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52" r:id="rId2"/>
    <p:sldId id="257" r:id="rId3"/>
    <p:sldId id="2646" r:id="rId4"/>
    <p:sldId id="258" r:id="rId5"/>
    <p:sldId id="265" r:id="rId6"/>
    <p:sldId id="269" r:id="rId7"/>
    <p:sldId id="266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8" y="2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800" u="none" strike="no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91" y="1610994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E90EBD-DD3F-C29B-64F4-24244EEF63DC}"/>
              </a:ext>
            </a:extLst>
          </p:cNvPr>
          <p:cNvSpPr/>
          <p:nvPr/>
        </p:nvSpPr>
        <p:spPr>
          <a:xfrm>
            <a:off x="5520822" y="565926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>
            <a:off x="5156015" y="428739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236910" y="438590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211431" y="518039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198563" y="585307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198564" y="649823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250341" y="468562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250342" y="552382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1869341" y="506662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035576" y="621119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459346" y="631388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154546" y="630054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2886077" y="630951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515151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198563" y="714339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230168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5129211" y="788340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486400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99A47C-E3D8-405C-A206-2C70DA8DD5AA}"/>
              </a:ext>
            </a:extLst>
          </p:cNvPr>
          <p:cNvCxnSpPr>
            <a:cxnSpLocks/>
          </p:cNvCxnSpPr>
          <p:nvPr/>
        </p:nvCxnSpPr>
        <p:spPr>
          <a:xfrm>
            <a:off x="1752826" y="2209800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DE9992-C99A-4B03-A40D-93908AD5C5F6}"/>
              </a:ext>
            </a:extLst>
          </p:cNvPr>
          <p:cNvCxnSpPr>
            <a:cxnSpLocks/>
          </p:cNvCxnSpPr>
          <p:nvPr/>
        </p:nvCxnSpPr>
        <p:spPr>
          <a:xfrm>
            <a:off x="1889919" y="5181600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135B57-C8C5-4F6F-A171-AB30DD3F71E3}"/>
              </a:ext>
            </a:extLst>
          </p:cNvPr>
          <p:cNvCxnSpPr>
            <a:cxnSpLocks/>
          </p:cNvCxnSpPr>
          <p:nvPr/>
        </p:nvCxnSpPr>
        <p:spPr>
          <a:xfrm>
            <a:off x="4042753" y="5181600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594519" y="1094125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9C52E7A-9F2B-D092-5B6B-79CD7345C292}"/>
              </a:ext>
            </a:extLst>
          </p:cNvPr>
          <p:cNvSpPr txBox="1"/>
          <p:nvPr/>
        </p:nvSpPr>
        <p:spPr>
          <a:xfrm>
            <a:off x="2892784" y="188722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E2DF2318-FE30-BF40-03B0-8A2F473EE547}"/>
              </a:ext>
            </a:extLst>
          </p:cNvPr>
          <p:cNvSpPr txBox="1"/>
          <p:nvPr/>
        </p:nvSpPr>
        <p:spPr>
          <a:xfrm>
            <a:off x="2892785" y="261991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516A1B07-EE86-AE8E-337F-DA20B39C7EB3}"/>
              </a:ext>
            </a:extLst>
          </p:cNvPr>
          <p:cNvSpPr txBox="1"/>
          <p:nvPr/>
        </p:nvSpPr>
        <p:spPr>
          <a:xfrm>
            <a:off x="2511784" y="226822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26B9F959-5E96-1292-C9D2-2A8585F5FCB7}"/>
              </a:ext>
            </a:extLst>
          </p:cNvPr>
          <p:cNvSpPr/>
          <p:nvPr/>
        </p:nvSpPr>
        <p:spPr>
          <a:xfrm>
            <a:off x="2678019" y="330727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C7C7D87-6B86-02B2-C298-1DC579766777}"/>
              </a:ext>
            </a:extLst>
          </p:cNvPr>
          <p:cNvSpPr txBox="1"/>
          <p:nvPr/>
        </p:nvSpPr>
        <p:spPr>
          <a:xfrm>
            <a:off x="2892783" y="328053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16F08BBE-4BAF-61CA-7C84-A6DF72314F05}"/>
              </a:ext>
            </a:extLst>
          </p:cNvPr>
          <p:cNvSpPr txBox="1"/>
          <p:nvPr/>
        </p:nvSpPr>
        <p:spPr>
          <a:xfrm>
            <a:off x="10019540" y="177730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3C821B39-C7CC-4C2A-9E09-09C60619BB1C}"/>
              </a:ext>
            </a:extLst>
          </p:cNvPr>
          <p:cNvSpPr txBox="1"/>
          <p:nvPr/>
        </p:nvSpPr>
        <p:spPr>
          <a:xfrm>
            <a:off x="10019541" y="250999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592A1B4-6812-6275-6B14-E761CECF71D0}"/>
              </a:ext>
            </a:extLst>
          </p:cNvPr>
          <p:cNvSpPr txBox="1"/>
          <p:nvPr/>
        </p:nvSpPr>
        <p:spPr>
          <a:xfrm>
            <a:off x="9638540" y="2158305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C3BECFAE-6049-E22C-830C-7F1D207A0F5F}"/>
              </a:ext>
            </a:extLst>
          </p:cNvPr>
          <p:cNvSpPr/>
          <p:nvPr/>
        </p:nvSpPr>
        <p:spPr>
          <a:xfrm>
            <a:off x="9804775" y="319736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89EEDCB0-1453-D1F9-A360-0C9DDBDBAA27}"/>
              </a:ext>
            </a:extLst>
          </p:cNvPr>
          <p:cNvSpPr txBox="1"/>
          <p:nvPr/>
        </p:nvSpPr>
        <p:spPr>
          <a:xfrm>
            <a:off x="10014531" y="3235684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DB3F84CD-A402-EC9D-EEC8-DC78A4F8E750}"/>
              </a:ext>
            </a:extLst>
          </p:cNvPr>
          <p:cNvSpPr txBox="1"/>
          <p:nvPr/>
        </p:nvSpPr>
        <p:spPr>
          <a:xfrm>
            <a:off x="3089658" y="472243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1EF000B-9B6F-A220-3AD2-B7CBD14DBF39}"/>
              </a:ext>
            </a:extLst>
          </p:cNvPr>
          <p:cNvSpPr txBox="1"/>
          <p:nvPr/>
        </p:nvSpPr>
        <p:spPr>
          <a:xfrm>
            <a:off x="3089659" y="545512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CC853B90-FD97-5FEF-659A-67AD93E21E90}"/>
              </a:ext>
            </a:extLst>
          </p:cNvPr>
          <p:cNvSpPr txBox="1"/>
          <p:nvPr/>
        </p:nvSpPr>
        <p:spPr>
          <a:xfrm>
            <a:off x="2708658" y="510343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7CA9C050-3FDB-9C4D-E327-98932AE7C1FF}"/>
              </a:ext>
            </a:extLst>
          </p:cNvPr>
          <p:cNvSpPr/>
          <p:nvPr/>
        </p:nvSpPr>
        <p:spPr>
          <a:xfrm>
            <a:off x="2874893" y="614248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FC3D90C9-2F3B-AFAF-B867-F691C102EB64}"/>
              </a:ext>
            </a:extLst>
          </p:cNvPr>
          <p:cNvSpPr txBox="1"/>
          <p:nvPr/>
        </p:nvSpPr>
        <p:spPr>
          <a:xfrm>
            <a:off x="3089657" y="611575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B7ED0FE3-6148-3BD9-D7BE-B4107303806E}"/>
              </a:ext>
            </a:extLst>
          </p:cNvPr>
          <p:cNvSpPr txBox="1"/>
          <p:nvPr/>
        </p:nvSpPr>
        <p:spPr>
          <a:xfrm>
            <a:off x="10216414" y="461251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4EC11B18-AFA0-E3D3-E8F4-9FAF963EC63B}"/>
              </a:ext>
            </a:extLst>
          </p:cNvPr>
          <p:cNvSpPr txBox="1"/>
          <p:nvPr/>
        </p:nvSpPr>
        <p:spPr>
          <a:xfrm>
            <a:off x="10216415" y="5345207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01EE6055-E275-0CBD-DE44-724DFB1AEC70}"/>
              </a:ext>
            </a:extLst>
          </p:cNvPr>
          <p:cNvSpPr txBox="1"/>
          <p:nvPr/>
        </p:nvSpPr>
        <p:spPr>
          <a:xfrm>
            <a:off x="9835414" y="499351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C8758472-B4BA-D12A-7A4D-CBC33DEB8A9B}"/>
              </a:ext>
            </a:extLst>
          </p:cNvPr>
          <p:cNvSpPr/>
          <p:nvPr/>
        </p:nvSpPr>
        <p:spPr>
          <a:xfrm>
            <a:off x="10001649" y="603257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11E3E5FA-3BE4-EA88-74E6-A10D1C08B66F}"/>
              </a:ext>
            </a:extLst>
          </p:cNvPr>
          <p:cNvSpPr txBox="1"/>
          <p:nvPr/>
        </p:nvSpPr>
        <p:spPr>
          <a:xfrm>
            <a:off x="10211405" y="6070896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7EA2-F3D9-33D0-35DF-B12B7B48640F}"/>
              </a:ext>
            </a:extLst>
          </p:cNvPr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4156AC-CEA1-498B-A25A-1556B82E9ACD}"/>
              </a:ext>
            </a:extLst>
          </p:cNvPr>
          <p:cNvCxnSpPr>
            <a:cxnSpLocks/>
          </p:cNvCxnSpPr>
          <p:nvPr/>
        </p:nvCxnSpPr>
        <p:spPr>
          <a:xfrm flipV="1">
            <a:off x="2423319" y="2747546"/>
            <a:ext cx="2057400" cy="367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2CBCC6B-1B17-BABC-2BE6-B7DDF9FC8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9098960" y="4285360"/>
            <a:ext cx="3429068" cy="670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484773-F3A0-27BA-7EC6-4262D6C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5445612" y="4283071"/>
            <a:ext cx="3749045" cy="6283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12505" y="2913334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112505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6300B-0B9B-FE01-3EED-C8165FCAD31D}"/>
              </a:ext>
            </a:extLst>
          </p:cNvPr>
          <p:cNvSpPr txBox="1"/>
          <p:nvPr/>
        </p:nvSpPr>
        <p:spPr>
          <a:xfrm>
            <a:off x="331538" y="3862148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EAF419-466D-0641-B13D-7447EC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5403813" y="3714445"/>
            <a:ext cx="10650612" cy="6283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10AD2-9DB1-77FE-0DC8-14D1C7034499}"/>
              </a:ext>
            </a:extLst>
          </p:cNvPr>
          <p:cNvGrpSpPr/>
          <p:nvPr/>
        </p:nvGrpSpPr>
        <p:grpSpPr>
          <a:xfrm>
            <a:off x="5565676" y="4177083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F6BEA-A465-9001-EF3A-4ECD47644FAF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9FB8C0-7BD3-3894-F166-64EEEBD877CF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875E07-A062-DC1B-A10D-E666D8CAB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406509-C46D-A1FD-A7AE-47EF277A1B9B}"/>
              </a:ext>
            </a:extLst>
          </p:cNvPr>
          <p:cNvSpPr txBox="1"/>
          <p:nvPr/>
        </p:nvSpPr>
        <p:spPr>
          <a:xfrm>
            <a:off x="9104595" y="3270244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AE5742-A1B2-F4DA-5647-7B53128A5752}"/>
              </a:ext>
            </a:extLst>
          </p:cNvPr>
          <p:cNvSpPr txBox="1"/>
          <p:nvPr/>
        </p:nvSpPr>
        <p:spPr>
          <a:xfrm>
            <a:off x="5765574" y="47232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4750C-E10E-DE41-22B3-EABF252D2543}"/>
              </a:ext>
            </a:extLst>
          </p:cNvPr>
          <p:cNvSpPr txBox="1"/>
          <p:nvPr/>
        </p:nvSpPr>
        <p:spPr>
          <a:xfrm>
            <a:off x="9418923" y="476744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1C4B1F-5C7E-812E-EB5F-143CA89DC964}"/>
              </a:ext>
            </a:extLst>
          </p:cNvPr>
          <p:cNvCxnSpPr>
            <a:cxnSpLocks/>
          </p:cNvCxnSpPr>
          <p:nvPr/>
        </p:nvCxnSpPr>
        <p:spPr>
          <a:xfrm>
            <a:off x="9133057" y="4163542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D05E73-7CD1-77CA-FCD5-6D744AF51C8B}"/>
              </a:ext>
            </a:extLst>
          </p:cNvPr>
          <p:cNvCxnSpPr>
            <a:cxnSpLocks/>
          </p:cNvCxnSpPr>
          <p:nvPr/>
        </p:nvCxnSpPr>
        <p:spPr>
          <a:xfrm>
            <a:off x="12488868" y="4147108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C4EB0BEB-AF6C-4B9C-BDCE-3E99B122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12407818" y="4327288"/>
            <a:ext cx="3344817" cy="6701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05ED56C-1AD8-D124-9408-D43B7994D116}"/>
              </a:ext>
            </a:extLst>
          </p:cNvPr>
          <p:cNvSpPr txBox="1"/>
          <p:nvPr/>
        </p:nvSpPr>
        <p:spPr>
          <a:xfrm>
            <a:off x="12671978" y="466399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654504-83A7-43CC-AF22-B55A5D498DE6}"/>
              </a:ext>
            </a:extLst>
          </p:cNvPr>
          <p:cNvCxnSpPr>
            <a:cxnSpLocks/>
          </p:cNvCxnSpPr>
          <p:nvPr/>
        </p:nvCxnSpPr>
        <p:spPr>
          <a:xfrm flipV="1">
            <a:off x="891286" y="2374457"/>
            <a:ext cx="2057400" cy="3673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3120D9-7D56-4D39-8DE1-0355732FE468}"/>
              </a:ext>
            </a:extLst>
          </p:cNvPr>
          <p:cNvCxnSpPr>
            <a:cxnSpLocks/>
          </p:cNvCxnSpPr>
          <p:nvPr/>
        </p:nvCxnSpPr>
        <p:spPr>
          <a:xfrm flipV="1">
            <a:off x="2194719" y="1798959"/>
            <a:ext cx="3250893" cy="3673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BAF44C-4145-4899-AC7D-9AB61782ECDB}"/>
              </a:ext>
            </a:extLst>
          </p:cNvPr>
          <p:cNvCxnSpPr>
            <a:cxnSpLocks/>
          </p:cNvCxnSpPr>
          <p:nvPr/>
        </p:nvCxnSpPr>
        <p:spPr>
          <a:xfrm flipV="1">
            <a:off x="11262519" y="1815576"/>
            <a:ext cx="3250893" cy="3673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8866AF-30CE-4FEA-AF4F-B919AA98F451}"/>
              </a:ext>
            </a:extLst>
          </p:cNvPr>
          <p:cNvCxnSpPr>
            <a:cxnSpLocks/>
          </p:cNvCxnSpPr>
          <p:nvPr/>
        </p:nvCxnSpPr>
        <p:spPr>
          <a:xfrm flipV="1">
            <a:off x="3649550" y="2363072"/>
            <a:ext cx="2116024" cy="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6BD609-3CAD-45E8-B36C-E1FF10487F00}"/>
              </a:ext>
            </a:extLst>
          </p:cNvPr>
          <p:cNvCxnSpPr>
            <a:cxnSpLocks/>
          </p:cNvCxnSpPr>
          <p:nvPr/>
        </p:nvCxnSpPr>
        <p:spPr>
          <a:xfrm flipV="1">
            <a:off x="7471771" y="2381164"/>
            <a:ext cx="3257348" cy="3002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E8F62-D65E-4ADC-AA89-57FA13E0511D}"/>
              </a:ext>
            </a:extLst>
          </p:cNvPr>
          <p:cNvCxnSpPr>
            <a:cxnSpLocks/>
          </p:cNvCxnSpPr>
          <p:nvPr/>
        </p:nvCxnSpPr>
        <p:spPr>
          <a:xfrm flipV="1">
            <a:off x="11414919" y="2381164"/>
            <a:ext cx="3257348" cy="3002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530818-71C9-4162-B6F5-CAA5435C28C0}"/>
              </a:ext>
            </a:extLst>
          </p:cNvPr>
          <p:cNvCxnSpPr>
            <a:cxnSpLocks/>
          </p:cNvCxnSpPr>
          <p:nvPr/>
        </p:nvCxnSpPr>
        <p:spPr>
          <a:xfrm flipV="1">
            <a:off x="544111" y="2943088"/>
            <a:ext cx="2946008" cy="686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DE271E-B34E-4C14-B751-B71DD09E66DC}"/>
              </a:ext>
            </a:extLst>
          </p:cNvPr>
          <p:cNvCxnSpPr>
            <a:cxnSpLocks/>
          </p:cNvCxnSpPr>
          <p:nvPr/>
        </p:nvCxnSpPr>
        <p:spPr>
          <a:xfrm flipV="1">
            <a:off x="4692481" y="2895923"/>
            <a:ext cx="2946008" cy="68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31D893-C92C-4FEC-9313-7C13759BB75C}"/>
              </a:ext>
            </a:extLst>
          </p:cNvPr>
          <p:cNvCxnSpPr>
            <a:cxnSpLocks/>
          </p:cNvCxnSpPr>
          <p:nvPr/>
        </p:nvCxnSpPr>
        <p:spPr>
          <a:xfrm>
            <a:off x="8874693" y="2920200"/>
            <a:ext cx="3533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559</Words>
  <Application>Microsoft Office PowerPoint</Application>
  <PresentationFormat>Custom</PresentationFormat>
  <Paragraphs>108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155</cp:revision>
  <dcterms:created xsi:type="dcterms:W3CDTF">2022-07-10T01:37:20Z</dcterms:created>
  <dcterms:modified xsi:type="dcterms:W3CDTF">2023-03-22T10:01:37Z</dcterms:modified>
</cp:coreProperties>
</file>