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Lst>
  <p:notesMasterIdLst>
    <p:notesMasterId r:id="rId29"/>
  </p:notesMasterIdLst>
  <p:handoutMasterIdLst>
    <p:handoutMasterId r:id="rId30"/>
  </p:handoutMasterIdLst>
  <p:sldIdLst>
    <p:sldId id="3263" r:id="rId3"/>
    <p:sldId id="3240" r:id="rId4"/>
    <p:sldId id="3241" r:id="rId5"/>
    <p:sldId id="3247" r:id="rId6"/>
    <p:sldId id="3250" r:id="rId7"/>
    <p:sldId id="3251" r:id="rId8"/>
    <p:sldId id="270" r:id="rId9"/>
    <p:sldId id="279" r:id="rId10"/>
    <p:sldId id="3258" r:id="rId11"/>
    <p:sldId id="3173" r:id="rId12"/>
    <p:sldId id="3243" r:id="rId13"/>
    <p:sldId id="3253" r:id="rId14"/>
    <p:sldId id="3260" r:id="rId15"/>
    <p:sldId id="3259" r:id="rId16"/>
    <p:sldId id="3175" r:id="rId17"/>
    <p:sldId id="3176" r:id="rId18"/>
    <p:sldId id="3172" r:id="rId19"/>
    <p:sldId id="3245" r:id="rId20"/>
    <p:sldId id="3170" r:id="rId21"/>
    <p:sldId id="3261" r:id="rId22"/>
    <p:sldId id="3179" r:id="rId23"/>
    <p:sldId id="3191" r:id="rId24"/>
    <p:sldId id="3262" r:id="rId25"/>
    <p:sldId id="3256" r:id="rId26"/>
    <p:sldId id="3193" r:id="rId27"/>
    <p:sldId id="3190" r:id="rId28"/>
  </p:sldIdLst>
  <p:sldSz cx="12858750" cy="7232650"/>
  <p:notesSz cx="6858000" cy="9144000"/>
  <p:custDataLst>
    <p:tags r:id="rId31"/>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2986" autoAdjust="0"/>
  </p:normalViewPr>
  <p:slideViewPr>
    <p:cSldViewPr>
      <p:cViewPr varScale="1">
        <p:scale>
          <a:sx n="66" d="100"/>
          <a:sy n="66" d="100"/>
        </p:scale>
        <p:origin x="268" y="36"/>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t>
        <a:bodyPr/>
        <a:lstStyle/>
        <a:p>
          <a:endParaRPr lang="vi-VN"/>
        </a:p>
      </dgm:t>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t>
        <a:bodyPr/>
        <a:lstStyle/>
        <a:p>
          <a:endParaRPr lang="vi-VN"/>
        </a:p>
      </dgm:t>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t>
        <a:bodyPr/>
        <a:lstStyle/>
        <a:p>
          <a:endParaRPr lang="vi-VN"/>
        </a:p>
      </dgm:t>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t>
        <a:bodyPr/>
        <a:lstStyle/>
        <a:p>
          <a:endParaRPr lang="vi-VN"/>
        </a:p>
      </dgm:t>
    </dgm:pt>
    <dgm:pt modelId="{2BDCE8CC-BB28-4883-B8D2-5749E3F58C86}" type="pres">
      <dgm:prSet presAssocID="{0C9744D8-9067-4CF9-B569-6DF81F5DBFD1}" presName="descendantText" presStyleLbl="alignAcc1" presStyleIdx="1" presStyleCnt="3">
        <dgm:presLayoutVars>
          <dgm:bulletEnabled val="1"/>
        </dgm:presLayoutVars>
      </dgm:prSet>
      <dgm:spPr/>
      <dgm:t>
        <a:bodyPr/>
        <a:lstStyle/>
        <a:p>
          <a:endParaRPr lang="vi-VN"/>
        </a:p>
      </dgm:t>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t>
        <a:bodyPr/>
        <a:lstStyle/>
        <a:p>
          <a:endParaRPr lang="vi-VN"/>
        </a:p>
      </dgm:t>
    </dgm:pt>
    <dgm:pt modelId="{9D19C9EA-09B9-44A1-96FF-A4D9DFB5A11C}" type="pres">
      <dgm:prSet presAssocID="{60191330-58FE-47D8-A5ED-8D0F2115EB9B}" presName="descendantText" presStyleLbl="alignAcc1" presStyleIdx="2" presStyleCnt="3">
        <dgm:presLayoutVars>
          <dgm:bulletEnabled val="1"/>
        </dgm:presLayoutVars>
      </dgm:prSet>
      <dgm:spPr/>
      <dgm:t>
        <a:bodyPr/>
        <a:lstStyle/>
        <a:p>
          <a:endParaRPr lang="vi-VN"/>
        </a:p>
      </dgm:t>
    </dgm:pt>
  </dgm:ptLst>
  <dgm:cxnLst>
    <dgm:cxn modelId="{A57ACFAB-A79D-47CD-A7ED-5D25F9F21FCB}" srcId="{8A92D81E-CBCC-49A8-AE59-64823DB53B05}" destId="{3CC33960-C625-4C81-A8A9-80532BA880DF}" srcOrd="0" destOrd="0" parTransId="{CD301B07-1477-4803-8B84-3ED275199A75}" sibTransId="{FCEF77D4-5925-4A44-920C-B6A16B806B9C}"/>
    <dgm:cxn modelId="{D7B18D30-4EE2-4E72-B3FD-8821D27DC9A4}" srcId="{3CC33960-C625-4C81-A8A9-80532BA880DF}" destId="{2005360A-7DB0-47CB-A7B8-80EF3B370678}" srcOrd="0" destOrd="0" parTransId="{460A53C0-1FF4-4811-876C-AC42B736620D}" sibTransId="{8508AC3A-9AFD-4A44-A050-1160078BFB1C}"/>
    <dgm:cxn modelId="{5B635C2C-5321-49F3-AF09-AAD874FE90F6}" srcId="{0C9744D8-9067-4CF9-B569-6DF81F5DBFD1}" destId="{1C7F10F8-EC1C-4623-91F0-900B8E860BA8}" srcOrd="0" destOrd="0" parTransId="{8C74BB94-1EBE-4C5A-A6BD-E77FE55F031A}" sibTransId="{9228E39A-59A3-41CB-80D1-3B307728D2B2}"/>
    <dgm:cxn modelId="{4E0B66B9-2837-436A-8AE6-AE83967D27EB}" srcId="{8A92D81E-CBCC-49A8-AE59-64823DB53B05}" destId="{60191330-58FE-47D8-A5ED-8D0F2115EB9B}" srcOrd="2" destOrd="0" parTransId="{E86157C8-A22B-48D9-B3CE-D1FC22F47FA3}" sibTransId="{07289D84-4A71-44C2-8966-6018AEDAA597}"/>
    <dgm:cxn modelId="{1BC1B46C-7BC4-4EDB-86C3-91CE6FFF05DD}" type="presOf" srcId="{2005360A-7DB0-47CB-A7B8-80EF3B370678}" destId="{ADB3BA05-FA57-4617-9B36-6150070B7C20}"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6685473D-BA08-4B93-9176-F2BAE9F09F8C}" type="presOf" srcId="{F102193B-1614-4088-8316-23DA1E66B0D4}" destId="{9D19C9EA-09B9-44A1-96FF-A4D9DFB5A11C}"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9CDCFFB1-3BE2-486C-B6B8-BDEC09977662}" type="presOf" srcId="{60191330-58FE-47D8-A5ED-8D0F2115EB9B}" destId="{26D20830-CE89-4D76-AE3D-0937C4913C83}" srcOrd="0" destOrd="0" presId="urn:microsoft.com/office/officeart/2005/8/layout/chevron2"/>
    <dgm:cxn modelId="{8224D310-0FD5-48E0-BAE0-2CA8F4BEE589}" type="presOf" srcId="{1C7F10F8-EC1C-4623-91F0-900B8E860BA8}" destId="{2BDCE8CC-BB28-4883-B8D2-5749E3F58C86}"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2023/4/6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2023/4/6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16</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17</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22</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26</a:t>
            </a:fld>
            <a:endParaRPr lang="zh-CN" altLang="en-US"/>
          </a:p>
        </p:txBody>
      </p:sp>
    </p:spTree>
    <p:extLst>
      <p:ext uri="{BB962C8B-B14F-4D97-AF65-F5344CB8AC3E}">
        <p14:creationId xmlns:p14="http://schemas.microsoft.com/office/powerpoint/2010/main" val="3106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5</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10</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11</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12</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2023/4/6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5D8E583A-ED51-9C7B-AFD1-EF1166B7EEC2}"/>
              </a:ext>
            </a:extLst>
          </p:cNvPr>
          <p:cNvSpPr>
            <a:spLocks noGrp="1"/>
          </p:cNvSpPr>
          <p:nvPr>
            <p:ph type="dt" sz="half" idx="10"/>
          </p:nvPr>
        </p:nvSpPr>
        <p:spPr/>
        <p:txBody>
          <a:bodyPr/>
          <a:lstStyle>
            <a:lvl1pPr>
              <a:defRPr/>
            </a:lvl1pPr>
          </a:lstStyle>
          <a:p>
            <a:pPr>
              <a:defRPr/>
            </a:pPr>
            <a:fld id="{DDBCA746-EA99-4C27-86FF-2E3E77BDB3FB}" type="datetimeFigureOut">
              <a:rPr lang="zh-CN" altLang="en-US"/>
              <a:pPr>
                <a:defRPr/>
              </a:pPr>
              <a:t>2023/4/6</a:t>
            </a:fld>
            <a:endParaRPr lang="zh-CN" altLang="en-US"/>
          </a:p>
        </p:txBody>
      </p:sp>
      <p:sp>
        <p:nvSpPr>
          <p:cNvPr id="5" name="页脚占位符 4">
            <a:extLst>
              <a:ext uri="{FF2B5EF4-FFF2-40B4-BE49-F238E27FC236}">
                <a16:creationId xmlns="" xmlns:a16="http://schemas.microsoft.com/office/drawing/2014/main" id="{0152C7FA-3A6A-D0AE-4C44-95E60CBBE35A}"/>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 xmlns:a16="http://schemas.microsoft.com/office/drawing/2014/main" id="{A8EF96B2-CF0C-21F0-2F89-590F19E4B6B3}"/>
              </a:ext>
            </a:extLst>
          </p:cNvPr>
          <p:cNvSpPr>
            <a:spLocks noGrp="1"/>
          </p:cNvSpPr>
          <p:nvPr>
            <p:ph type="sldNum" sz="quarter" idx="12"/>
          </p:nvPr>
        </p:nvSpPr>
        <p:spPr/>
        <p:txBody>
          <a:bodyPr/>
          <a:lstStyle>
            <a:lvl1pPr>
              <a:defRPr/>
            </a:lvl1pPr>
          </a:lstStyle>
          <a:p>
            <a:pPr>
              <a:defRPr/>
            </a:pPr>
            <a:fld id="{3FE2DB5E-799B-4B8E-ADF4-FB676369FBF4}" type="slidenum">
              <a:rPr lang="zh-CN" altLang="en-US"/>
              <a:pPr>
                <a:defRPr/>
              </a:pPr>
              <a:t>‹#›</a:t>
            </a:fld>
            <a:endParaRPr lang="zh-CN" altLang="en-US"/>
          </a:p>
        </p:txBody>
      </p:sp>
    </p:spTree>
    <p:extLst>
      <p:ext uri="{BB962C8B-B14F-4D97-AF65-F5344CB8AC3E}">
        <p14:creationId xmlns:p14="http://schemas.microsoft.com/office/powerpoint/2010/main" val="3441113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2023/4/6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96" r:id="rId4"/>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 Id="rId5" Type="http://schemas.openxmlformats.org/officeDocument/2006/relationships/image" Target="../media/image9.sv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 xmlns:a16="http://schemas.microsoft.com/office/drawing/2014/main" id="{B26E5A1A-B25F-A58F-B7AC-BE80055B2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 y="1"/>
            <a:ext cx="12858044" cy="7225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a:extLst>
              <a:ext uri="{FF2B5EF4-FFF2-40B4-BE49-F238E27FC236}">
                <a16:creationId xmlns="" xmlns:a16="http://schemas.microsoft.com/office/drawing/2014/main" id="{492FF2C7-A315-E59C-70D4-882379353B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 y="0"/>
            <a:ext cx="1607256" cy="160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 xmlns:a16="http://schemas.microsoft.com/office/drawing/2014/main" id="{6B420826-F15B-987F-30D0-49A867416834}"/>
              </a:ext>
            </a:extLst>
          </p:cNvPr>
          <p:cNvSpPr txBox="1"/>
          <p:nvPr/>
        </p:nvSpPr>
        <p:spPr>
          <a:xfrm>
            <a:off x="3970449" y="502676"/>
            <a:ext cx="6814513" cy="546753"/>
          </a:xfrm>
          <a:prstGeom prst="rect">
            <a:avLst/>
          </a:prstGeom>
          <a:noFill/>
        </p:spPr>
        <p:txBody>
          <a:bodyPr>
            <a:spAutoFit/>
          </a:bodyPr>
          <a:lstStyle/>
          <a:p>
            <a:pPr defTabSz="723245" fontAlgn="auto">
              <a:spcBef>
                <a:spcPts val="0"/>
              </a:spcBef>
              <a:spcAft>
                <a:spcPts val="0"/>
              </a:spcAft>
              <a:defRPr/>
            </a:pPr>
            <a:r>
              <a:rPr lang="en-US" sz="2953" b="1" dirty="0">
                <a:solidFill>
                  <a:srgbClr val="70AD47">
                    <a:lumMod val="75000"/>
                  </a:srgbClr>
                </a:solidFill>
                <a:latin typeface="UVN Van Chuong Nang" panose="00000400000000000000" pitchFamily="2" charset="0"/>
                <a:ea typeface="等线" panose="02010600030101010101" pitchFamily="2" charset="-122"/>
              </a:rPr>
              <a:t>TRƯỜNG TIỂU HỌC PHÚC LỢI</a:t>
            </a:r>
            <a:endParaRPr lang="vi-VN" sz="2953" b="1" dirty="0">
              <a:solidFill>
                <a:srgbClr val="70AD47">
                  <a:lumMod val="75000"/>
                </a:srgbClr>
              </a:solidFill>
              <a:latin typeface="Arial" panose="020B0604020202020204" pitchFamily="34" charset="0"/>
              <a:ea typeface="等线" panose="02010600030101010101" pitchFamily="2" charset="-122"/>
            </a:endParaRPr>
          </a:p>
        </p:txBody>
      </p:sp>
      <p:sp>
        <p:nvSpPr>
          <p:cNvPr id="7" name="TextBox 6">
            <a:extLst>
              <a:ext uri="{FF2B5EF4-FFF2-40B4-BE49-F238E27FC236}">
                <a16:creationId xmlns="" xmlns:a16="http://schemas.microsoft.com/office/drawing/2014/main" id="{B618510B-F213-4B03-AB01-7D7FBDF140DA}"/>
              </a:ext>
            </a:extLst>
          </p:cNvPr>
          <p:cNvSpPr txBox="1"/>
          <p:nvPr/>
        </p:nvSpPr>
        <p:spPr>
          <a:xfrm>
            <a:off x="4422010" y="1642476"/>
            <a:ext cx="3689154" cy="749564"/>
          </a:xfrm>
          <a:prstGeom prst="rect">
            <a:avLst/>
          </a:prstGeom>
          <a:noFill/>
        </p:spPr>
        <p:txBody>
          <a:bodyPr>
            <a:spAutoFit/>
          </a:bodyPr>
          <a:lstStyle/>
          <a:p>
            <a:pPr algn="ctr" defTabSz="723245" fontAlgn="auto">
              <a:spcBef>
                <a:spcPts val="0"/>
              </a:spcBef>
              <a:spcAft>
                <a:spcPts val="0"/>
              </a:spcAft>
              <a:defRPr/>
            </a:pPr>
            <a:r>
              <a:rPr lang="en-US" sz="4271" spc="-119"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4271" spc="-119"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30</a:t>
            </a:r>
            <a:endParaRPr lang="en-US" sz="4271" spc="-119"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41990" name="TextBox 7">
            <a:extLst>
              <a:ext uri="{FF2B5EF4-FFF2-40B4-BE49-F238E27FC236}">
                <a16:creationId xmlns="" xmlns:a16="http://schemas.microsoft.com/office/drawing/2014/main" id="{2478F3B8-589F-0718-9DB0-032D57A29532}"/>
              </a:ext>
            </a:extLst>
          </p:cNvPr>
          <p:cNvSpPr txBox="1">
            <a:spLocks noChangeArrowheads="1"/>
          </p:cNvSpPr>
          <p:nvPr/>
        </p:nvSpPr>
        <p:spPr bwMode="auto">
          <a:xfrm>
            <a:off x="354" y="2814903"/>
            <a:ext cx="12858043" cy="2575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anose="02010600030101010101" pitchFamily="2" charset="-122"/>
                <a:ea typeface="等线"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anose="02010600030101010101" pitchFamily="2" charset="-122"/>
                <a:ea typeface="等线"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anose="02010600030101010101" pitchFamily="2" charset="-122"/>
                <a:ea typeface="等线"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anose="02010600030101010101" pitchFamily="2" charset="-122"/>
                <a:ea typeface="等线" panose="02010600030101010101" pitchFamily="2" charset="-122"/>
              </a:defRPr>
            </a:lvl9pPr>
          </a:lstStyle>
          <a:p>
            <a:pPr algn="ctr" defTabSz="723245">
              <a:lnSpc>
                <a:spcPct val="100000"/>
              </a:lnSpc>
              <a:spcBef>
                <a:spcPct val="0"/>
              </a:spcBef>
              <a:buNone/>
              <a:defRPr/>
            </a:pPr>
            <a:r>
              <a:rPr lang="en-US" altLang="aa-ET" sz="4271" b="1" dirty="0" err="1">
                <a:solidFill>
                  <a:srgbClr val="FF0000"/>
                </a:solidFill>
                <a:latin typeface="Times New Roman" panose="02020603050405020304" pitchFamily="18" charset="0"/>
                <a:ea typeface="Zilla Slab"/>
                <a:cs typeface="Times New Roman" panose="02020603050405020304" pitchFamily="18" charset="0"/>
              </a:rPr>
              <a:t>Tiếng</a:t>
            </a:r>
            <a:r>
              <a:rPr lang="en-US" altLang="aa-ET" sz="4271" b="1" dirty="0">
                <a:solidFill>
                  <a:srgbClr val="FF0000"/>
                </a:solidFill>
                <a:latin typeface="Times New Roman" panose="02020603050405020304" pitchFamily="18" charset="0"/>
                <a:ea typeface="Zilla Slab"/>
                <a:cs typeface="Times New Roman" panose="02020603050405020304" pitchFamily="18" charset="0"/>
              </a:rPr>
              <a:t> </a:t>
            </a:r>
            <a:r>
              <a:rPr lang="en-US" altLang="aa-ET" sz="4271" b="1" dirty="0" err="1">
                <a:solidFill>
                  <a:srgbClr val="FF0000"/>
                </a:solidFill>
                <a:latin typeface="Times New Roman" panose="02020603050405020304" pitchFamily="18" charset="0"/>
                <a:ea typeface="Zilla Slab"/>
                <a:cs typeface="Times New Roman" panose="02020603050405020304" pitchFamily="18" charset="0"/>
              </a:rPr>
              <a:t>Việt</a:t>
            </a:r>
            <a:endParaRPr lang="en-US" altLang="aa-ET" sz="4271" b="1" dirty="0">
              <a:solidFill>
                <a:srgbClr val="FF0000"/>
              </a:solidFill>
              <a:latin typeface="Times New Roman" panose="02020603050405020304" pitchFamily="18" charset="0"/>
              <a:ea typeface="Zilla Slab"/>
              <a:cs typeface="Times New Roman" panose="02020603050405020304" pitchFamily="18" charset="0"/>
            </a:endParaRPr>
          </a:p>
          <a:p>
            <a:pPr algn="ctr" defTabSz="723245">
              <a:lnSpc>
                <a:spcPct val="100000"/>
              </a:lnSpc>
              <a:spcBef>
                <a:spcPct val="0"/>
              </a:spcBef>
              <a:buNone/>
              <a:defRPr/>
            </a:pPr>
            <a:endParaRPr lang="en-US" altLang="aa-ET" sz="4271" b="1" dirty="0">
              <a:solidFill>
                <a:srgbClr val="FF0000"/>
              </a:solidFill>
              <a:latin typeface="Times New Roman" panose="02020603050405020304" pitchFamily="18" charset="0"/>
              <a:ea typeface="Zilla Slab"/>
              <a:cs typeface="Times New Roman" panose="02020603050405020304" pitchFamily="18" charset="0"/>
            </a:endParaRPr>
          </a:p>
          <a:p>
            <a:pPr algn="ctr" defTabSz="723245">
              <a:lnSpc>
                <a:spcPct val="100000"/>
              </a:lnSpc>
              <a:spcBef>
                <a:spcPct val="0"/>
              </a:spcBef>
              <a:buNone/>
              <a:defRPr/>
            </a:pPr>
            <a:r>
              <a:rPr lang="en-US" altLang="aa-ET" sz="3797" b="1" dirty="0" err="1">
                <a:solidFill>
                  <a:srgbClr val="FF0000"/>
                </a:solidFill>
                <a:latin typeface="Arial" panose="020B0604020202020204" pitchFamily="34" charset="0"/>
                <a:ea typeface="Zilla Slab"/>
                <a:cs typeface="Arial" panose="020B0604020202020204" pitchFamily="34" charset="0"/>
              </a:rPr>
              <a:t>Đọc</a:t>
            </a:r>
            <a:r>
              <a:rPr lang="en-US" altLang="aa-ET" sz="3797" b="1" dirty="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Nhà</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Rông</a:t>
            </a:r>
            <a:endParaRPr lang="en-US" altLang="aa-ET" sz="3797" b="1" dirty="0">
              <a:solidFill>
                <a:srgbClr val="FF0000"/>
              </a:solidFill>
              <a:latin typeface="Arial" panose="020B0604020202020204" pitchFamily="34" charset="0"/>
              <a:ea typeface="Zilla Slab"/>
              <a:cs typeface="Arial" panose="020B0604020202020204" pitchFamily="34" charset="0"/>
            </a:endParaRPr>
          </a:p>
          <a:p>
            <a:pPr algn="ctr" defTabSz="723245">
              <a:lnSpc>
                <a:spcPct val="100000"/>
              </a:lnSpc>
              <a:spcBef>
                <a:spcPct val="0"/>
              </a:spcBef>
              <a:buNone/>
              <a:defRPr/>
            </a:pPr>
            <a:r>
              <a:rPr lang="en-US" altLang="aa-ET" sz="3797" b="1" dirty="0" err="1" smtClean="0">
                <a:solidFill>
                  <a:srgbClr val="FF0000"/>
                </a:solidFill>
                <a:latin typeface="Arial" panose="020B0604020202020204" pitchFamily="34" charset="0"/>
                <a:ea typeface="Zilla Slab"/>
                <a:cs typeface="Arial" panose="020B0604020202020204" pitchFamily="34" charset="0"/>
              </a:rPr>
              <a:t>Nói</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và</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nghe</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Quê</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hương</a:t>
            </a:r>
            <a:r>
              <a:rPr lang="en-US" altLang="aa-ET" sz="3797" b="1" dirty="0" smtClean="0">
                <a:solidFill>
                  <a:srgbClr val="FF0000"/>
                </a:solidFill>
                <a:latin typeface="Arial" panose="020B0604020202020204" pitchFamily="34" charset="0"/>
                <a:ea typeface="Zilla Slab"/>
                <a:cs typeface="Arial" panose="020B0604020202020204" pitchFamily="34" charset="0"/>
              </a:rPr>
              <a:t> </a:t>
            </a:r>
            <a:r>
              <a:rPr lang="en-US" altLang="aa-ET" sz="3797" b="1" dirty="0" err="1" smtClean="0">
                <a:solidFill>
                  <a:srgbClr val="FF0000"/>
                </a:solidFill>
                <a:latin typeface="Arial" panose="020B0604020202020204" pitchFamily="34" charset="0"/>
                <a:ea typeface="Zilla Slab"/>
                <a:cs typeface="Arial" panose="020B0604020202020204" pitchFamily="34" charset="0"/>
              </a:rPr>
              <a:t>em</a:t>
            </a:r>
            <a:endParaRPr lang="en-US" altLang="aa-ET" sz="3797" b="1" dirty="0">
              <a:solidFill>
                <a:srgbClr val="FF0000"/>
              </a:solidFill>
              <a:latin typeface="Arial" panose="020B0604020202020204" pitchFamily="34" charset="0"/>
              <a:ea typeface="Zilla Slab"/>
              <a:cs typeface="Arial" panose="020B0604020202020204" pitchFamily="34" charset="0"/>
            </a:endParaRPr>
          </a:p>
        </p:txBody>
      </p:sp>
    </p:spTree>
    <p:extLst>
      <p:ext uri="{BB962C8B-B14F-4D97-AF65-F5344CB8AC3E}">
        <p14:creationId xmlns:p14="http://schemas.microsoft.com/office/powerpoint/2010/main" val="2951763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xmlns=""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a16="http://schemas.microsoft.com/office/drawing/2014/main" xmlns=""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60683897"/>
      </p:ext>
    </p:extLst>
  </p:cSld>
  <p:clrMapOvr>
    <a:masterClrMapping/>
  </p:clrMapOvr>
  <p:transition spd="slow" advTm="3000">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5632311"/>
          </a:xfrm>
          <a:prstGeom prst="rect">
            <a:avLst/>
          </a:prstGeom>
          <a:noFill/>
        </p:spPr>
        <p:txBody>
          <a:bodyPr wrap="square" rtlCol="0">
            <a:spAutoFit/>
          </a:bodyPr>
          <a:lstStyle/>
          <a:p>
            <a:r>
              <a:rPr lang="vi-VN" sz="4000" b="1" dirty="0">
                <a:solidFill>
                  <a:srgbClr val="FF0000"/>
                </a:solidFill>
              </a:rPr>
              <a:t>Từ ngữ: </a:t>
            </a:r>
            <a:endParaRPr lang="vi-VN" sz="4000" dirty="0">
              <a:solidFill>
                <a:srgbClr val="FF0000"/>
              </a:solidFill>
            </a:endParaRPr>
          </a:p>
          <a:p>
            <a:r>
              <a:rPr lang="vi-VN" sz="4000" dirty="0"/>
              <a:t>- </a:t>
            </a:r>
            <a:r>
              <a:rPr lang="vi-VN" sz="4000" dirty="0">
                <a:solidFill>
                  <a:srgbClr val="FF0000"/>
                </a:solidFill>
              </a:rPr>
              <a:t>Tây Nguyên</a:t>
            </a:r>
            <a:r>
              <a:rPr lang="vi-VN" sz="4000" dirty="0"/>
              <a:t>: vùng cao nguyên thuộc miền Trung, gồm các tỉnh Kon Tum, Gia Lai, Đắk Lắk, Đắk Nông, Lâm Đồng.</a:t>
            </a:r>
          </a:p>
          <a:p>
            <a:r>
              <a:rPr lang="vi-VN" sz="4000" dirty="0"/>
              <a:t>- </a:t>
            </a:r>
            <a:r>
              <a:rPr lang="vi-VN" sz="4000" dirty="0">
                <a:solidFill>
                  <a:srgbClr val="FF0000"/>
                </a:solidFill>
              </a:rPr>
              <a:t>Tuồn tuột</a:t>
            </a:r>
            <a:r>
              <a:rPr lang="vi-VN" sz="4000" dirty="0"/>
              <a:t>: thẳng một mạch, như không thể giữ lại, cản lại được.</a:t>
            </a:r>
          </a:p>
        </p:txBody>
      </p:sp>
      <p:pic>
        <p:nvPicPr>
          <p:cNvPr id="3" name="Picture 2">
            <a:extLst>
              <a:ext uri="{FF2B5EF4-FFF2-40B4-BE49-F238E27FC236}">
                <a16:creationId xmlns:a16="http://schemas.microsoft.com/office/drawing/2014/main" xmlns=""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xmlns=""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UTM Avo"/>
                <a:cs typeface="Times New Roman" pitchFamily="18" charset="0"/>
              </a:rPr>
              <a:t>Đoạn</a:t>
            </a:r>
            <a:r>
              <a:rPr lang="en-US" sz="4000" dirty="0">
                <a:solidFill>
                  <a:srgbClr val="F16904"/>
                </a:solidFill>
                <a:latin typeface="UTM Avo"/>
                <a:cs typeface="Times New Roman" pitchFamily="18" charset="0"/>
              </a:rPr>
              <a:t> 2</a:t>
            </a:r>
          </a:p>
        </p:txBody>
      </p:sp>
      <p:sp>
        <p:nvSpPr>
          <p:cNvPr id="3" name="TextBox 2">
            <a:extLst>
              <a:ext uri="{FF2B5EF4-FFF2-40B4-BE49-F238E27FC236}">
                <a16:creationId xmlns:a16="http://schemas.microsoft.com/office/drawing/2014/main" xmlns=""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a16="http://schemas.microsoft.com/office/drawing/2014/main" xmlns=""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rPr>
              <a:t>Từ ngữ: </a:t>
            </a:r>
            <a:endParaRPr kumimoji="0" lang="vi-VN" sz="6000" b="0" i="0" u="none" strike="noStrike" kern="1200" cap="none" spc="0" normalizeH="0" baseline="0" noProof="0" dirty="0">
              <a:ln>
                <a:noFill/>
              </a:ln>
              <a:solidFill>
                <a:srgbClr val="FF0000"/>
              </a:solidFill>
              <a:effectLst/>
              <a:uLnTx/>
              <a:uFillTx/>
            </a:endParaRPr>
          </a:p>
          <a:p>
            <a:pPr lvl="0"/>
            <a:r>
              <a:rPr kumimoji="0" lang="vi-VN" sz="6000" b="0" i="0" u="none" strike="noStrike" kern="1200" cap="none" spc="0" normalizeH="0" baseline="0" noProof="0" dirty="0">
                <a:ln>
                  <a:noFill/>
                </a:ln>
                <a:solidFill>
                  <a:prstClr val="black"/>
                </a:solidFill>
                <a:effectLst/>
                <a:uLnTx/>
                <a:uFillTx/>
              </a:rPr>
              <a:t>-</a:t>
            </a:r>
            <a:r>
              <a:rPr lang="vi-VN" sz="6000" dirty="0">
                <a:solidFill>
                  <a:srgbClr val="000000"/>
                </a:solidFill>
                <a:latin typeface="OpenSans"/>
              </a:rPr>
              <a:t>Nông cụ: đồ dùng để làm ruộng, làm nương (cuốc, cày, bừa, liềm, hái,...)</a:t>
            </a:r>
            <a:br>
              <a:rPr lang="vi-VN" sz="6000" dirty="0">
                <a:solidFill>
                  <a:srgbClr val="000000"/>
                </a:solidFill>
                <a:latin typeface="OpenSans"/>
              </a:rPr>
            </a:br>
            <a:endParaRPr kumimoji="0" lang="vi-VN" sz="6000" b="0"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xmlns=""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a16="http://schemas.microsoft.com/office/drawing/2014/main" xmlns=""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a16="http://schemas.microsoft.com/office/drawing/2014/main" xmlns=""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a16="http://schemas.microsoft.com/office/drawing/2014/main" xmlns=""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UTM Avo"/>
              </a:rPr>
              <a:t>Luyện</a:t>
            </a:r>
            <a:r>
              <a:rPr lang="en-US" sz="8000" dirty="0">
                <a:latin typeface="UTM Avo"/>
              </a:rPr>
              <a:t> </a:t>
            </a:r>
            <a:r>
              <a:rPr lang="en-US" sz="8000" dirty="0" err="1">
                <a:latin typeface="UTM Avo"/>
              </a:rPr>
              <a:t>đọc</a:t>
            </a:r>
            <a:r>
              <a:rPr lang="en-US" sz="8000" dirty="0">
                <a:latin typeface="UTM Avo"/>
              </a:rPr>
              <a:t> </a:t>
            </a:r>
            <a:r>
              <a:rPr lang="en-US" sz="8000" dirty="0" err="1">
                <a:latin typeface="UTM Avo"/>
              </a:rPr>
              <a:t>nhóm</a:t>
            </a:r>
            <a:endParaRPr lang="en-US" sz="8000" dirty="0">
              <a:latin typeface="UTM Avo"/>
            </a:endParaRPr>
          </a:p>
        </p:txBody>
      </p:sp>
    </p:spTree>
    <p:extLst>
      <p:ext uri="{BB962C8B-B14F-4D97-AF65-F5344CB8AC3E}">
        <p14:creationId xmlns:p14="http://schemas.microsoft.com/office/powerpoint/2010/main" val="3133388866"/>
      </p:ext>
    </p:extLst>
  </p:cSld>
  <p:clrMapOvr>
    <a:masterClrMapping/>
  </p:clrMapOvr>
  <p:transition spd="slow"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UTM Avo"/>
              </a:rPr>
              <a:t>Tìm</a:t>
            </a:r>
            <a:r>
              <a:rPr lang="en-US" sz="9600" dirty="0">
                <a:latin typeface="UTM Avo"/>
              </a:rPr>
              <a:t> </a:t>
            </a:r>
            <a:r>
              <a:rPr lang="en-US" sz="9600" dirty="0" err="1">
                <a:latin typeface="UTM Avo"/>
              </a:rPr>
              <a:t>hiểu</a:t>
            </a:r>
            <a:r>
              <a:rPr lang="en-US" sz="9600" dirty="0">
                <a:latin typeface="UTM Avo"/>
              </a:rPr>
              <a:t> </a:t>
            </a:r>
            <a:r>
              <a:rPr lang="en-US" sz="9600" dirty="0" err="1">
                <a:latin typeface="UTM Avo"/>
              </a:rPr>
              <a:t>bài</a:t>
            </a:r>
            <a:endParaRPr lang="en-US" sz="9600" dirty="0">
              <a:latin typeface="UTM Avo"/>
            </a:endParaRPr>
          </a:p>
        </p:txBody>
      </p:sp>
    </p:spTree>
    <p:extLst>
      <p:ext uri="{BB962C8B-B14F-4D97-AF65-F5344CB8AC3E}">
        <p14:creationId xmlns:p14="http://schemas.microsoft.com/office/powerpoint/2010/main" val="2893661663"/>
      </p:ext>
    </p:extLst>
  </p:cSld>
  <p:clrMapOvr>
    <a:masterClrMapping/>
  </p:clrMapOvr>
  <p:transition spd="slow" advTm="3000">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UTM Avo"/>
                <a:ea typeface="Times New Roman" pitchFamily="18" charset="0"/>
                <a:cs typeface="Arial" pitchFamily="34" charset="0"/>
              </a:rPr>
              <a:t>Câu</a:t>
            </a:r>
            <a:r>
              <a:rPr kumimoji="0" lang="en-US" sz="4000" b="0" i="0" u="none" strike="noStrike" cap="none" normalizeH="0" baseline="0" dirty="0">
                <a:ln>
                  <a:noFill/>
                </a:ln>
                <a:solidFill>
                  <a:schemeClr val="tx1"/>
                </a:solidFill>
                <a:effectLst/>
                <a:latin typeface="UTM Avo"/>
                <a:ea typeface="Times New Roman" pitchFamily="18" charset="0"/>
                <a:cs typeface="Arial" pitchFamily="34" charset="0"/>
              </a:rPr>
              <a:t> 1: </a:t>
            </a:r>
            <a:r>
              <a:rPr lang="en-US" sz="4000" dirty="0" err="1">
                <a:latin typeface="Times New Roman" panose="02020603050405020304" pitchFamily="18" charset="0"/>
                <a:ea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xmlns=""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UTM Avo"/>
              </a:rPr>
              <a:t>Câu</a:t>
            </a:r>
            <a:r>
              <a:rPr lang="en-US" sz="4400" b="1" dirty="0">
                <a:latin typeface="UTM Avo"/>
              </a:rPr>
              <a:t> 2:</a:t>
            </a:r>
            <a:r>
              <a:rPr lang="en-US" sz="4400" b="1" i="1" dirty="0">
                <a:latin typeface="UTM Avo"/>
              </a:rPr>
              <a:t> </a:t>
            </a:r>
            <a:r>
              <a:rPr lang="en-US" sz="4400" b="1" i="1" dirty="0" err="1">
                <a:latin typeface="UTM Avo"/>
              </a:rPr>
              <a:t>Kiến</a:t>
            </a:r>
            <a:r>
              <a:rPr lang="en-US" sz="4400" b="1" i="1" dirty="0">
                <a:latin typeface="UTM Avo"/>
              </a:rPr>
              <a:t> </a:t>
            </a:r>
            <a:r>
              <a:rPr lang="en-US" sz="4400" b="1" i="1" dirty="0" err="1">
                <a:latin typeface="UTM Avo"/>
              </a:rPr>
              <a:t>trúc</a:t>
            </a:r>
            <a:r>
              <a:rPr lang="en-US" sz="4400" b="1" i="1" dirty="0">
                <a:latin typeface="UTM Avo"/>
              </a:rPr>
              <a:t> </a:t>
            </a:r>
            <a:r>
              <a:rPr lang="en-US" sz="4400" b="1" i="1" dirty="0" err="1">
                <a:latin typeface="UTM Avo"/>
              </a:rPr>
              <a:t>bên</a:t>
            </a:r>
            <a:r>
              <a:rPr lang="en-US" sz="4400" b="1" i="1" dirty="0">
                <a:latin typeface="UTM Avo"/>
              </a:rPr>
              <a:t> </a:t>
            </a:r>
            <a:r>
              <a:rPr lang="en-US" sz="4400" b="1" i="1" dirty="0" err="1">
                <a:latin typeface="UTM Avo"/>
              </a:rPr>
              <a:t>trong</a:t>
            </a:r>
            <a:r>
              <a:rPr lang="en-US" sz="4400" b="1" i="1" dirty="0">
                <a:latin typeface="UTM Avo"/>
              </a:rPr>
              <a:t> </a:t>
            </a:r>
            <a:r>
              <a:rPr lang="en-US" sz="4400" b="1" i="1" dirty="0" err="1">
                <a:latin typeface="UTM Avo"/>
              </a:rPr>
              <a:t>của</a:t>
            </a:r>
            <a:r>
              <a:rPr lang="en-US" sz="4400" b="1" i="1" dirty="0">
                <a:latin typeface="UTM Avo"/>
              </a:rPr>
              <a:t> </a:t>
            </a:r>
            <a:r>
              <a:rPr lang="en-US" sz="4400" b="1" i="1" dirty="0" err="1">
                <a:latin typeface="UTM Avo"/>
              </a:rPr>
              <a:t>nhà</a:t>
            </a:r>
            <a:r>
              <a:rPr lang="en-US" sz="4400" b="1" i="1" dirty="0">
                <a:latin typeface="UTM Avo"/>
              </a:rPr>
              <a:t> </a:t>
            </a:r>
            <a:r>
              <a:rPr lang="en-US" sz="4400" b="1" i="1" dirty="0" err="1">
                <a:latin typeface="UTM Avo"/>
              </a:rPr>
              <a:t>rông</a:t>
            </a:r>
            <a:r>
              <a:rPr lang="en-US" sz="4400" b="1" i="1" dirty="0">
                <a:latin typeface="UTM Avo"/>
              </a:rPr>
              <a:t> </a:t>
            </a:r>
            <a:r>
              <a:rPr lang="en-US" sz="4400" b="1" i="1" dirty="0" err="1">
                <a:latin typeface="UTM Avo"/>
              </a:rPr>
              <a:t>có</a:t>
            </a:r>
            <a:r>
              <a:rPr lang="en-US" sz="4400" b="1" i="1" dirty="0">
                <a:latin typeface="UTM Avo"/>
              </a:rPr>
              <a:t> </a:t>
            </a:r>
            <a:r>
              <a:rPr lang="en-US" sz="4400" b="1" i="1" dirty="0" err="1">
                <a:latin typeface="UTM Avo"/>
              </a:rPr>
              <a:t>gì</a:t>
            </a:r>
            <a:r>
              <a:rPr lang="en-US" sz="4400" b="1" i="1" dirty="0">
                <a:latin typeface="UTM Avo"/>
              </a:rPr>
              <a:t> </a:t>
            </a:r>
            <a:r>
              <a:rPr lang="en-US" sz="4400" b="1" i="1" dirty="0" err="1">
                <a:latin typeface="UTM Avo"/>
              </a:rPr>
              <a:t>đặc</a:t>
            </a:r>
            <a:r>
              <a:rPr lang="en-US" sz="4400" b="1" i="1" dirty="0">
                <a:latin typeface="UTM Avo"/>
              </a:rPr>
              <a:t> </a:t>
            </a:r>
            <a:r>
              <a:rPr lang="en-US" sz="4400" b="1" i="1" dirty="0" err="1">
                <a:latin typeface="UTM Avo"/>
              </a:rPr>
              <a:t>biệt</a:t>
            </a:r>
            <a:r>
              <a:rPr lang="en-US" sz="4400" b="1" dirty="0">
                <a:latin typeface="UTM Avo"/>
              </a:rPr>
              <a:t>?</a:t>
            </a:r>
          </a:p>
        </p:txBody>
      </p:sp>
      <p:sp>
        <p:nvSpPr>
          <p:cNvPr id="3" name="TextBox 2">
            <a:extLst>
              <a:ext uri="{FF2B5EF4-FFF2-40B4-BE49-F238E27FC236}">
                <a16:creationId xmlns:a16="http://schemas.microsoft.com/office/drawing/2014/main" xmlns=""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khói.có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UTM Avo"/>
              </a:rPr>
              <a:t>Câu</a:t>
            </a:r>
            <a:r>
              <a:rPr lang="en-US" sz="4000">
                <a:latin typeface="UTM Avo"/>
              </a:rPr>
              <a:t> 3: Đóng</a:t>
            </a:r>
            <a:r>
              <a:rPr lang="en-US" sz="4000" dirty="0">
                <a:latin typeface="UTM Avo"/>
              </a:rPr>
              <a:t> </a:t>
            </a:r>
            <a:r>
              <a:rPr lang="en-US" sz="4000" dirty="0" err="1">
                <a:latin typeface="UTM Avo"/>
              </a:rPr>
              <a:t>vai</a:t>
            </a:r>
            <a:r>
              <a:rPr lang="en-US" sz="4000" dirty="0">
                <a:latin typeface="UTM Avo"/>
              </a:rPr>
              <a:t> </a:t>
            </a:r>
            <a:r>
              <a:rPr lang="en-US" sz="4000" dirty="0" err="1">
                <a:latin typeface="UTM Avo"/>
              </a:rPr>
              <a:t>một</a:t>
            </a:r>
            <a:r>
              <a:rPr lang="en-US" sz="4000" dirty="0">
                <a:latin typeface="UTM Avo"/>
              </a:rPr>
              <a:t> </a:t>
            </a:r>
            <a:r>
              <a:rPr lang="en-US" sz="4000" dirty="0" err="1">
                <a:latin typeface="UTM Avo"/>
              </a:rPr>
              <a:t>người</a:t>
            </a:r>
            <a:r>
              <a:rPr lang="en-US" sz="4000" dirty="0">
                <a:latin typeface="UTM Avo"/>
              </a:rPr>
              <a:t> </a:t>
            </a:r>
            <a:r>
              <a:rPr lang="en-US" sz="4000" dirty="0" err="1">
                <a:latin typeface="UTM Avo"/>
              </a:rPr>
              <a:t>dân</a:t>
            </a:r>
            <a:r>
              <a:rPr lang="en-US" sz="4000" dirty="0">
                <a:latin typeface="UTM Avo"/>
              </a:rPr>
              <a:t> </a:t>
            </a:r>
            <a:r>
              <a:rPr lang="en-US" sz="4000" dirty="0" err="1">
                <a:latin typeface="UTM Avo"/>
              </a:rPr>
              <a:t>Tây</a:t>
            </a:r>
            <a:r>
              <a:rPr lang="en-US" sz="4000" dirty="0">
                <a:latin typeface="UTM Avo"/>
              </a:rPr>
              <a:t> </a:t>
            </a:r>
            <a:r>
              <a:rPr lang="en-US" sz="4000" dirty="0" err="1">
                <a:latin typeface="UTM Avo"/>
              </a:rPr>
              <a:t>Nguyên</a:t>
            </a:r>
            <a:r>
              <a:rPr lang="en-US" sz="4000" dirty="0">
                <a:latin typeface="UTM Avo"/>
              </a:rPr>
              <a:t>, </a:t>
            </a:r>
            <a:r>
              <a:rPr lang="en-US" sz="4000" dirty="0" err="1">
                <a:latin typeface="UTM Avo"/>
              </a:rPr>
              <a:t>giới</a:t>
            </a:r>
            <a:r>
              <a:rPr lang="en-US" sz="4000" dirty="0">
                <a:latin typeface="UTM Avo"/>
              </a:rPr>
              <a:t> </a:t>
            </a:r>
            <a:r>
              <a:rPr lang="en-US" sz="4000" dirty="0" err="1">
                <a:latin typeface="UTM Avo"/>
              </a:rPr>
              <a:t>thiệu</a:t>
            </a:r>
            <a:r>
              <a:rPr lang="en-US" sz="4000" dirty="0">
                <a:latin typeface="UTM Avo"/>
              </a:rPr>
              <a:t> </a:t>
            </a:r>
            <a:r>
              <a:rPr lang="en-US" sz="4000" dirty="0" err="1">
                <a:latin typeface="UTM Avo"/>
              </a:rPr>
              <a:t>những</a:t>
            </a:r>
            <a:r>
              <a:rPr lang="en-US" sz="4000" dirty="0">
                <a:latin typeface="UTM Avo"/>
              </a:rPr>
              <a:t> </a:t>
            </a:r>
            <a:r>
              <a:rPr lang="en-US" sz="4000" dirty="0" err="1">
                <a:latin typeface="UTM Avo"/>
              </a:rPr>
              <a:t>hoạt</a:t>
            </a:r>
            <a:r>
              <a:rPr lang="en-US" sz="4000" dirty="0">
                <a:latin typeface="UTM Avo"/>
              </a:rPr>
              <a:t> </a:t>
            </a:r>
            <a:r>
              <a:rPr lang="en-US" sz="4000" dirty="0" err="1">
                <a:latin typeface="UTM Avo"/>
              </a:rPr>
              <a:t>động</a:t>
            </a:r>
            <a:r>
              <a:rPr lang="en-US" sz="4000" dirty="0">
                <a:latin typeface="UTM Avo"/>
              </a:rPr>
              <a:t> </a:t>
            </a:r>
            <a:r>
              <a:rPr lang="en-US" sz="4000" dirty="0" err="1">
                <a:latin typeface="UTM Avo"/>
              </a:rPr>
              <a:t>chung</a:t>
            </a:r>
            <a:r>
              <a:rPr lang="en-US" sz="4000" dirty="0">
                <a:latin typeface="UTM Avo"/>
              </a:rPr>
              <a:t> </a:t>
            </a:r>
            <a:r>
              <a:rPr lang="en-US" sz="4000" dirty="0" err="1">
                <a:latin typeface="UTM Avo"/>
              </a:rPr>
              <a:t>thường</a:t>
            </a:r>
            <a:r>
              <a:rPr lang="en-US" sz="4000" dirty="0">
                <a:latin typeface="UTM Avo"/>
              </a:rPr>
              <a:t> </a:t>
            </a:r>
            <a:r>
              <a:rPr lang="en-US" sz="4000" dirty="0" err="1">
                <a:latin typeface="UTM Avo"/>
              </a:rPr>
              <a:t>diễn</a:t>
            </a:r>
            <a:r>
              <a:rPr lang="en-US" sz="4000" dirty="0">
                <a:latin typeface="UTM Avo"/>
              </a:rPr>
              <a:t> </a:t>
            </a:r>
            <a:r>
              <a:rPr lang="en-US" sz="4000" dirty="0" err="1">
                <a:latin typeface="UTM Avo"/>
              </a:rPr>
              <a:t>ra</a:t>
            </a:r>
            <a:r>
              <a:rPr lang="en-US" sz="4000" dirty="0">
                <a:latin typeface="UTM Avo"/>
              </a:rPr>
              <a:t> ở </a:t>
            </a:r>
            <a:r>
              <a:rPr lang="en-US" sz="4000" dirty="0" err="1">
                <a:latin typeface="UTM Avo"/>
              </a:rPr>
              <a:t>nhà</a:t>
            </a:r>
            <a:r>
              <a:rPr lang="en-US" sz="4000" dirty="0">
                <a:latin typeface="UTM Avo"/>
              </a:rPr>
              <a:t> </a:t>
            </a:r>
            <a:r>
              <a:rPr lang="en-US" sz="4000" dirty="0" err="1">
                <a:latin typeface="UTM Avo"/>
              </a:rPr>
              <a:t>rông</a:t>
            </a:r>
            <a:r>
              <a:rPr lang="en-US" sz="4000" dirty="0">
                <a:latin typeface="UTM Avo"/>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a16="http://schemas.microsoft.com/office/drawing/2014/main" xmlns=""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UTM Avo"/>
                <a:cs typeface="Times New Roman" pitchFamily="18" charset="0"/>
              </a:rPr>
              <a:t>TIẾNG VIỆT 3</a:t>
            </a:r>
          </a:p>
          <a:p>
            <a:pPr algn="ctr"/>
            <a:r>
              <a:rPr lang="en-US" sz="5400" b="1" dirty="0" err="1">
                <a:solidFill>
                  <a:srgbClr val="00B050"/>
                </a:solidFill>
                <a:latin typeface="UTM Avo"/>
                <a:cs typeface="Times New Roman" pitchFamily="18" charset="0"/>
              </a:rPr>
              <a:t>Tuần</a:t>
            </a:r>
            <a:r>
              <a:rPr lang="en-US" sz="5400" b="1" dirty="0">
                <a:solidFill>
                  <a:srgbClr val="00B050"/>
                </a:solidFill>
                <a:latin typeface="UTM Avo"/>
                <a:cs typeface="Times New Roman" pitchFamily="18" charset="0"/>
              </a:rPr>
              <a:t> 30</a:t>
            </a:r>
          </a:p>
          <a:p>
            <a:endParaRPr lang="en-US" sz="3200" dirty="0">
              <a:latin typeface="UTM Avo"/>
            </a:endParaRPr>
          </a:p>
        </p:txBody>
      </p:sp>
      <p:sp>
        <p:nvSpPr>
          <p:cNvPr id="10" name="TextBox 9">
            <a:extLst>
              <a:ext uri="{FF2B5EF4-FFF2-40B4-BE49-F238E27FC236}">
                <a16:creationId xmlns:a16="http://schemas.microsoft.com/office/drawing/2014/main" xmlns=""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21: </a:t>
            </a:r>
            <a:r>
              <a:rPr lang="en-US" sz="5400" dirty="0" err="1">
                <a:solidFill>
                  <a:srgbClr val="00B050"/>
                </a:solidFill>
                <a:latin typeface="UTM Avo" panose="02040603050506020204" pitchFamily="18" charset="0"/>
              </a:rPr>
              <a:t>Nhà</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Rông</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a16="http://schemas.microsoft.com/office/drawing/2014/main" xmlns=""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UTM Avo" panose="02040603050506020204" pitchFamily="18" charset="0"/>
                <a:cs typeface="#9Slide03 Cousine Bold" panose="02070709020205020404" pitchFamily="49" charset="0"/>
              </a:rPr>
              <a:t>Tiết</a:t>
            </a:r>
            <a:r>
              <a:rPr lang="en-US" sz="3600" dirty="0">
                <a:solidFill>
                  <a:srgbClr val="00B050"/>
                </a:solidFill>
                <a:latin typeface="UTM Avo" panose="02040603050506020204" pitchFamily="18" charset="0"/>
                <a:cs typeface="#9Slide03 Cousine Bold" panose="02070709020205020404" pitchFamily="49" charset="0"/>
              </a:rPr>
              <a:t> 1 + 2: </a:t>
            </a:r>
            <a:r>
              <a:rPr lang="en-US" sz="3600" dirty="0" err="1">
                <a:solidFill>
                  <a:srgbClr val="00B050"/>
                </a:solidFill>
                <a:latin typeface="UTM Avo" panose="02040603050506020204" pitchFamily="18" charset="0"/>
                <a:cs typeface="#9Slide03 Cousine Bold" panose="02070709020205020404" pitchFamily="49" charset="0"/>
              </a:rPr>
              <a:t>Đọc</a:t>
            </a:r>
            <a:endParaRPr lang="en-US" sz="3600" dirty="0">
              <a:solidFill>
                <a:srgbClr val="00B050"/>
              </a:solidFill>
              <a:latin typeface="UTM Avo" panose="02040603050506020204" pitchFamily="18" charset="0"/>
              <a:cs typeface="#9Slide03 Cousine Bold" panose="02070709020205020404" pitchFamily="49"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UTM Avo"/>
                <a:ea typeface="+mn-ea"/>
                <a:cs typeface="+mn-cs"/>
              </a:rPr>
              <a:t>Câu</a:t>
            </a:r>
            <a:r>
              <a:rPr kumimoji="0" lang="en-US" sz="4000" b="0" i="0" u="none" strike="noStrike" kern="1200" cap="none" spc="0" normalizeH="0" baseline="0" noProof="0" dirty="0">
                <a:ln>
                  <a:noFill/>
                </a:ln>
                <a:solidFill>
                  <a:prstClr val="white"/>
                </a:solidFill>
                <a:effectLst/>
                <a:uLnTx/>
                <a:uFillTx/>
                <a:latin typeface="UTM Avo"/>
                <a:ea typeface="+mn-ea"/>
                <a:cs typeface="+mn-cs"/>
              </a:rPr>
              <a:t> 4</a:t>
            </a:r>
            <a:r>
              <a:rPr lang="en-US" sz="4000" b="1" dirty="0">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a16="http://schemas.microsoft.com/office/drawing/2014/main" xmlns=""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a16="http://schemas.microsoft.com/office/drawing/2014/main" xmlns=""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xmlns=""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xmlns=""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3</a:t>
            </a:r>
          </a:p>
        </p:txBody>
      </p:sp>
      <p:sp>
        <p:nvSpPr>
          <p:cNvPr id="6" name="TextBox 5">
            <a:extLst>
              <a:ext uri="{FF2B5EF4-FFF2-40B4-BE49-F238E27FC236}">
                <a16:creationId xmlns:a16="http://schemas.microsoft.com/office/drawing/2014/main" xmlns=""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1 </a:t>
            </a:r>
          </a:p>
        </p:txBody>
      </p:sp>
      <p:sp>
        <p:nvSpPr>
          <p:cNvPr id="7" name="TextBox 6">
            <a:extLst>
              <a:ext uri="{FF2B5EF4-FFF2-40B4-BE49-F238E27FC236}">
                <a16:creationId xmlns:a16="http://schemas.microsoft.com/office/drawing/2014/main" xmlns=""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UTM Avo"/>
              </a:rPr>
              <a:t>Nội</a:t>
            </a:r>
            <a:r>
              <a:rPr lang="en-US" sz="5400" b="1" dirty="0">
                <a:solidFill>
                  <a:srgbClr val="FFFF00"/>
                </a:solidFill>
                <a:latin typeface="UTM Avo"/>
              </a:rPr>
              <a:t> dung </a:t>
            </a:r>
            <a:r>
              <a:rPr lang="en-US" sz="5400" b="1" dirty="0" err="1">
                <a:solidFill>
                  <a:srgbClr val="FFFF00"/>
                </a:solidFill>
                <a:latin typeface="UTM Avo"/>
              </a:rPr>
              <a:t>bài</a:t>
            </a:r>
            <a:r>
              <a:rPr lang="en-US" sz="5400" b="1" dirty="0">
                <a:solidFill>
                  <a:srgbClr val="FFFF00"/>
                </a:solidFill>
                <a:latin typeface="UTM Avo"/>
              </a:rPr>
              <a:t> </a:t>
            </a:r>
            <a:r>
              <a:rPr lang="en-US" sz="5400" b="1" dirty="0" err="1">
                <a:solidFill>
                  <a:srgbClr val="FFFF00"/>
                </a:solidFill>
                <a:latin typeface="UTM Avo"/>
              </a:rPr>
              <a:t>học</a:t>
            </a:r>
            <a:endParaRPr lang="en-US" sz="5400" b="1" dirty="0">
              <a:solidFill>
                <a:srgbClr val="FFFF00"/>
              </a:solidFill>
              <a:latin typeface="UTM Avo"/>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UTM Avo"/>
                <a:ea typeface="+mn-ea"/>
                <a:cs typeface="+mn-cs"/>
              </a:rPr>
              <a:t>Luyện</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đọc</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lại</a:t>
            </a:r>
            <a:endParaRPr kumimoji="0" lang="en-US" sz="9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915902669"/>
      </p:ext>
    </p:extLst>
  </p:cSld>
  <p:clrMapOvr>
    <a:masterClrMapping/>
  </p:clrMapOvr>
  <p:transition spd="slow" advTm="3000">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UTM Avo"/>
              </a:rPr>
              <a:t>Nói</a:t>
            </a:r>
            <a:r>
              <a:rPr lang="en-US" sz="6600" dirty="0">
                <a:solidFill>
                  <a:srgbClr val="FF0000"/>
                </a:solidFill>
                <a:latin typeface="UTM Avo"/>
              </a:rPr>
              <a:t> </a:t>
            </a:r>
            <a:r>
              <a:rPr lang="en-US" sz="6600" dirty="0" err="1">
                <a:solidFill>
                  <a:srgbClr val="FF0000"/>
                </a:solidFill>
                <a:latin typeface="UTM Avo"/>
              </a:rPr>
              <a:t>và</a:t>
            </a:r>
            <a:r>
              <a:rPr lang="en-US" sz="6600" dirty="0">
                <a:solidFill>
                  <a:srgbClr val="FF0000"/>
                </a:solidFill>
                <a:latin typeface="UTM Avo"/>
              </a:rPr>
              <a:t> </a:t>
            </a:r>
            <a:r>
              <a:rPr lang="en-US" sz="6600" dirty="0" err="1">
                <a:solidFill>
                  <a:srgbClr val="FF0000"/>
                </a:solidFill>
                <a:latin typeface="UTM Avo"/>
              </a:rPr>
              <a:t>nghe</a:t>
            </a:r>
            <a:r>
              <a:rPr lang="en-US" sz="6600" dirty="0">
                <a:solidFill>
                  <a:srgbClr val="FF0000"/>
                </a:solidFill>
                <a:latin typeface="UTM Avo"/>
              </a:rPr>
              <a:t>: </a:t>
            </a:r>
            <a:r>
              <a:rPr lang="en-US" sz="6600" dirty="0" err="1">
                <a:solidFill>
                  <a:srgbClr val="FF0000"/>
                </a:solidFill>
                <a:latin typeface="UTM Avo"/>
              </a:rPr>
              <a:t>Quê</a:t>
            </a:r>
            <a:r>
              <a:rPr lang="en-US" sz="6600" dirty="0">
                <a:solidFill>
                  <a:srgbClr val="FF0000"/>
                </a:solidFill>
                <a:latin typeface="UTM Avo"/>
              </a:rPr>
              <a:t> </a:t>
            </a:r>
            <a:r>
              <a:rPr lang="en-US" sz="6600" dirty="0" err="1">
                <a:solidFill>
                  <a:srgbClr val="FF0000"/>
                </a:solidFill>
                <a:latin typeface="UTM Avo"/>
              </a:rPr>
              <a:t>hương</a:t>
            </a:r>
            <a:r>
              <a:rPr lang="en-US" sz="6600" dirty="0">
                <a:solidFill>
                  <a:srgbClr val="FF0000"/>
                </a:solidFill>
                <a:latin typeface="UTM Avo"/>
              </a:rPr>
              <a:t> </a:t>
            </a:r>
            <a:r>
              <a:rPr lang="en-US" sz="6600" dirty="0" err="1">
                <a:solidFill>
                  <a:srgbClr val="FF0000"/>
                </a:solidFill>
                <a:latin typeface="UTM Avo"/>
              </a:rPr>
              <a:t>em</a:t>
            </a:r>
            <a:endParaRPr lang="en-US" sz="6600" dirty="0">
              <a:solidFill>
                <a:srgbClr val="FF0000"/>
              </a:solidFill>
              <a:latin typeface="UTM Avo"/>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UTM Avo"/>
              </a:rPr>
              <a:t>Đóng vai hướng dẫn viên du lịch, giới thiệu về quê hương em. </a:t>
            </a:r>
            <a:endParaRPr lang="en-US" sz="4000" dirty="0">
              <a:latin typeface="UTM Avo"/>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ở </a:t>
            </a:r>
            <a:r>
              <a:rPr lang="en-US" sz="3600" dirty="0" err="1">
                <a:solidFill>
                  <a:srgbClr val="FF0000"/>
                </a:solidFill>
                <a:latin typeface="UTM Avo"/>
              </a:rPr>
              <a:t>đâu</a:t>
            </a:r>
            <a:r>
              <a:rPr lang="en-US" sz="3600" dirty="0">
                <a:solidFill>
                  <a:srgbClr val="FF0000"/>
                </a:solidFill>
                <a:latin typeface="UTM Avo"/>
              </a:rPr>
              <a:t>?</a:t>
            </a:r>
          </a:p>
          <a:p>
            <a:pPr>
              <a:buFontTx/>
              <a:buChar char="-"/>
            </a:pPr>
            <a:r>
              <a:rPr lang="en-US" sz="3600" dirty="0">
                <a:solidFill>
                  <a:srgbClr val="FF0000"/>
                </a:solidFill>
                <a:latin typeface="UTM Avo"/>
              </a:rPr>
              <a:t> Ở </a:t>
            </a:r>
            <a:r>
              <a:rPr lang="en-US" sz="3600" dirty="0" err="1">
                <a:solidFill>
                  <a:srgbClr val="FF0000"/>
                </a:solidFill>
                <a:latin typeface="UTM Avo"/>
              </a:rPr>
              <a:t>đó</a:t>
            </a:r>
            <a:r>
              <a:rPr lang="en-US" sz="3600" dirty="0">
                <a:solidFill>
                  <a:srgbClr val="FF0000"/>
                </a:solidFill>
                <a:latin typeface="UTM Avo"/>
              </a:rPr>
              <a:t> </a:t>
            </a:r>
            <a:r>
              <a:rPr lang="en-US" sz="3600" dirty="0" err="1">
                <a:solidFill>
                  <a:srgbClr val="FF0000"/>
                </a:solidFill>
                <a:latin typeface="UTM Avo"/>
              </a:rPr>
              <a:t>có</a:t>
            </a:r>
            <a:r>
              <a:rPr lang="en-US" sz="3600" dirty="0">
                <a:solidFill>
                  <a:srgbClr val="FF0000"/>
                </a:solidFill>
                <a:latin typeface="UTM Avo"/>
              </a:rPr>
              <a:t> </a:t>
            </a:r>
            <a:r>
              <a:rPr lang="en-US" sz="3600" dirty="0" err="1">
                <a:solidFill>
                  <a:srgbClr val="FF0000"/>
                </a:solidFill>
                <a:latin typeface="UTM Avo"/>
              </a:rPr>
              <a:t>những</a:t>
            </a:r>
            <a:r>
              <a:rPr lang="en-US" sz="3600" dirty="0">
                <a:solidFill>
                  <a:srgbClr val="FF0000"/>
                </a:solidFill>
                <a:latin typeface="UTM Avo"/>
              </a:rPr>
              <a:t> </a:t>
            </a:r>
            <a:r>
              <a:rPr lang="en-US" sz="3600" dirty="0" err="1">
                <a:solidFill>
                  <a:srgbClr val="FF0000"/>
                </a:solidFill>
                <a:latin typeface="UTM Avo"/>
              </a:rPr>
              <a:t>cảnh</a:t>
            </a:r>
            <a:r>
              <a:rPr lang="en-US" sz="3600" dirty="0">
                <a:solidFill>
                  <a:srgbClr val="FF0000"/>
                </a:solidFill>
                <a:latin typeface="UTM Avo"/>
              </a:rPr>
              <a:t> </a:t>
            </a:r>
            <a:r>
              <a:rPr lang="en-US" sz="3600" dirty="0" err="1">
                <a:solidFill>
                  <a:srgbClr val="FF0000"/>
                </a:solidFill>
                <a:latin typeface="UTM Avo"/>
              </a:rPr>
              <a:t>đẹp</a:t>
            </a:r>
            <a:r>
              <a:rPr lang="en-US" sz="3600" dirty="0">
                <a:solidFill>
                  <a:srgbClr val="FF0000"/>
                </a:solidFill>
                <a:latin typeface="UTM Avo"/>
              </a:rPr>
              <a:t> </a:t>
            </a:r>
            <a:r>
              <a:rPr lang="en-US" sz="3600" dirty="0" err="1">
                <a:solidFill>
                  <a:srgbClr val="FF0000"/>
                </a:solidFill>
                <a:latin typeface="UTM Avo"/>
              </a:rPr>
              <a:t>nào</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Sản</a:t>
            </a:r>
            <a:r>
              <a:rPr lang="en-US" sz="3600" dirty="0">
                <a:solidFill>
                  <a:srgbClr val="FF0000"/>
                </a:solidFill>
                <a:latin typeface="UTM Avo"/>
              </a:rPr>
              <a:t> </a:t>
            </a:r>
            <a:r>
              <a:rPr lang="en-US" sz="3600" dirty="0" err="1">
                <a:solidFill>
                  <a:srgbClr val="FF0000"/>
                </a:solidFill>
                <a:latin typeface="UTM Avo"/>
              </a:rPr>
              <a:t>phẩm</a:t>
            </a:r>
            <a:r>
              <a:rPr lang="en-US" sz="3600" dirty="0">
                <a:solidFill>
                  <a:srgbClr val="FF0000"/>
                </a:solidFill>
                <a:latin typeface="UTM Avo"/>
              </a:rPr>
              <a:t> </a:t>
            </a:r>
            <a:r>
              <a:rPr lang="en-US" sz="3600" dirty="0" err="1">
                <a:solidFill>
                  <a:srgbClr val="FF0000"/>
                </a:solidFill>
                <a:latin typeface="UTM Avo"/>
              </a:rPr>
              <a:t>nổi</a:t>
            </a:r>
            <a:r>
              <a:rPr lang="en-US" sz="3600" dirty="0">
                <a:solidFill>
                  <a:srgbClr val="FF0000"/>
                </a:solidFill>
                <a:latin typeface="UTM Avo"/>
              </a:rPr>
              <a:t> </a:t>
            </a:r>
            <a:r>
              <a:rPr lang="en-US" sz="3600" dirty="0" err="1">
                <a:solidFill>
                  <a:srgbClr val="FF0000"/>
                </a:solidFill>
                <a:latin typeface="UTM Avo"/>
              </a:rPr>
              <a:t>tiếng</a:t>
            </a:r>
            <a:r>
              <a:rPr lang="en-US" sz="3600" dirty="0">
                <a:solidFill>
                  <a:srgbClr val="FF0000"/>
                </a:solidFill>
                <a:latin typeface="UTM Avo"/>
              </a:rPr>
              <a:t> </a:t>
            </a:r>
            <a:r>
              <a:rPr lang="en-US" sz="3600" dirty="0" err="1">
                <a:solidFill>
                  <a:srgbClr val="FF0000"/>
                </a:solidFill>
                <a:latin typeface="UTM Avo"/>
              </a:rPr>
              <a:t>của</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a:t>
            </a:r>
            <a:r>
              <a:rPr lang="en-US" sz="3600" dirty="0" err="1">
                <a:solidFill>
                  <a:srgbClr val="FF0000"/>
                </a:solidFill>
                <a:latin typeface="UTM Avo"/>
              </a:rPr>
              <a:t>là</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Điều</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 </a:t>
            </a:r>
            <a:r>
              <a:rPr lang="en-US" sz="3600" dirty="0" err="1">
                <a:solidFill>
                  <a:srgbClr val="FF0000"/>
                </a:solidFill>
                <a:latin typeface="UTM Avo"/>
              </a:rPr>
              <a:t>khiến</a:t>
            </a:r>
            <a:r>
              <a:rPr lang="en-US" sz="3600" dirty="0">
                <a:solidFill>
                  <a:srgbClr val="FF0000"/>
                </a:solidFill>
                <a:latin typeface="UTM Avo"/>
              </a:rPr>
              <a:t> du </a:t>
            </a:r>
            <a:r>
              <a:rPr lang="en-US" sz="3600" dirty="0" err="1">
                <a:solidFill>
                  <a:srgbClr val="FF0000"/>
                </a:solidFill>
                <a:latin typeface="UTM Avo"/>
              </a:rPr>
              <a:t>khách</a:t>
            </a:r>
            <a:r>
              <a:rPr lang="en-US" sz="3600" dirty="0">
                <a:solidFill>
                  <a:srgbClr val="FF0000"/>
                </a:solidFill>
                <a:latin typeface="UTM Avo"/>
              </a:rPr>
              <a:t> </a:t>
            </a:r>
            <a:r>
              <a:rPr lang="en-US" sz="3600" dirty="0" err="1">
                <a:solidFill>
                  <a:srgbClr val="FF0000"/>
                </a:solidFill>
                <a:latin typeface="UTM Avo"/>
              </a:rPr>
              <a:t>nhớ</a:t>
            </a:r>
            <a:r>
              <a:rPr lang="en-US" sz="3600" dirty="0">
                <a:solidFill>
                  <a:srgbClr val="FF0000"/>
                </a:solidFill>
                <a:latin typeface="UTM Avo"/>
              </a:rPr>
              <a:t> </a:t>
            </a:r>
            <a:r>
              <a:rPr lang="en-US" sz="3600" dirty="0" err="1">
                <a:solidFill>
                  <a:srgbClr val="FF0000"/>
                </a:solidFill>
                <a:latin typeface="UTM Avo"/>
              </a:rPr>
              <a:t>nhất</a:t>
            </a:r>
            <a:r>
              <a:rPr lang="en-US" sz="3600" dirty="0">
                <a:solidFill>
                  <a:srgbClr val="FF0000"/>
                </a:solidFill>
                <a:latin typeface="UTM Avo"/>
              </a:rPr>
              <a:t> </a:t>
            </a:r>
            <a:r>
              <a:rPr lang="en-US" sz="3600" dirty="0" err="1">
                <a:solidFill>
                  <a:srgbClr val="FF0000"/>
                </a:solidFill>
                <a:latin typeface="UTM Avo"/>
              </a:rPr>
              <a:t>khi</a:t>
            </a:r>
            <a:r>
              <a:rPr lang="en-US" sz="3600" dirty="0">
                <a:solidFill>
                  <a:srgbClr val="FF0000"/>
                </a:solidFill>
                <a:latin typeface="UTM Avo"/>
              </a:rPr>
              <a:t> </a:t>
            </a:r>
            <a:r>
              <a:rPr lang="en-US" sz="3600" dirty="0" err="1">
                <a:solidFill>
                  <a:srgbClr val="FF0000"/>
                </a:solidFill>
                <a:latin typeface="UTM Avo"/>
              </a:rPr>
              <a:t>đến</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endParaRPr lang="en-US" sz="3600" dirty="0">
              <a:solidFill>
                <a:srgbClr val="FF0000"/>
              </a:solidFill>
              <a:latin typeface="UTM Avo"/>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UTM Avo"/>
              </a:rPr>
              <a:t>Hãy nói 1 - 2 câu mời bạn bè ( hoặc du khách) đến thăm quê hương em.</a:t>
            </a:r>
            <a:endParaRPr lang="en-US" sz="4000" dirty="0">
              <a:latin typeface="UTM Avo"/>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2085975" y="2244725"/>
            <a:ext cx="86868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UTM Avo"/>
              </a:rPr>
              <a:t>Củng</a:t>
            </a:r>
            <a:r>
              <a:rPr lang="en-US" sz="7200" dirty="0">
                <a:latin typeface="UTM Avo"/>
              </a:rPr>
              <a:t> </a:t>
            </a:r>
            <a:r>
              <a:rPr lang="en-US" sz="7200" dirty="0" err="1">
                <a:latin typeface="UTM Avo"/>
              </a:rPr>
              <a:t>cố</a:t>
            </a:r>
            <a:r>
              <a:rPr lang="en-US" sz="7200" dirty="0">
                <a:latin typeface="UTM Avo"/>
              </a:rPr>
              <a:t> - </a:t>
            </a:r>
            <a:r>
              <a:rPr lang="en-US" sz="7200" dirty="0" err="1">
                <a:latin typeface="UTM Avo"/>
              </a:rPr>
              <a:t>dặn</a:t>
            </a:r>
            <a:r>
              <a:rPr lang="en-US" sz="7200" dirty="0">
                <a:latin typeface="UTM Avo"/>
              </a:rPr>
              <a:t> </a:t>
            </a:r>
            <a:r>
              <a:rPr lang="en-US" sz="7200" dirty="0" err="1">
                <a:latin typeface="UTM Avo"/>
              </a:rPr>
              <a:t>dò</a:t>
            </a:r>
            <a:endParaRPr lang="en-US" sz="7200" dirty="0">
              <a:latin typeface="UTM Avo"/>
            </a:endParaRPr>
          </a:p>
        </p:txBody>
      </p:sp>
    </p:spTree>
    <p:extLst>
      <p:ext uri="{BB962C8B-B14F-4D97-AF65-F5344CB8AC3E}">
        <p14:creationId xmlns:p14="http://schemas.microsoft.com/office/powerpoint/2010/main" val="2602776757"/>
      </p:ext>
    </p:extLst>
  </p:cSld>
  <p:clrMapOvr>
    <a:masterClrMapping/>
  </p:clrMapOvr>
  <p:transition spd="slow"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UTM Avo"/>
                <a:cs typeface="Times New Roman" pitchFamily="18" charset="0"/>
              </a:rPr>
              <a:t>Quan </a:t>
            </a:r>
            <a:r>
              <a:rPr lang="en-US" sz="3600" b="1" dirty="0" err="1">
                <a:latin typeface="UTM Avo"/>
                <a:cs typeface="Times New Roman" pitchFamily="18" charset="0"/>
              </a:rPr>
              <a:t>sát</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và</a:t>
            </a:r>
            <a:r>
              <a:rPr lang="en-US" sz="3600" b="1" dirty="0">
                <a:latin typeface="UTM Avo"/>
                <a:cs typeface="Times New Roman" pitchFamily="18" charset="0"/>
              </a:rPr>
              <a:t> </a:t>
            </a:r>
            <a:r>
              <a:rPr lang="en-US" sz="3600" b="1" dirty="0" err="1">
                <a:latin typeface="UTM Avo"/>
                <a:cs typeface="Times New Roman" pitchFamily="18" charset="0"/>
              </a:rPr>
              <a:t>nói</a:t>
            </a:r>
            <a:r>
              <a:rPr lang="en-US" sz="3600" b="1" dirty="0">
                <a:latin typeface="UTM Avo"/>
                <a:cs typeface="Times New Roman" pitchFamily="18" charset="0"/>
              </a:rPr>
              <a:t> </a:t>
            </a:r>
            <a:r>
              <a:rPr lang="en-US" sz="3600" b="1" dirty="0" err="1">
                <a:latin typeface="UTM Avo"/>
                <a:cs typeface="Times New Roman" pitchFamily="18" charset="0"/>
              </a:rPr>
              <a:t>về</a:t>
            </a:r>
            <a:r>
              <a:rPr lang="en-US" sz="3600" b="1" dirty="0">
                <a:latin typeface="UTM Avo"/>
                <a:cs typeface="Times New Roman" pitchFamily="18" charset="0"/>
              </a:rPr>
              <a:t> </a:t>
            </a:r>
            <a:r>
              <a:rPr lang="en-US" sz="3600" b="1" dirty="0" err="1">
                <a:latin typeface="UTM Avo"/>
                <a:cs typeface="Times New Roman" pitchFamily="18" charset="0"/>
              </a:rPr>
              <a:t>các</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được</a:t>
            </a:r>
            <a:r>
              <a:rPr lang="en-US" sz="3600" b="1" dirty="0">
                <a:latin typeface="UTM Avo"/>
                <a:cs typeface="Times New Roman" pitchFamily="18" charset="0"/>
              </a:rPr>
              <a:t> </a:t>
            </a:r>
            <a:r>
              <a:rPr lang="en-US" sz="3600" b="1" dirty="0" err="1">
                <a:latin typeface="UTM Avo"/>
                <a:cs typeface="Times New Roman" pitchFamily="18" charset="0"/>
              </a:rPr>
              <a:t>vẽ</a:t>
            </a:r>
            <a:r>
              <a:rPr lang="en-US" sz="3600" b="1" dirty="0">
                <a:latin typeface="UTM Avo"/>
                <a:cs typeface="Times New Roman" pitchFamily="18" charset="0"/>
              </a:rPr>
              <a:t> </a:t>
            </a:r>
            <a:r>
              <a:rPr lang="en-US" sz="3600" b="1" dirty="0" err="1">
                <a:latin typeface="UTM Avo"/>
                <a:cs typeface="Times New Roman" pitchFamily="18" charset="0"/>
              </a:rPr>
              <a:t>trong</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đó</a:t>
            </a:r>
            <a:r>
              <a:rPr lang="en-US" sz="3600" b="1" dirty="0">
                <a:latin typeface="UTM Avo"/>
                <a:cs typeface="Times New Roman" pitchFamily="18" charset="0"/>
              </a:rPr>
              <a:t> </a:t>
            </a:r>
            <a:r>
              <a:rPr lang="en-US" sz="3600" b="1" dirty="0" err="1">
                <a:latin typeface="UTM Avo"/>
                <a:cs typeface="Times New Roman" pitchFamily="18" charset="0"/>
              </a:rPr>
              <a:t>gợi</a:t>
            </a:r>
            <a:r>
              <a:rPr lang="en-US" sz="3600" b="1" dirty="0">
                <a:latin typeface="UTM Avo"/>
                <a:cs typeface="Times New Roman" pitchFamily="18" charset="0"/>
              </a:rPr>
              <a:t> </a:t>
            </a:r>
            <a:r>
              <a:rPr lang="en-US" sz="3600" b="1" dirty="0" err="1">
                <a:latin typeface="UTM Avo"/>
                <a:cs typeface="Times New Roman" pitchFamily="18" charset="0"/>
              </a:rPr>
              <a:t>cho</a:t>
            </a:r>
            <a:r>
              <a:rPr lang="en-US" sz="3600" b="1" dirty="0">
                <a:latin typeface="UTM Avo"/>
                <a:cs typeface="Times New Roman" pitchFamily="18" charset="0"/>
              </a:rPr>
              <a:t> </a:t>
            </a:r>
            <a:r>
              <a:rPr lang="en-US" sz="3600" b="1" dirty="0" err="1">
                <a:latin typeface="UTM Avo"/>
                <a:cs typeface="Times New Roman" pitchFamily="18" charset="0"/>
              </a:rPr>
              <a:t>em</a:t>
            </a:r>
            <a:r>
              <a:rPr lang="en-US" sz="3600" b="1" dirty="0">
                <a:latin typeface="UTM Avo"/>
                <a:cs typeface="Times New Roman" pitchFamily="18" charset="0"/>
              </a:rPr>
              <a:t> </a:t>
            </a:r>
            <a:r>
              <a:rPr lang="en-US" sz="3600" b="1" dirty="0" err="1">
                <a:latin typeface="UTM Avo"/>
                <a:cs typeface="Times New Roman" pitchFamily="18" charset="0"/>
              </a:rPr>
              <a:t>nghĩ</a:t>
            </a:r>
            <a:r>
              <a:rPr lang="en-US" sz="3600" b="1" dirty="0">
                <a:latin typeface="UTM Avo"/>
                <a:cs typeface="Times New Roman" pitchFamily="18" charset="0"/>
              </a:rPr>
              <a:t> </a:t>
            </a:r>
            <a:r>
              <a:rPr lang="en-US" sz="3600" b="1" dirty="0" err="1">
                <a:latin typeface="UTM Avo"/>
                <a:cs typeface="Times New Roman" pitchFamily="18" charset="0"/>
              </a:rPr>
              <a:t>đến</a:t>
            </a:r>
            <a:r>
              <a:rPr lang="en-US" sz="3600" b="1" dirty="0">
                <a:latin typeface="UTM Avo"/>
                <a:cs typeface="Times New Roman" pitchFamily="18" charset="0"/>
              </a:rPr>
              <a:t> </a:t>
            </a:r>
            <a:r>
              <a:rPr lang="en-US" sz="3600" b="1" dirty="0" err="1">
                <a:latin typeface="UTM Avo"/>
                <a:cs typeface="Times New Roman" pitchFamily="18" charset="0"/>
              </a:rPr>
              <a:t>nơi</a:t>
            </a:r>
            <a:r>
              <a:rPr lang="en-US" sz="3600" b="1" dirty="0">
                <a:latin typeface="UTM Avo"/>
                <a:cs typeface="Times New Roman" pitchFamily="18" charset="0"/>
              </a:rPr>
              <a:t> </a:t>
            </a:r>
            <a:r>
              <a:rPr lang="en-US" sz="3600" b="1" dirty="0" err="1">
                <a:latin typeface="UTM Avo"/>
                <a:cs typeface="Times New Roman" pitchFamily="18" charset="0"/>
              </a:rPr>
              <a:t>nào</a:t>
            </a:r>
            <a:r>
              <a:rPr lang="en-US" sz="3600" b="1" dirty="0">
                <a:latin typeface="UTM Avo"/>
                <a:cs typeface="Times New Roman" pitchFamily="18" charset="0"/>
              </a:rPr>
              <a:t> </a:t>
            </a:r>
            <a:r>
              <a:rPr lang="en-US" sz="3600" b="1" dirty="0" err="1">
                <a:latin typeface="UTM Avo"/>
                <a:cs typeface="Times New Roman" pitchFamily="18" charset="0"/>
              </a:rPr>
              <a:t>trên</a:t>
            </a:r>
            <a:r>
              <a:rPr lang="en-US" sz="3600" b="1" dirty="0">
                <a:latin typeface="UTM Avo"/>
                <a:cs typeface="Times New Roman" pitchFamily="18" charset="0"/>
              </a:rPr>
              <a:t> </a:t>
            </a:r>
            <a:r>
              <a:rPr lang="en-US" sz="3600" b="1" dirty="0" err="1">
                <a:latin typeface="UTM Avo"/>
                <a:cs typeface="Times New Roman" pitchFamily="18" charset="0"/>
              </a:rPr>
              <a:t>đất</a:t>
            </a:r>
            <a:r>
              <a:rPr lang="en-US" sz="3600" b="1" dirty="0">
                <a:latin typeface="UTM Avo"/>
                <a:cs typeface="Times New Roman" pitchFamily="18" charset="0"/>
              </a:rPr>
              <a:t> </a:t>
            </a:r>
            <a:r>
              <a:rPr lang="en-US" sz="3600" b="1" dirty="0" err="1">
                <a:latin typeface="UTM Avo"/>
                <a:cs typeface="Times New Roman" pitchFamily="18" charset="0"/>
              </a:rPr>
              <a:t>nước</a:t>
            </a:r>
            <a:r>
              <a:rPr lang="en-US" sz="3600" b="1" dirty="0">
                <a:latin typeface="UTM Avo"/>
                <a:cs typeface="Times New Roman" pitchFamily="18" charset="0"/>
              </a:rPr>
              <a:t> ta?</a:t>
            </a:r>
          </a:p>
        </p:txBody>
      </p:sp>
      <p:pic>
        <p:nvPicPr>
          <p:cNvPr id="3" name="Picture 2">
            <a:extLst>
              <a:ext uri="{FF2B5EF4-FFF2-40B4-BE49-F238E27FC236}">
                <a16:creationId xmlns:a16="http://schemas.microsoft.com/office/drawing/2014/main" xmlns=""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857375" y="18013"/>
            <a:ext cx="89154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NHÀ RÔNG</a:t>
            </a:r>
          </a:p>
        </p:txBody>
      </p:sp>
      <p:pic>
        <p:nvPicPr>
          <p:cNvPr id="3" name="Picture 2">
            <a:extLst>
              <a:ext uri="{FF2B5EF4-FFF2-40B4-BE49-F238E27FC236}">
                <a16:creationId xmlns:a16="http://schemas.microsoft.com/office/drawing/2014/main" xmlns=""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xmlns=""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endPar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UTM Avo"/>
                <a:cs typeface="Times New Roman" pitchFamily="18" charset="0"/>
              </a:rPr>
              <a:t>NHÀ RÔNG</a:t>
            </a:r>
          </a:p>
        </p:txBody>
      </p:sp>
      <p:sp>
        <p:nvSpPr>
          <p:cNvPr id="2" name="TextBox 1">
            <a:extLst>
              <a:ext uri="{FF2B5EF4-FFF2-40B4-BE49-F238E27FC236}">
                <a16:creationId xmlns:a16="http://schemas.microsoft.com/office/drawing/2014/main" xmlns=""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p>
          <a:p>
            <a:r>
              <a:rPr lang="en-US" sz="2000" dirty="0"/>
              <a:t>    </a:t>
            </a:r>
            <a:r>
              <a:rPr lang="vi-VN" sz="2000" dirty="0"/>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p>
          <a:p>
            <a:r>
              <a:rPr lang="en-US" sz="2000" dirty="0"/>
              <a:t>    </a:t>
            </a:r>
            <a:r>
              <a:rPr lang="vi-VN" sz="2000" dirty="0"/>
              <a:t>Người Tây Nguyên nào cũng yêu thích nhà rông, ngôi nhà chung có sự góp sức xây dựng của tất cả mọi người.</a:t>
            </a:r>
          </a:p>
          <a:p>
            <a:endParaRPr lang="vi-VN" sz="2000" dirty="0"/>
          </a:p>
          <a:p>
            <a:r>
              <a:rPr lang="en-US" sz="2000" dirty="0"/>
              <a:t>						</a:t>
            </a:r>
            <a:r>
              <a:rPr lang="vi-VN" sz="2000" dirty="0"/>
              <a:t>(Theo Ay Duy và Lê Tấn)</a:t>
            </a:r>
          </a:p>
          <a:p>
            <a:endParaRPr lang="vi-VN" sz="2000" dirty="0"/>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a16="http://schemas.microsoft.com/office/drawing/2014/main" xmlns="" id="{BFB8A126-31B1-C7E5-FAE1-8866E0C5C3B3}"/>
              </a:ext>
            </a:extLst>
          </p:cNvPr>
          <p:cNvSpPr txBox="1"/>
          <p:nvPr/>
        </p:nvSpPr>
        <p:spPr>
          <a:xfrm>
            <a:off x="1205794" y="177910"/>
            <a:ext cx="3375237" cy="1107679"/>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953" err="1">
                <a:solidFill>
                  <a:prstClr val="black"/>
                </a:solidFill>
                <a:latin typeface="Nunito Black" pitchFamily="2" charset="0"/>
                <a:cs typeface="Baloo 2 SemiBold" pitchFamily="2" charset="0"/>
              </a:rPr>
              <a:t>Luyện</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đọc</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từ</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khó</a:t>
            </a:r>
            <a:endParaRPr lang="en-US" sz="2953">
              <a:solidFill>
                <a:prstClr val="black"/>
              </a:solidFill>
              <a:latin typeface="Nunito Black" pitchFamily="2" charset="0"/>
              <a:cs typeface="Baloo 2 SemiBold" pitchFamily="2" charset="0"/>
            </a:endParaRPr>
          </a:p>
        </p:txBody>
      </p:sp>
      <p:pic>
        <p:nvPicPr>
          <p:cNvPr id="13" name="Picture 2">
            <a:extLst>
              <a:ext uri="{FF2B5EF4-FFF2-40B4-BE49-F238E27FC236}">
                <a16:creationId xmlns:a16="http://schemas.microsoft.com/office/drawing/2014/main" xmlns=""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a16="http://schemas.microsoft.com/office/drawing/2014/main" xmlns="" id="{874923DD-2CD3-2D7E-2162-E433FE8F2CFE}"/>
              </a:ext>
            </a:extLst>
          </p:cNvPr>
          <p:cNvSpPr txBox="1"/>
          <p:nvPr/>
        </p:nvSpPr>
        <p:spPr>
          <a:xfrm>
            <a:off x="3112784" y="2486465"/>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tuồn</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tuột</a:t>
            </a:r>
            <a:endParaRPr lang="en-US" sz="2953" dirty="0">
              <a:solidFill>
                <a:prstClr val="white"/>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xmlns="" id="{31CD8366-6099-09EB-BC77-037F0CEFC165}"/>
              </a:ext>
            </a:extLst>
          </p:cNvPr>
          <p:cNvSpPr txBox="1"/>
          <p:nvPr/>
        </p:nvSpPr>
        <p:spPr>
          <a:xfrm>
            <a:off x="3112784" y="3546378"/>
            <a:ext cx="2303417"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buôn</a:t>
            </a:r>
            <a:endParaRPr lang="en-US" sz="2953" dirty="0">
              <a:solidFill>
                <a:prstClr val="white"/>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xmlns="" id="{6E035349-06E2-6263-388B-3A094A78C4B5}"/>
              </a:ext>
            </a:extLst>
          </p:cNvPr>
          <p:cNvSpPr txBox="1"/>
          <p:nvPr/>
        </p:nvSpPr>
        <p:spPr>
          <a:xfrm>
            <a:off x="5551048" y="2235085"/>
            <a:ext cx="2148233" cy="1107679"/>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Tây</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Nguyên</a:t>
            </a:r>
            <a:endParaRPr lang="en-US" sz="2953" dirty="0">
              <a:solidFill>
                <a:prstClr val="white"/>
              </a:solidFill>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xmlns="" id="{B1D7AC33-63B4-1642-0256-750DD4363E26}"/>
              </a:ext>
            </a:extLst>
          </p:cNvPr>
          <p:cNvSpPr txBox="1"/>
          <p:nvPr/>
        </p:nvSpPr>
        <p:spPr>
          <a:xfrm>
            <a:off x="5596453" y="3546378"/>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Lưỡi</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rìu</a:t>
            </a:r>
            <a:endParaRPr lang="en-US" sz="2953" dirty="0">
              <a:solidFill>
                <a:prstClr val="white"/>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xmlns="" id="{F169BCCA-F6F1-CBEF-A160-CA8D549690B9}"/>
              </a:ext>
            </a:extLst>
          </p:cNvPr>
          <p:cNvSpPr txBox="1"/>
          <p:nvPr/>
        </p:nvSpPr>
        <p:spPr>
          <a:xfrm>
            <a:off x="4542330" y="4364383"/>
            <a:ext cx="2082834"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đượm</a:t>
            </a:r>
            <a:endParaRPr lang="en-US" sz="2953" dirty="0">
              <a:solidFill>
                <a:prstClr val="white"/>
              </a:solidFill>
              <a:latin typeface="Nunito Black" pitchFamily="2" charset="0"/>
              <a:cs typeface="Baloo 2 SemiBold" pitchFamily="2"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a16="http://schemas.microsoft.com/office/drawing/2014/main" xmlns=""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a:solidFill>
                  <a:srgbClr val="F79646">
                    <a:lumMod val="50000"/>
                  </a:srgbClr>
                </a:solidFill>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xmlns=""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1: </a:t>
            </a:r>
            <a:r>
              <a:rPr lang="en-US" sz="3375" dirty="0" err="1">
                <a:solidFill>
                  <a:srgbClr val="F79646">
                    <a:lumMod val="50000"/>
                  </a:srgbClr>
                </a:solidFill>
                <a:latin typeface="Baloo 2 SemiBold" pitchFamily="2" charset="0"/>
                <a:ea typeface="+mn-ea"/>
                <a:cs typeface="Baloo 2 SemiBold" pitchFamily="2" charset="0"/>
              </a:rPr>
              <a:t>Từ</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đầu</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a:solidFill>
                  <a:srgbClr val="FF0000"/>
                </a:solidFill>
                <a:latin typeface="Baloo 2 SemiBold" pitchFamily="2" charset="0"/>
                <a:ea typeface="+mn-ea"/>
                <a:cs typeface="Baloo 2 SemiBold" pitchFamily="2" charset="0"/>
              </a:rPr>
              <a:t>no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5" name="TextBox 4">
            <a:extLst>
              <a:ext uri="{FF2B5EF4-FFF2-40B4-BE49-F238E27FC236}">
                <a16:creationId xmlns:a16="http://schemas.microsoft.com/office/drawing/2014/main" xmlns=""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2: </a:t>
            </a:r>
            <a:r>
              <a:rPr lang="en-US" sz="3375" dirty="0" err="1">
                <a:solidFill>
                  <a:srgbClr val="F79646">
                    <a:lumMod val="50000"/>
                  </a:srgbClr>
                </a:solidFill>
                <a:latin typeface="Baloo 2 SemiBold" pitchFamily="2" charset="0"/>
                <a:ea typeface="+mn-ea"/>
                <a:cs typeface="Baloo 2 SemiBold" pitchFamily="2" charset="0"/>
              </a:rPr>
              <a:t>Tiếp</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theo</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êm</a:t>
            </a:r>
            <a:r>
              <a:rPr lang="en-US" sz="3375" dirty="0">
                <a:solidFill>
                  <a:srgbClr val="FF0000"/>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6" name="TextBox 5">
            <a:extLst>
              <a:ext uri="{FF2B5EF4-FFF2-40B4-BE49-F238E27FC236}">
                <a16:creationId xmlns:a16="http://schemas.microsoft.com/office/drawing/2014/main" xmlns=""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xmlns=""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xmlns=""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xmln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nối</a:t>
            </a:r>
            <a:r>
              <a:rPr kumimoji="0" lang="en-US" sz="2200" b="1" i="0" u="none" strike="noStrike" kern="1200" cap="none" spc="0" normalizeH="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tiếp</a:t>
            </a:r>
            <a:endPar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UTM Avo"/>
                <a:ea typeface="宋体" panose="02010600030101010101" pitchFamily="2" charset="-122"/>
                <a:cs typeface="Times New Roman" pitchFamily="18" charset="0"/>
              </a:rPr>
              <a:t>NHÀ RÔNG</a:t>
            </a:r>
          </a:p>
        </p:txBody>
      </p:sp>
      <p:sp>
        <p:nvSpPr>
          <p:cNvPr id="2" name="TextBox 1">
            <a:extLst>
              <a:ext uri="{FF2B5EF4-FFF2-40B4-BE49-F238E27FC236}">
                <a16:creationId xmlns:a16="http://schemas.microsoft.com/office/drawing/2014/main" xmlns=""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a16="http://schemas.microsoft.com/office/drawing/2014/main" xmlns=""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a16="http://schemas.microsoft.com/office/drawing/2014/main" xmlns=""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a16="http://schemas.microsoft.com/office/drawing/2014/main" xmlns=""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a16="http://schemas.microsoft.com/office/drawing/2014/main" xmlns=""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a16="http://schemas.microsoft.com/office/drawing/2014/main" xmlns=""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xmlns=""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1314</Words>
  <Application>Microsoft Office PowerPoint</Application>
  <PresentationFormat>Custom</PresentationFormat>
  <Paragraphs>116</Paragraphs>
  <Slides>26</Slides>
  <Notes>23</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26</vt:i4>
      </vt:variant>
    </vt:vector>
  </HeadingPairs>
  <TitlesOfParts>
    <vt:vector size="47" baseType="lpstr">
      <vt:lpstr>微软雅黑</vt:lpstr>
      <vt:lpstr>宋体</vt:lpstr>
      <vt:lpstr>#9Slide03 AmpleSoft Bold</vt:lpstr>
      <vt:lpstr>#9Slide03 Cousine Bold</vt:lpstr>
      <vt:lpstr>Arial</vt:lpstr>
      <vt:lpstr>AvantGarde</vt:lpstr>
      <vt:lpstr>Baloo 2 Medium</vt:lpstr>
      <vt:lpstr>Baloo 2 SemiBold</vt:lpstr>
      <vt:lpstr>Calibri</vt:lpstr>
      <vt:lpstr>Calibri Light</vt:lpstr>
      <vt:lpstr>Coiny</vt:lpstr>
      <vt:lpstr>LNTH-Kids  Chinese Font 1</vt:lpstr>
      <vt:lpstr>Nunito Black</vt:lpstr>
      <vt:lpstr>OpenSans</vt:lpstr>
      <vt:lpstr>Times New Roman</vt:lpstr>
      <vt:lpstr>UTM Avo</vt:lpstr>
      <vt:lpstr>UVN Van Chuong Nang</vt:lpstr>
      <vt:lpstr>Zilla Slab</vt:lpstr>
      <vt:lpstr>等线</vt:lpstr>
      <vt:lpstr>www.33ppt.com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2023-04-06T03:55:54Z</dcterms:modified>
  <cp:category>www.33ppt.com</cp:category>
</cp:coreProperties>
</file>