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</p:sldMasterIdLst>
  <p:notesMasterIdLst>
    <p:notesMasterId r:id="rId17"/>
  </p:notesMasterIdLst>
  <p:sldIdLst>
    <p:sldId id="4068" r:id="rId4"/>
    <p:sldId id="4045" r:id="rId5"/>
    <p:sldId id="4047" r:id="rId6"/>
    <p:sldId id="4054" r:id="rId7"/>
    <p:sldId id="4065" r:id="rId8"/>
    <p:sldId id="4066" r:id="rId9"/>
    <p:sldId id="4067" r:id="rId10"/>
    <p:sldId id="4053" r:id="rId11"/>
    <p:sldId id="4048" r:id="rId12"/>
    <p:sldId id="4049" r:id="rId13"/>
    <p:sldId id="4051" r:id="rId14"/>
    <p:sldId id="4062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397C364B-393C-8C72-2220-195C6FA359A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97135911-7486-E0A0-79EA-B16F26617ED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="" xmlns:a16="http://schemas.microsoft.com/office/drawing/2014/main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=""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9"/>
            <a:ext cx="12191331" cy="68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=""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" y="188"/>
            <a:ext cx="1523917" cy="152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574" y="476800"/>
            <a:ext cx="646116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709">
              <a:defRPr/>
            </a:pPr>
            <a:r>
              <a:rPr lang="en-US" sz="2800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2800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720" y="1557499"/>
            <a:ext cx="3497865" cy="7154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709">
              <a:defRPr/>
            </a:pPr>
            <a:r>
              <a:rPr lang="en-US" sz="4049" spc="-113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30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=""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" y="2669134"/>
            <a:ext cx="12191330" cy="189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685709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aa-ET" sz="4049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Tiếng</a:t>
            </a:r>
            <a:r>
              <a:rPr lang="en-US" altLang="aa-ET" sz="4049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aa-ET" sz="4049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Việt</a:t>
            </a:r>
            <a:endParaRPr lang="en-US" altLang="aa-ET" sz="4049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685709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aa-ET" sz="4049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685709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aa-ET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Nói</a:t>
            </a:r>
            <a:r>
              <a:rPr lang="en-US" altLang="aa-ET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và</a:t>
            </a:r>
            <a:r>
              <a:rPr lang="en-US" altLang="aa-ET" sz="360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aa-ET" sz="3600" b="1" dirty="0" err="1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nghe</a:t>
            </a:r>
            <a:r>
              <a:rPr lang="en-US" altLang="aa-ET" sz="3600" b="1" dirty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: </a:t>
            </a:r>
            <a:r>
              <a:rPr lang="en-US" altLang="aa-ET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Hai </a:t>
            </a:r>
            <a:r>
              <a:rPr lang="en-US" altLang="aa-ET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Bà</a:t>
            </a:r>
            <a:r>
              <a:rPr lang="en-US" altLang="aa-ET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lang="en-US" altLang="aa-ET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Trưng</a:t>
            </a:r>
            <a:endParaRPr lang="en-US" altLang="aa-ET" sz="3600" b="1" dirty="0">
              <a:solidFill>
                <a:srgbClr val="FF0000"/>
              </a:solidFill>
              <a:latin typeface="Arial" panose="020B06040202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460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="" xmlns:a16="http://schemas.microsoft.com/office/drawing/2014/main" id="{D837580A-8A12-9132-40B3-C6CF1B50460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229599" y="1812059"/>
            <a:ext cx="3088311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="" xmlns:a16="http://schemas.microsoft.com/office/drawing/2014/main" id="{5B5D53D4-E5DC-44F3-7F2F-20D9358AC5FB}"/>
              </a:ext>
            </a:extLst>
          </p:cNvPr>
          <p:cNvSpPr/>
          <p:nvPr/>
        </p:nvSpPr>
        <p:spPr>
          <a:xfrm rot="16200000">
            <a:off x="1767651" y="66311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5" name="椭圆 31">
            <a:extLst>
              <a:ext uri="{FF2B5EF4-FFF2-40B4-BE49-F238E27FC236}">
                <a16:creationId xmlns="" xmlns:a16="http://schemas.microsoft.com/office/drawing/2014/main" id="{55927513-3FBE-3745-6912-66E3D77FB5D5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5BC9AFA1-8F28-C933-5128-74AE5D0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409701"/>
            <a:ext cx="4457700" cy="4786274"/>
          </a:xfrm>
          <a:prstGeom prst="rect">
            <a:avLst/>
          </a:prstGeom>
        </p:spPr>
      </p:pic>
      <p:pic>
        <p:nvPicPr>
          <p:cNvPr id="20" name="Picture 19" descr="A picture containing doll, toy, clipart&#10;&#10;Description automatically generated">
            <a:extLst>
              <a:ext uri="{FF2B5EF4-FFF2-40B4-BE49-F238E27FC236}">
                <a16:creationId xmlns="" xmlns:a16="http://schemas.microsoft.com/office/drawing/2014/main" id="{8C1DC762-3B7C-B56B-2628-08FE2CEB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9A740F3-6D64-5C23-223A-9AC04C8A3C70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4EB6AB6-2316-2F99-681B-EF1597C6C07A}"/>
              </a:ext>
            </a:extLst>
          </p:cNvPr>
          <p:cNvSpPr txBox="1"/>
          <p:nvPr/>
        </p:nvSpPr>
        <p:spPr>
          <a:xfrm>
            <a:off x="552450" y="1623909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63B91DC6-8612-2C2D-3978-795E235E0131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="" xmlns:a16="http://schemas.microsoft.com/office/drawing/2014/main" id="{48A3BAC6-CD81-1EFA-177A-92DA08F18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9593" y="154350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024" name="Picture 7">
            <a:extLst>
              <a:ext uri="{FF2B5EF4-FFF2-40B4-BE49-F238E27FC236}">
                <a16:creationId xmlns="" xmlns:a16="http://schemas.microsoft.com/office/drawing/2014/main" id="{B630F920-0268-7399-64C6-702F421946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189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1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="" xmlns:a16="http://schemas.microsoft.com/office/drawing/2014/main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="" xmlns:a16="http://schemas.microsoft.com/office/drawing/2014/main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="" xmlns:a16="http://schemas.microsoft.com/office/drawing/2014/main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="" xmlns:a16="http://schemas.microsoft.com/office/drawing/2014/main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="" xmlns:a16="http://schemas.microsoft.com/office/drawing/2014/main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="" xmlns:a16="http://schemas.microsoft.com/office/drawing/2014/main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562101"/>
            <a:ext cx="4457700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="" xmlns:a16="http://schemas.microsoft.com/office/drawing/2014/main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3A5C6B5A-6224-4575-8479-A4EA9A57D031}"/>
              </a:ext>
            </a:extLst>
          </p:cNvPr>
          <p:cNvGrpSpPr/>
          <p:nvPr/>
        </p:nvGrpSpPr>
        <p:grpSpPr>
          <a:xfrm>
            <a:off x="4953000" y="2179248"/>
            <a:ext cx="6686549" cy="1969164"/>
            <a:chOff x="5412657" y="2096807"/>
            <a:chExt cx="5869859" cy="1737774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="" xmlns:a16="http://schemas.microsoft.com/office/drawing/2014/main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6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CE14C0A7-BACA-4E6A-85BB-6F7BA86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2" y="4524808"/>
            <a:ext cx="2109019" cy="26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60B21A5C-062F-46C2-8389-53D40F46AA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=""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8A177BCC-4208-4795-8572-4D623BA1E2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E111A0-0E51-B32E-1C34-7B77A0CB9181}"/>
              </a:ext>
            </a:extLst>
          </p:cNvPr>
          <p:cNvSpPr txBox="1"/>
          <p:nvPr/>
        </p:nvSpPr>
        <p:spPr>
          <a:xfrm>
            <a:off x="5286375" y="342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87" y="2255418"/>
            <a:ext cx="706587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847725"/>
            <a:ext cx="5305425" cy="5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D3D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5291904" y="2647853"/>
            <a:ext cx="6042846" cy="15812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409891" y="2834891"/>
            <a:ext cx="574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Giặc đô hộ nước ta, chém giết, đánh đập dân lành;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036933-41BB-E062-183B-7B1491354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1678447"/>
            <a:ext cx="3714750" cy="39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cùng nghĩa quân ngày đêm luyện tập võ nghệ;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4" y="1495425"/>
            <a:ext cx="356520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1781175"/>
            <a:ext cx="6391275" cy="2819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105090" y="1910966"/>
            <a:ext cx="6172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cưỡi voi ra trận, quân ta thì hừng hực khí thế, quân giặc thì sợ hãi, bỏ chạy tán loạn;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DC1F8D-4ED0-0CEC-51AF-2F82CCF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1609725"/>
            <a:ext cx="3375916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=""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791075" y="2295526"/>
            <a:ext cx="6391275" cy="2133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4952690" y="2425316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thắng trận trở về trong tiếng reo hò mừng chiến thắng.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C5EB47-B2D0-FD93-6DD8-3F5B4116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1676400"/>
            <a:ext cx="33173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="" xmlns:a16="http://schemas.microsoft.com/office/drawing/2014/main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=""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=""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="" xmlns:a16="http://schemas.microsoft.com/office/drawing/2014/main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4438DBD-21A9-4A18-95DC-A5347EB796CA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="" xmlns:a16="http://schemas.microsoft.com/office/drawing/2014/main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1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 tranh và kể lại từng đoạn tương ứng.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="" xmlns:a16="http://schemas.microsoft.com/office/drawing/2014/main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255</Words>
  <Application>Microsoft Office PowerPoint</Application>
  <PresentationFormat>Widescreen</PresentationFormat>
  <Paragraphs>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Microsoft YaHei</vt:lpstr>
      <vt:lpstr>Microsoft YaHei</vt:lpstr>
      <vt:lpstr>宋体</vt:lpstr>
      <vt:lpstr>Arial</vt:lpstr>
      <vt:lpstr>Calibri</vt:lpstr>
      <vt:lpstr>Cambria</vt:lpstr>
      <vt:lpstr>Coiny</vt:lpstr>
      <vt:lpstr>LNTH-Kids  Chinese Font 1</vt:lpstr>
      <vt:lpstr>Times New Roman</vt:lpstr>
      <vt:lpstr>UVN Van Chuong Nang</vt:lpstr>
      <vt:lpstr>Zilla Slab</vt:lpstr>
      <vt:lpstr>华康娃娃体W5</vt:lpstr>
      <vt:lpstr>等线</vt:lpstr>
      <vt:lpstr>等线 Light</vt:lpstr>
      <vt:lpstr>1_Office 主题​​</vt:lpstr>
      <vt:lpstr>3_Office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14</cp:revision>
  <dcterms:created xsi:type="dcterms:W3CDTF">2023-01-31T12:39:34Z</dcterms:created>
  <dcterms:modified xsi:type="dcterms:W3CDTF">2023-04-12T03:44:41Z</dcterms:modified>
</cp:coreProperties>
</file>