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88" r:id="rId2"/>
    <p:sldId id="283" r:id="rId3"/>
    <p:sldId id="289" r:id="rId4"/>
    <p:sldId id="457" r:id="rId5"/>
    <p:sldId id="489" r:id="rId6"/>
    <p:sldId id="448" r:id="rId7"/>
    <p:sldId id="467" r:id="rId8"/>
    <p:sldId id="469" r:id="rId9"/>
    <p:sldId id="465" r:id="rId10"/>
    <p:sldId id="476" r:id="rId11"/>
    <p:sldId id="458" r:id="rId12"/>
    <p:sldId id="490" r:id="rId13"/>
    <p:sldId id="481" r:id="rId14"/>
    <p:sldId id="461" r:id="rId15"/>
    <p:sldId id="470" r:id="rId16"/>
    <p:sldId id="482" r:id="rId17"/>
    <p:sldId id="483" r:id="rId18"/>
    <p:sldId id="485" r:id="rId19"/>
    <p:sldId id="486" r:id="rId20"/>
    <p:sldId id="487" r:id="rId21"/>
    <p:sldId id="46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ECD59"/>
    <a:srgbClr val="DDAD49"/>
    <a:srgbClr val="FFE666"/>
    <a:srgbClr val="FFFF9E"/>
    <a:srgbClr val="FFFF99"/>
    <a:srgbClr val="FFFF66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4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433" y="46592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525946" y="1770032"/>
            <a:ext cx="46629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15</a:t>
            </a:r>
            <a:endParaRPr lang="en-US" sz="4050" spc="-113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027" y="2783448"/>
            <a:ext cx="1006754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15: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Nhà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tổ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ấm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2" y="-29098"/>
            <a:ext cx="1277356" cy="12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989" y="3155949"/>
            <a:ext cx="2945581" cy="3702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87217" y="239020"/>
            <a:ext cx="8436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423081" y="1887355"/>
            <a:ext cx="9001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lựa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ấm</a:t>
            </a:r>
            <a:r>
              <a:rPr lang="en-US" sz="3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791431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  <a:endParaRPr 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754862" cy="4273880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67184" y="2305211"/>
            <a:ext cx="29597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EM CHĂM SÓC NHÀ CỬA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1921" y="854845"/>
            <a:ext cx="3639138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sz="4000" b="1">
                <a:solidFill>
                  <a:srgbClr val="05A8E8"/>
                </a:solidFill>
                <a:latin typeface="UTM Avo" panose="02040603050506020204" pitchFamily="18" charset="0"/>
              </a:rPr>
              <a:t>Sinh hoạt lớp</a:t>
            </a:r>
            <a:endParaRPr lang="en-US" sz="40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1" y="-527710"/>
            <a:ext cx="11300059" cy="7980087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1585" y="1183908"/>
            <a:ext cx="6054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6456" y="2123505"/>
            <a:ext cx="6304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Học sinh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ý tưởng sắp xếp góc học tập ở nhà gọn, đẹp; chăm sóc nhà cửa gọn gàng.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Làm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sản phẩm để trang trí góc học 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1030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47664" y="119088"/>
            <a:ext cx="741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HOẠT ĐỘNG TỔNG KẾT TUẦN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9726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AF59A32-DED2-B621-E07E-1AF478683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40BB11B-EE77-7238-6F75-206CE4B8FAFF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1.Chia sẻ về việc em làm hằng ngày để chăm sóc ngôi nhà của mình.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63FED38-662E-A7B8-809D-A245BA334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91" y="1549031"/>
            <a:ext cx="4317104" cy="44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7154C36-3F80-DA7A-479E-1CB24D1FE738}"/>
              </a:ext>
            </a:extLst>
          </p:cNvPr>
          <p:cNvSpPr txBox="1"/>
          <p:nvPr/>
        </p:nvSpPr>
        <p:spPr>
          <a:xfrm>
            <a:off x="4991099" y="1908400"/>
            <a:ext cx="5799993" cy="2308324"/>
          </a:xfrm>
          <a:custGeom>
            <a:avLst/>
            <a:gdLst>
              <a:gd name="connsiteX0" fmla="*/ 0 w 5799993"/>
              <a:gd name="connsiteY0" fmla="*/ 0 h 2308324"/>
              <a:gd name="connsiteX1" fmla="*/ 760444 w 5799993"/>
              <a:gd name="connsiteY1" fmla="*/ 0 h 2308324"/>
              <a:gd name="connsiteX2" fmla="*/ 1346887 w 5799993"/>
              <a:gd name="connsiteY2" fmla="*/ 0 h 2308324"/>
              <a:gd name="connsiteX3" fmla="*/ 1817331 w 5799993"/>
              <a:gd name="connsiteY3" fmla="*/ 0 h 2308324"/>
              <a:gd name="connsiteX4" fmla="*/ 2345775 w 5799993"/>
              <a:gd name="connsiteY4" fmla="*/ 0 h 2308324"/>
              <a:gd name="connsiteX5" fmla="*/ 3048219 w 5799993"/>
              <a:gd name="connsiteY5" fmla="*/ 0 h 2308324"/>
              <a:gd name="connsiteX6" fmla="*/ 3518662 w 5799993"/>
              <a:gd name="connsiteY6" fmla="*/ 0 h 2308324"/>
              <a:gd name="connsiteX7" fmla="*/ 3989106 w 5799993"/>
              <a:gd name="connsiteY7" fmla="*/ 0 h 2308324"/>
              <a:gd name="connsiteX8" fmla="*/ 4517550 w 5799993"/>
              <a:gd name="connsiteY8" fmla="*/ 0 h 2308324"/>
              <a:gd name="connsiteX9" fmla="*/ 5103994 w 5799993"/>
              <a:gd name="connsiteY9" fmla="*/ 0 h 2308324"/>
              <a:gd name="connsiteX10" fmla="*/ 5799993 w 5799993"/>
              <a:gd name="connsiteY10" fmla="*/ 0 h 2308324"/>
              <a:gd name="connsiteX11" fmla="*/ 5799993 w 5799993"/>
              <a:gd name="connsiteY11" fmla="*/ 600164 h 2308324"/>
              <a:gd name="connsiteX12" fmla="*/ 5799993 w 5799993"/>
              <a:gd name="connsiteY12" fmla="*/ 1107996 h 2308324"/>
              <a:gd name="connsiteX13" fmla="*/ 5799993 w 5799993"/>
              <a:gd name="connsiteY13" fmla="*/ 1708160 h 2308324"/>
              <a:gd name="connsiteX14" fmla="*/ 5799993 w 5799993"/>
              <a:gd name="connsiteY14" fmla="*/ 2308324 h 2308324"/>
              <a:gd name="connsiteX15" fmla="*/ 5155549 w 5799993"/>
              <a:gd name="connsiteY15" fmla="*/ 2308324 h 2308324"/>
              <a:gd name="connsiteX16" fmla="*/ 4511106 w 5799993"/>
              <a:gd name="connsiteY16" fmla="*/ 2308324 h 2308324"/>
              <a:gd name="connsiteX17" fmla="*/ 3808662 w 5799993"/>
              <a:gd name="connsiteY17" fmla="*/ 2308324 h 2308324"/>
              <a:gd name="connsiteX18" fmla="*/ 3048219 w 5799993"/>
              <a:gd name="connsiteY18" fmla="*/ 2308324 h 2308324"/>
              <a:gd name="connsiteX19" fmla="*/ 2345775 w 5799993"/>
              <a:gd name="connsiteY19" fmla="*/ 2308324 h 2308324"/>
              <a:gd name="connsiteX20" fmla="*/ 1875331 w 5799993"/>
              <a:gd name="connsiteY20" fmla="*/ 2308324 h 2308324"/>
              <a:gd name="connsiteX21" fmla="*/ 1230887 w 5799993"/>
              <a:gd name="connsiteY21" fmla="*/ 2308324 h 2308324"/>
              <a:gd name="connsiteX22" fmla="*/ 0 w 5799993"/>
              <a:gd name="connsiteY22" fmla="*/ 2308324 h 2308324"/>
              <a:gd name="connsiteX23" fmla="*/ 0 w 5799993"/>
              <a:gd name="connsiteY23" fmla="*/ 1708160 h 2308324"/>
              <a:gd name="connsiteX24" fmla="*/ 0 w 5799993"/>
              <a:gd name="connsiteY24" fmla="*/ 1084912 h 2308324"/>
              <a:gd name="connsiteX25" fmla="*/ 0 w 5799993"/>
              <a:gd name="connsiteY25" fmla="*/ 553998 h 2308324"/>
              <a:gd name="connsiteX26" fmla="*/ 0 w 5799993"/>
              <a:gd name="connsiteY26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99993" h="2308324" extrusionOk="0">
                <a:moveTo>
                  <a:pt x="0" y="0"/>
                </a:moveTo>
                <a:cubicBezTo>
                  <a:pt x="230109" y="37789"/>
                  <a:pt x="422079" y="-14155"/>
                  <a:pt x="760444" y="0"/>
                </a:cubicBezTo>
                <a:cubicBezTo>
                  <a:pt x="1098809" y="14155"/>
                  <a:pt x="1213701" y="6120"/>
                  <a:pt x="1346887" y="0"/>
                </a:cubicBezTo>
                <a:cubicBezTo>
                  <a:pt x="1480073" y="-6120"/>
                  <a:pt x="1702996" y="22594"/>
                  <a:pt x="1817331" y="0"/>
                </a:cubicBezTo>
                <a:cubicBezTo>
                  <a:pt x="1931666" y="-22594"/>
                  <a:pt x="2154288" y="15029"/>
                  <a:pt x="2345775" y="0"/>
                </a:cubicBezTo>
                <a:cubicBezTo>
                  <a:pt x="2537262" y="-15029"/>
                  <a:pt x="2758426" y="21555"/>
                  <a:pt x="3048219" y="0"/>
                </a:cubicBezTo>
                <a:cubicBezTo>
                  <a:pt x="3338012" y="-21555"/>
                  <a:pt x="3310529" y="-9815"/>
                  <a:pt x="3518662" y="0"/>
                </a:cubicBezTo>
                <a:cubicBezTo>
                  <a:pt x="3726795" y="9815"/>
                  <a:pt x="3890044" y="5820"/>
                  <a:pt x="3989106" y="0"/>
                </a:cubicBezTo>
                <a:cubicBezTo>
                  <a:pt x="4088168" y="-5820"/>
                  <a:pt x="4405362" y="-23262"/>
                  <a:pt x="4517550" y="0"/>
                </a:cubicBezTo>
                <a:cubicBezTo>
                  <a:pt x="4629738" y="23262"/>
                  <a:pt x="4849516" y="-2901"/>
                  <a:pt x="5103994" y="0"/>
                </a:cubicBezTo>
                <a:cubicBezTo>
                  <a:pt x="5358472" y="2901"/>
                  <a:pt x="5454342" y="18122"/>
                  <a:pt x="5799993" y="0"/>
                </a:cubicBezTo>
                <a:cubicBezTo>
                  <a:pt x="5771990" y="176928"/>
                  <a:pt x="5829535" y="339576"/>
                  <a:pt x="5799993" y="600164"/>
                </a:cubicBezTo>
                <a:cubicBezTo>
                  <a:pt x="5770451" y="860752"/>
                  <a:pt x="5823245" y="926605"/>
                  <a:pt x="5799993" y="1107996"/>
                </a:cubicBezTo>
                <a:cubicBezTo>
                  <a:pt x="5776741" y="1289387"/>
                  <a:pt x="5815524" y="1563470"/>
                  <a:pt x="5799993" y="1708160"/>
                </a:cubicBezTo>
                <a:cubicBezTo>
                  <a:pt x="5784462" y="1852850"/>
                  <a:pt x="5796254" y="2181017"/>
                  <a:pt x="5799993" y="2308324"/>
                </a:cubicBezTo>
                <a:cubicBezTo>
                  <a:pt x="5489729" y="2319301"/>
                  <a:pt x="5343108" y="2287130"/>
                  <a:pt x="5155549" y="2308324"/>
                </a:cubicBezTo>
                <a:cubicBezTo>
                  <a:pt x="4967990" y="2329518"/>
                  <a:pt x="4718687" y="2284661"/>
                  <a:pt x="4511106" y="2308324"/>
                </a:cubicBezTo>
                <a:cubicBezTo>
                  <a:pt x="4303525" y="2331987"/>
                  <a:pt x="4136868" y="2327728"/>
                  <a:pt x="3808662" y="2308324"/>
                </a:cubicBezTo>
                <a:cubicBezTo>
                  <a:pt x="3480456" y="2288920"/>
                  <a:pt x="3349574" y="2304761"/>
                  <a:pt x="3048219" y="2308324"/>
                </a:cubicBezTo>
                <a:cubicBezTo>
                  <a:pt x="2746864" y="2311887"/>
                  <a:pt x="2687064" y="2301777"/>
                  <a:pt x="2345775" y="2308324"/>
                </a:cubicBezTo>
                <a:cubicBezTo>
                  <a:pt x="2004486" y="2314871"/>
                  <a:pt x="2028316" y="2294679"/>
                  <a:pt x="1875331" y="2308324"/>
                </a:cubicBezTo>
                <a:cubicBezTo>
                  <a:pt x="1722346" y="2321969"/>
                  <a:pt x="1383113" y="2292039"/>
                  <a:pt x="1230887" y="2308324"/>
                </a:cubicBezTo>
                <a:cubicBezTo>
                  <a:pt x="1078661" y="2324609"/>
                  <a:pt x="553302" y="2307249"/>
                  <a:pt x="0" y="2308324"/>
                </a:cubicBezTo>
                <a:cubicBezTo>
                  <a:pt x="27852" y="2112304"/>
                  <a:pt x="19091" y="1994196"/>
                  <a:pt x="0" y="1708160"/>
                </a:cubicBezTo>
                <a:cubicBezTo>
                  <a:pt x="-19091" y="1422124"/>
                  <a:pt x="-30203" y="1359884"/>
                  <a:pt x="0" y="1084912"/>
                </a:cubicBezTo>
                <a:cubicBezTo>
                  <a:pt x="30203" y="809940"/>
                  <a:pt x="18113" y="729339"/>
                  <a:pt x="0" y="553998"/>
                </a:cubicBezTo>
                <a:cubicBezTo>
                  <a:pt x="-18113" y="378657"/>
                  <a:pt x="-17085" y="22166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DC24A7"/>
            </a:solidFill>
            <a:extLst>
              <a:ext uri="{C807C97D-BFC1-408E-A445-0C87EB9F89A2}">
                <ask:lineSketchStyleProps xmlns:ask="http://schemas.microsoft.com/office/drawing/2018/sketchyshapes" xmlns="" sd="42055463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36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Kể tên những công việc em đã làm và cách thực hiện.</a:t>
            </a:r>
          </a:p>
          <a:p>
            <a:pPr algn="l"/>
            <a:r>
              <a:rPr lang="en-US" sz="36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Chia sẻ cảm xúc của em khi làm công việc đó.</a:t>
            </a:r>
          </a:p>
        </p:txBody>
      </p:sp>
    </p:spTree>
    <p:extLst>
      <p:ext uri="{BB962C8B-B14F-4D97-AF65-F5344CB8AC3E}">
        <p14:creationId xmlns:p14="http://schemas.microsoft.com/office/powerpoint/2010/main" val="31115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24976D1-1D1E-7345-5AF1-1B1967C5C7B0}"/>
              </a:ext>
            </a:extLst>
          </p:cNvPr>
          <p:cNvSpPr txBox="1"/>
          <p:nvPr/>
        </p:nvSpPr>
        <p:spPr>
          <a:xfrm>
            <a:off x="6611813" y="2201487"/>
            <a:ext cx="5052647" cy="3108543"/>
          </a:xfrm>
          <a:custGeom>
            <a:avLst/>
            <a:gdLst>
              <a:gd name="connsiteX0" fmla="*/ 0 w 5052647"/>
              <a:gd name="connsiteY0" fmla="*/ 0 h 3108543"/>
              <a:gd name="connsiteX1" fmla="*/ 581054 w 5052647"/>
              <a:gd name="connsiteY1" fmla="*/ 0 h 3108543"/>
              <a:gd name="connsiteX2" fmla="*/ 1263162 w 5052647"/>
              <a:gd name="connsiteY2" fmla="*/ 0 h 3108543"/>
              <a:gd name="connsiteX3" fmla="*/ 1894743 w 5052647"/>
              <a:gd name="connsiteY3" fmla="*/ 0 h 3108543"/>
              <a:gd name="connsiteX4" fmla="*/ 2475797 w 5052647"/>
              <a:gd name="connsiteY4" fmla="*/ 0 h 3108543"/>
              <a:gd name="connsiteX5" fmla="*/ 3107378 w 5052647"/>
              <a:gd name="connsiteY5" fmla="*/ 0 h 3108543"/>
              <a:gd name="connsiteX6" fmla="*/ 3789485 w 5052647"/>
              <a:gd name="connsiteY6" fmla="*/ 0 h 3108543"/>
              <a:gd name="connsiteX7" fmla="*/ 4370540 w 5052647"/>
              <a:gd name="connsiteY7" fmla="*/ 0 h 3108543"/>
              <a:gd name="connsiteX8" fmla="*/ 5052647 w 5052647"/>
              <a:gd name="connsiteY8" fmla="*/ 0 h 3108543"/>
              <a:gd name="connsiteX9" fmla="*/ 5052647 w 5052647"/>
              <a:gd name="connsiteY9" fmla="*/ 590623 h 3108543"/>
              <a:gd name="connsiteX10" fmla="*/ 5052647 w 5052647"/>
              <a:gd name="connsiteY10" fmla="*/ 1243417 h 3108543"/>
              <a:gd name="connsiteX11" fmla="*/ 5052647 w 5052647"/>
              <a:gd name="connsiteY11" fmla="*/ 1834040 h 3108543"/>
              <a:gd name="connsiteX12" fmla="*/ 5052647 w 5052647"/>
              <a:gd name="connsiteY12" fmla="*/ 2424664 h 3108543"/>
              <a:gd name="connsiteX13" fmla="*/ 5052647 w 5052647"/>
              <a:gd name="connsiteY13" fmla="*/ 3108543 h 3108543"/>
              <a:gd name="connsiteX14" fmla="*/ 4320013 w 5052647"/>
              <a:gd name="connsiteY14" fmla="*/ 3108543 h 3108543"/>
              <a:gd name="connsiteX15" fmla="*/ 3789485 w 5052647"/>
              <a:gd name="connsiteY15" fmla="*/ 3108543 h 3108543"/>
              <a:gd name="connsiteX16" fmla="*/ 3208431 w 5052647"/>
              <a:gd name="connsiteY16" fmla="*/ 3108543 h 3108543"/>
              <a:gd name="connsiteX17" fmla="*/ 2475797 w 5052647"/>
              <a:gd name="connsiteY17" fmla="*/ 3108543 h 3108543"/>
              <a:gd name="connsiteX18" fmla="*/ 1894743 w 5052647"/>
              <a:gd name="connsiteY18" fmla="*/ 3108543 h 3108543"/>
              <a:gd name="connsiteX19" fmla="*/ 1364215 w 5052647"/>
              <a:gd name="connsiteY19" fmla="*/ 3108543 h 3108543"/>
              <a:gd name="connsiteX20" fmla="*/ 884213 w 5052647"/>
              <a:gd name="connsiteY20" fmla="*/ 3108543 h 3108543"/>
              <a:gd name="connsiteX21" fmla="*/ 0 w 5052647"/>
              <a:gd name="connsiteY21" fmla="*/ 3108543 h 3108543"/>
              <a:gd name="connsiteX22" fmla="*/ 0 w 5052647"/>
              <a:gd name="connsiteY22" fmla="*/ 2580091 h 3108543"/>
              <a:gd name="connsiteX23" fmla="*/ 0 w 5052647"/>
              <a:gd name="connsiteY23" fmla="*/ 2020553 h 3108543"/>
              <a:gd name="connsiteX24" fmla="*/ 0 w 5052647"/>
              <a:gd name="connsiteY24" fmla="*/ 1492101 h 3108543"/>
              <a:gd name="connsiteX25" fmla="*/ 0 w 5052647"/>
              <a:gd name="connsiteY25" fmla="*/ 870392 h 3108543"/>
              <a:gd name="connsiteX26" fmla="*/ 0 w 5052647"/>
              <a:gd name="connsiteY26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52647" h="3108543" extrusionOk="0">
                <a:moveTo>
                  <a:pt x="0" y="0"/>
                </a:moveTo>
                <a:cubicBezTo>
                  <a:pt x="154014" y="2784"/>
                  <a:pt x="464787" y="-9769"/>
                  <a:pt x="581054" y="0"/>
                </a:cubicBezTo>
                <a:cubicBezTo>
                  <a:pt x="697321" y="9769"/>
                  <a:pt x="1094909" y="-31369"/>
                  <a:pt x="1263162" y="0"/>
                </a:cubicBezTo>
                <a:cubicBezTo>
                  <a:pt x="1431415" y="31369"/>
                  <a:pt x="1729468" y="-17967"/>
                  <a:pt x="1894743" y="0"/>
                </a:cubicBezTo>
                <a:cubicBezTo>
                  <a:pt x="2060018" y="17967"/>
                  <a:pt x="2209595" y="21678"/>
                  <a:pt x="2475797" y="0"/>
                </a:cubicBezTo>
                <a:cubicBezTo>
                  <a:pt x="2741999" y="-21678"/>
                  <a:pt x="2814898" y="30149"/>
                  <a:pt x="3107378" y="0"/>
                </a:cubicBezTo>
                <a:cubicBezTo>
                  <a:pt x="3399858" y="-30149"/>
                  <a:pt x="3652913" y="27898"/>
                  <a:pt x="3789485" y="0"/>
                </a:cubicBezTo>
                <a:cubicBezTo>
                  <a:pt x="3926057" y="-27898"/>
                  <a:pt x="4148610" y="-11419"/>
                  <a:pt x="4370540" y="0"/>
                </a:cubicBezTo>
                <a:cubicBezTo>
                  <a:pt x="4592471" y="11419"/>
                  <a:pt x="4899454" y="-11721"/>
                  <a:pt x="5052647" y="0"/>
                </a:cubicBezTo>
                <a:cubicBezTo>
                  <a:pt x="5076974" y="147556"/>
                  <a:pt x="5039598" y="434719"/>
                  <a:pt x="5052647" y="590623"/>
                </a:cubicBezTo>
                <a:cubicBezTo>
                  <a:pt x="5065696" y="746527"/>
                  <a:pt x="5066216" y="1097717"/>
                  <a:pt x="5052647" y="1243417"/>
                </a:cubicBezTo>
                <a:cubicBezTo>
                  <a:pt x="5039078" y="1389117"/>
                  <a:pt x="5073499" y="1670919"/>
                  <a:pt x="5052647" y="1834040"/>
                </a:cubicBezTo>
                <a:cubicBezTo>
                  <a:pt x="5031795" y="1997161"/>
                  <a:pt x="5072531" y="2274492"/>
                  <a:pt x="5052647" y="2424664"/>
                </a:cubicBezTo>
                <a:cubicBezTo>
                  <a:pt x="5032763" y="2574836"/>
                  <a:pt x="5079982" y="2852292"/>
                  <a:pt x="5052647" y="3108543"/>
                </a:cubicBezTo>
                <a:cubicBezTo>
                  <a:pt x="4704578" y="3108431"/>
                  <a:pt x="4657503" y="3099155"/>
                  <a:pt x="4320013" y="3108543"/>
                </a:cubicBezTo>
                <a:cubicBezTo>
                  <a:pt x="3982523" y="3117931"/>
                  <a:pt x="3906231" y="3096409"/>
                  <a:pt x="3789485" y="3108543"/>
                </a:cubicBezTo>
                <a:cubicBezTo>
                  <a:pt x="3672739" y="3120677"/>
                  <a:pt x="3460846" y="3129703"/>
                  <a:pt x="3208431" y="3108543"/>
                </a:cubicBezTo>
                <a:cubicBezTo>
                  <a:pt x="2956016" y="3087383"/>
                  <a:pt x="2791715" y="3081971"/>
                  <a:pt x="2475797" y="3108543"/>
                </a:cubicBezTo>
                <a:cubicBezTo>
                  <a:pt x="2159879" y="3135115"/>
                  <a:pt x="2178508" y="3113196"/>
                  <a:pt x="1894743" y="3108543"/>
                </a:cubicBezTo>
                <a:cubicBezTo>
                  <a:pt x="1610978" y="3103890"/>
                  <a:pt x="1625049" y="3121903"/>
                  <a:pt x="1364215" y="3108543"/>
                </a:cubicBezTo>
                <a:cubicBezTo>
                  <a:pt x="1103381" y="3095183"/>
                  <a:pt x="1029908" y="3103783"/>
                  <a:pt x="884213" y="3108543"/>
                </a:cubicBezTo>
                <a:cubicBezTo>
                  <a:pt x="738518" y="3113303"/>
                  <a:pt x="234617" y="3110092"/>
                  <a:pt x="0" y="3108543"/>
                </a:cubicBezTo>
                <a:cubicBezTo>
                  <a:pt x="21184" y="2895030"/>
                  <a:pt x="-983" y="2811244"/>
                  <a:pt x="0" y="2580091"/>
                </a:cubicBezTo>
                <a:cubicBezTo>
                  <a:pt x="983" y="2348938"/>
                  <a:pt x="-17039" y="2262961"/>
                  <a:pt x="0" y="2020553"/>
                </a:cubicBezTo>
                <a:cubicBezTo>
                  <a:pt x="17039" y="1778145"/>
                  <a:pt x="-4299" y="1692943"/>
                  <a:pt x="0" y="1492101"/>
                </a:cubicBezTo>
                <a:cubicBezTo>
                  <a:pt x="4299" y="1291259"/>
                  <a:pt x="-18319" y="1017344"/>
                  <a:pt x="0" y="870392"/>
                </a:cubicBezTo>
                <a:cubicBezTo>
                  <a:pt x="18319" y="723440"/>
                  <a:pt x="4960" y="20065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vi-VN" sz="2800" b="1" i="1" dirty="0">
                <a:solidFill>
                  <a:srgbClr val="0070C0"/>
                </a:solidFill>
                <a:effectLst/>
                <a:latin typeface="+mj-lt"/>
              </a:rPr>
              <a:t>- Những công việc em đã làm:</a:t>
            </a:r>
          </a:p>
          <a:p>
            <a:pPr algn="l"/>
            <a:r>
              <a:rPr lang="vi-VN" sz="2800" b="1" i="1" dirty="0">
                <a:solidFill>
                  <a:srgbClr val="FF0066"/>
                </a:solidFill>
                <a:effectLst/>
                <a:latin typeface="+mj-lt"/>
              </a:rPr>
              <a:t>+ Quét nhà</a:t>
            </a:r>
          </a:p>
          <a:p>
            <a:pPr algn="l"/>
            <a:r>
              <a:rPr lang="vi-VN" sz="2800" b="1" i="1" dirty="0">
                <a:solidFill>
                  <a:srgbClr val="FF0066"/>
                </a:solidFill>
                <a:effectLst/>
                <a:latin typeface="+mj-lt"/>
              </a:rPr>
              <a:t>+ Lau bàn ghế, giường, tủ</a:t>
            </a:r>
          </a:p>
          <a:p>
            <a:pPr algn="l"/>
            <a:r>
              <a:rPr lang="vi-VN" sz="2800" b="1" i="1" dirty="0">
                <a:solidFill>
                  <a:srgbClr val="FF0066"/>
                </a:solidFill>
                <a:effectLst/>
                <a:latin typeface="+mj-lt"/>
              </a:rPr>
              <a:t>+ Phơi quần áo</a:t>
            </a:r>
          </a:p>
          <a:p>
            <a:pPr algn="l"/>
            <a:r>
              <a:rPr lang="vi-VN" sz="2800" b="1" i="1" dirty="0">
                <a:solidFill>
                  <a:srgbClr val="FF0066"/>
                </a:solidFill>
                <a:effectLst/>
                <a:latin typeface="+mj-lt"/>
              </a:rPr>
              <a:t>+ Gấp chăn màn, quần áo</a:t>
            </a:r>
          </a:p>
          <a:p>
            <a:pPr algn="l"/>
            <a:r>
              <a:rPr lang="vi-VN" sz="2800" b="1" i="1" dirty="0">
                <a:solidFill>
                  <a:srgbClr val="FF0066"/>
                </a:solidFill>
                <a:effectLst/>
                <a:latin typeface="+mj-lt"/>
              </a:rPr>
              <a:t>+ Nhổ cỏ ngoài vườn</a:t>
            </a:r>
          </a:p>
          <a:p>
            <a:pPr algn="l"/>
            <a:r>
              <a:rPr lang="vi-VN" sz="2800" b="1" i="1" dirty="0">
                <a:solidFill>
                  <a:srgbClr val="FF0066"/>
                </a:solidFill>
                <a:effectLst/>
                <a:latin typeface="+mj-lt"/>
              </a:rPr>
              <a:t>+....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361952-0C1E-2BFF-155B-7130F364E60D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+mj-lt"/>
              </a:rPr>
              <a:t> 1. Chia sẻ về việc em làm hằng ngày để chăm sóc ngôi nhà của mình.</a:t>
            </a:r>
            <a:endParaRPr lang="en-US" sz="2800" b="1">
              <a:latin typeface="+mj-lt"/>
            </a:endParaRPr>
          </a:p>
        </p:txBody>
      </p:sp>
      <p:pic>
        <p:nvPicPr>
          <p:cNvPr id="27" name="Picture 4" descr="Sở Giáo Dục Và Đào Tạo Vĩnh Phúc">
            <a:extLst>
              <a:ext uri="{FF2B5EF4-FFF2-40B4-BE49-F238E27FC236}">
                <a16:creationId xmlns:a16="http://schemas.microsoft.com/office/drawing/2014/main" id="{49E15BB2-589F-0473-B110-8AC179B0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9031"/>
            <a:ext cx="4793276" cy="45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4976D1-1D1E-7345-5AF1-1B1967C5C7B0}"/>
              </a:ext>
            </a:extLst>
          </p:cNvPr>
          <p:cNvSpPr txBox="1"/>
          <p:nvPr/>
        </p:nvSpPr>
        <p:spPr>
          <a:xfrm>
            <a:off x="6394472" y="2217344"/>
            <a:ext cx="5428423" cy="2985433"/>
          </a:xfrm>
          <a:custGeom>
            <a:avLst/>
            <a:gdLst>
              <a:gd name="connsiteX0" fmla="*/ 0 w 5428423"/>
              <a:gd name="connsiteY0" fmla="*/ 0 h 2985433"/>
              <a:gd name="connsiteX1" fmla="*/ 624269 w 5428423"/>
              <a:gd name="connsiteY1" fmla="*/ 0 h 2985433"/>
              <a:gd name="connsiteX2" fmla="*/ 1357106 w 5428423"/>
              <a:gd name="connsiteY2" fmla="*/ 0 h 2985433"/>
              <a:gd name="connsiteX3" fmla="*/ 2035659 w 5428423"/>
              <a:gd name="connsiteY3" fmla="*/ 0 h 2985433"/>
              <a:gd name="connsiteX4" fmla="*/ 2659927 w 5428423"/>
              <a:gd name="connsiteY4" fmla="*/ 0 h 2985433"/>
              <a:gd name="connsiteX5" fmla="*/ 3338480 w 5428423"/>
              <a:gd name="connsiteY5" fmla="*/ 0 h 2985433"/>
              <a:gd name="connsiteX6" fmla="*/ 4071317 w 5428423"/>
              <a:gd name="connsiteY6" fmla="*/ 0 h 2985433"/>
              <a:gd name="connsiteX7" fmla="*/ 4695586 w 5428423"/>
              <a:gd name="connsiteY7" fmla="*/ 0 h 2985433"/>
              <a:gd name="connsiteX8" fmla="*/ 5428423 w 5428423"/>
              <a:gd name="connsiteY8" fmla="*/ 0 h 2985433"/>
              <a:gd name="connsiteX9" fmla="*/ 5428423 w 5428423"/>
              <a:gd name="connsiteY9" fmla="*/ 567232 h 2985433"/>
              <a:gd name="connsiteX10" fmla="*/ 5428423 w 5428423"/>
              <a:gd name="connsiteY10" fmla="*/ 1194173 h 2985433"/>
              <a:gd name="connsiteX11" fmla="*/ 5428423 w 5428423"/>
              <a:gd name="connsiteY11" fmla="*/ 1761405 h 2985433"/>
              <a:gd name="connsiteX12" fmla="*/ 5428423 w 5428423"/>
              <a:gd name="connsiteY12" fmla="*/ 2328638 h 2985433"/>
              <a:gd name="connsiteX13" fmla="*/ 5428423 w 5428423"/>
              <a:gd name="connsiteY13" fmla="*/ 2985433 h 2985433"/>
              <a:gd name="connsiteX14" fmla="*/ 4641302 w 5428423"/>
              <a:gd name="connsiteY14" fmla="*/ 2985433 h 2985433"/>
              <a:gd name="connsiteX15" fmla="*/ 4071317 w 5428423"/>
              <a:gd name="connsiteY15" fmla="*/ 2985433 h 2985433"/>
              <a:gd name="connsiteX16" fmla="*/ 3447049 w 5428423"/>
              <a:gd name="connsiteY16" fmla="*/ 2985433 h 2985433"/>
              <a:gd name="connsiteX17" fmla="*/ 2659927 w 5428423"/>
              <a:gd name="connsiteY17" fmla="*/ 2985433 h 2985433"/>
              <a:gd name="connsiteX18" fmla="*/ 2035659 w 5428423"/>
              <a:gd name="connsiteY18" fmla="*/ 2985433 h 2985433"/>
              <a:gd name="connsiteX19" fmla="*/ 1465674 w 5428423"/>
              <a:gd name="connsiteY19" fmla="*/ 2985433 h 2985433"/>
              <a:gd name="connsiteX20" fmla="*/ 949974 w 5428423"/>
              <a:gd name="connsiteY20" fmla="*/ 2985433 h 2985433"/>
              <a:gd name="connsiteX21" fmla="*/ 0 w 5428423"/>
              <a:gd name="connsiteY21" fmla="*/ 2985433 h 2985433"/>
              <a:gd name="connsiteX22" fmla="*/ 0 w 5428423"/>
              <a:gd name="connsiteY22" fmla="*/ 2477909 h 2985433"/>
              <a:gd name="connsiteX23" fmla="*/ 0 w 5428423"/>
              <a:gd name="connsiteY23" fmla="*/ 1940531 h 2985433"/>
              <a:gd name="connsiteX24" fmla="*/ 0 w 5428423"/>
              <a:gd name="connsiteY24" fmla="*/ 1433008 h 2985433"/>
              <a:gd name="connsiteX25" fmla="*/ 0 w 5428423"/>
              <a:gd name="connsiteY25" fmla="*/ 835921 h 2985433"/>
              <a:gd name="connsiteX26" fmla="*/ 0 w 5428423"/>
              <a:gd name="connsiteY26" fmla="*/ 0 h 298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28423" h="2985433" extrusionOk="0">
                <a:moveTo>
                  <a:pt x="0" y="0"/>
                </a:moveTo>
                <a:cubicBezTo>
                  <a:pt x="285663" y="-13744"/>
                  <a:pt x="476822" y="-23517"/>
                  <a:pt x="624269" y="0"/>
                </a:cubicBezTo>
                <a:cubicBezTo>
                  <a:pt x="771716" y="23517"/>
                  <a:pt x="999930" y="-18859"/>
                  <a:pt x="1357106" y="0"/>
                </a:cubicBezTo>
                <a:cubicBezTo>
                  <a:pt x="1714282" y="18859"/>
                  <a:pt x="1871264" y="11484"/>
                  <a:pt x="2035659" y="0"/>
                </a:cubicBezTo>
                <a:cubicBezTo>
                  <a:pt x="2200054" y="-11484"/>
                  <a:pt x="2393199" y="28516"/>
                  <a:pt x="2659927" y="0"/>
                </a:cubicBezTo>
                <a:cubicBezTo>
                  <a:pt x="2926655" y="-28516"/>
                  <a:pt x="3002500" y="21676"/>
                  <a:pt x="3338480" y="0"/>
                </a:cubicBezTo>
                <a:cubicBezTo>
                  <a:pt x="3674460" y="-21676"/>
                  <a:pt x="3847527" y="-6964"/>
                  <a:pt x="4071317" y="0"/>
                </a:cubicBezTo>
                <a:cubicBezTo>
                  <a:pt x="4295107" y="6964"/>
                  <a:pt x="4538835" y="-2044"/>
                  <a:pt x="4695586" y="0"/>
                </a:cubicBezTo>
                <a:cubicBezTo>
                  <a:pt x="4852337" y="2044"/>
                  <a:pt x="5166779" y="18314"/>
                  <a:pt x="5428423" y="0"/>
                </a:cubicBezTo>
                <a:cubicBezTo>
                  <a:pt x="5400754" y="202187"/>
                  <a:pt x="5455767" y="376386"/>
                  <a:pt x="5428423" y="567232"/>
                </a:cubicBezTo>
                <a:cubicBezTo>
                  <a:pt x="5401079" y="758078"/>
                  <a:pt x="5406783" y="1061270"/>
                  <a:pt x="5428423" y="1194173"/>
                </a:cubicBezTo>
                <a:cubicBezTo>
                  <a:pt x="5450063" y="1327076"/>
                  <a:pt x="5444605" y="1612579"/>
                  <a:pt x="5428423" y="1761405"/>
                </a:cubicBezTo>
                <a:cubicBezTo>
                  <a:pt x="5412241" y="1910231"/>
                  <a:pt x="5436036" y="2092487"/>
                  <a:pt x="5428423" y="2328638"/>
                </a:cubicBezTo>
                <a:cubicBezTo>
                  <a:pt x="5420810" y="2564789"/>
                  <a:pt x="5414823" y="2795368"/>
                  <a:pt x="5428423" y="2985433"/>
                </a:cubicBezTo>
                <a:cubicBezTo>
                  <a:pt x="5183700" y="3016931"/>
                  <a:pt x="4952830" y="2992884"/>
                  <a:pt x="4641302" y="2985433"/>
                </a:cubicBezTo>
                <a:cubicBezTo>
                  <a:pt x="4329774" y="2977982"/>
                  <a:pt x="4335063" y="2986860"/>
                  <a:pt x="4071317" y="2985433"/>
                </a:cubicBezTo>
                <a:cubicBezTo>
                  <a:pt x="3807571" y="2984006"/>
                  <a:pt x="3612874" y="3000952"/>
                  <a:pt x="3447049" y="2985433"/>
                </a:cubicBezTo>
                <a:cubicBezTo>
                  <a:pt x="3281224" y="2969914"/>
                  <a:pt x="3009330" y="3014613"/>
                  <a:pt x="2659927" y="2985433"/>
                </a:cubicBezTo>
                <a:cubicBezTo>
                  <a:pt x="2310524" y="2956253"/>
                  <a:pt x="2331326" y="2979223"/>
                  <a:pt x="2035659" y="2985433"/>
                </a:cubicBezTo>
                <a:cubicBezTo>
                  <a:pt x="1739992" y="2991643"/>
                  <a:pt x="1662199" y="2958769"/>
                  <a:pt x="1465674" y="2985433"/>
                </a:cubicBezTo>
                <a:cubicBezTo>
                  <a:pt x="1269150" y="3012097"/>
                  <a:pt x="1112722" y="2982225"/>
                  <a:pt x="949974" y="2985433"/>
                </a:cubicBezTo>
                <a:cubicBezTo>
                  <a:pt x="787226" y="2988641"/>
                  <a:pt x="374120" y="2947704"/>
                  <a:pt x="0" y="2985433"/>
                </a:cubicBezTo>
                <a:cubicBezTo>
                  <a:pt x="6714" y="2824526"/>
                  <a:pt x="-17178" y="2643783"/>
                  <a:pt x="0" y="2477909"/>
                </a:cubicBezTo>
                <a:cubicBezTo>
                  <a:pt x="17178" y="2312035"/>
                  <a:pt x="21380" y="2093870"/>
                  <a:pt x="0" y="1940531"/>
                </a:cubicBezTo>
                <a:cubicBezTo>
                  <a:pt x="-21380" y="1787192"/>
                  <a:pt x="-22225" y="1666870"/>
                  <a:pt x="0" y="1433008"/>
                </a:cubicBezTo>
                <a:cubicBezTo>
                  <a:pt x="22225" y="1199146"/>
                  <a:pt x="-21608" y="1086518"/>
                  <a:pt x="0" y="835921"/>
                </a:cubicBezTo>
                <a:cubicBezTo>
                  <a:pt x="21608" y="585324"/>
                  <a:pt x="21375" y="22520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xúc của em khi làm những công việc đó?</a:t>
            </a:r>
            <a:b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n-US" sz="2800" i="1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i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uy có mệt một chút nhưng rất vui, hạnh phúc và tự hào vì mình có thể giúp đỡ bố mẹ chăm sóc “Tổ ấm” của gia đình.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A8E73-9A04-343B-7B95-C7DEB45A9608}"/>
              </a:ext>
            </a:extLst>
          </p:cNvPr>
          <p:cNvSpPr txBox="1"/>
          <p:nvPr/>
        </p:nvSpPr>
        <p:spPr>
          <a:xfrm>
            <a:off x="926294" y="311007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95"/>
            <a:ext cx="785618" cy="8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61952-0C1E-2BFF-155B-7130F364E60D}"/>
              </a:ext>
            </a:extLst>
          </p:cNvPr>
          <p:cNvSpPr txBox="1"/>
          <p:nvPr/>
        </p:nvSpPr>
        <p:spPr>
          <a:xfrm>
            <a:off x="392809" y="843889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1. Chia sẻ về việc em làm hằng ngày để chăm sóc ngôi nhà của mình.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Sở Giáo Dục Và Đào Tạo Vĩnh Phúc">
            <a:extLst>
              <a:ext uri="{FF2B5EF4-FFF2-40B4-BE49-F238E27FC236}">
                <a16:creationId xmlns:a16="http://schemas.microsoft.com/office/drawing/2014/main" id="{49E15BB2-589F-0473-B110-8AC179B0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8" y="1664534"/>
            <a:ext cx="4793276" cy="45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15841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426334" y="2330560"/>
            <a:ext cx="932142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1134764849"/>
      </p:ext>
    </p:extLst>
  </p:cSld>
  <p:clrMapOvr>
    <a:masterClrMapping/>
  </p:clrMapOvr>
  <p:transition spd="slow" advTm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10597-AC92-06AD-3B3C-0206BB657C44}"/>
              </a:ext>
            </a:extLst>
          </p:cNvPr>
          <p:cNvSpPr txBox="1"/>
          <p:nvPr/>
        </p:nvSpPr>
        <p:spPr>
          <a:xfrm>
            <a:off x="468923" y="718724"/>
            <a:ext cx="10832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Tham gia cuộc thi gấp chăn theo phong cách chú bộ đội.</a:t>
            </a:r>
            <a:endParaRPr lang="en-US" sz="32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6E785-CE0C-46C4-A674-B6838FFA53FE}"/>
              </a:ext>
            </a:extLst>
          </p:cNvPr>
          <p:cNvSpPr txBox="1"/>
          <p:nvPr/>
        </p:nvSpPr>
        <p:spPr>
          <a:xfrm>
            <a:off x="629108" y="1965646"/>
            <a:ext cx="3780778" cy="2246769"/>
          </a:xfrm>
          <a:custGeom>
            <a:avLst/>
            <a:gdLst>
              <a:gd name="connsiteX0" fmla="*/ 0 w 3780778"/>
              <a:gd name="connsiteY0" fmla="*/ 0 h 2246769"/>
              <a:gd name="connsiteX1" fmla="*/ 592322 w 3780778"/>
              <a:gd name="connsiteY1" fmla="*/ 0 h 2246769"/>
              <a:gd name="connsiteX2" fmla="*/ 1260259 w 3780778"/>
              <a:gd name="connsiteY2" fmla="*/ 0 h 2246769"/>
              <a:gd name="connsiteX3" fmla="*/ 1890389 w 3780778"/>
              <a:gd name="connsiteY3" fmla="*/ 0 h 2246769"/>
              <a:gd name="connsiteX4" fmla="*/ 2482711 w 3780778"/>
              <a:gd name="connsiteY4" fmla="*/ 0 h 2246769"/>
              <a:gd name="connsiteX5" fmla="*/ 3112841 w 3780778"/>
              <a:gd name="connsiteY5" fmla="*/ 0 h 2246769"/>
              <a:gd name="connsiteX6" fmla="*/ 3780778 w 3780778"/>
              <a:gd name="connsiteY6" fmla="*/ 0 h 2246769"/>
              <a:gd name="connsiteX7" fmla="*/ 3780778 w 3780778"/>
              <a:gd name="connsiteY7" fmla="*/ 539225 h 2246769"/>
              <a:gd name="connsiteX8" fmla="*/ 3780778 w 3780778"/>
              <a:gd name="connsiteY8" fmla="*/ 1100917 h 2246769"/>
              <a:gd name="connsiteX9" fmla="*/ 3780778 w 3780778"/>
              <a:gd name="connsiteY9" fmla="*/ 1707544 h 2246769"/>
              <a:gd name="connsiteX10" fmla="*/ 3780778 w 3780778"/>
              <a:gd name="connsiteY10" fmla="*/ 2246769 h 2246769"/>
              <a:gd name="connsiteX11" fmla="*/ 3188456 w 3780778"/>
              <a:gd name="connsiteY11" fmla="*/ 2246769 h 2246769"/>
              <a:gd name="connsiteX12" fmla="*/ 2558326 w 3780778"/>
              <a:gd name="connsiteY12" fmla="*/ 2246769 h 2246769"/>
              <a:gd name="connsiteX13" fmla="*/ 1890389 w 3780778"/>
              <a:gd name="connsiteY13" fmla="*/ 2246769 h 2246769"/>
              <a:gd name="connsiteX14" fmla="*/ 1373683 w 3780778"/>
              <a:gd name="connsiteY14" fmla="*/ 2246769 h 2246769"/>
              <a:gd name="connsiteX15" fmla="*/ 819169 w 3780778"/>
              <a:gd name="connsiteY15" fmla="*/ 2246769 h 2246769"/>
              <a:gd name="connsiteX16" fmla="*/ 0 w 3780778"/>
              <a:gd name="connsiteY16" fmla="*/ 2246769 h 2246769"/>
              <a:gd name="connsiteX17" fmla="*/ 0 w 3780778"/>
              <a:gd name="connsiteY17" fmla="*/ 1640141 h 2246769"/>
              <a:gd name="connsiteX18" fmla="*/ 0 w 3780778"/>
              <a:gd name="connsiteY18" fmla="*/ 1033514 h 2246769"/>
              <a:gd name="connsiteX19" fmla="*/ 0 w 3780778"/>
              <a:gd name="connsiteY19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80778" h="2246769" extrusionOk="0">
                <a:moveTo>
                  <a:pt x="0" y="0"/>
                </a:moveTo>
                <a:cubicBezTo>
                  <a:pt x="192479" y="-5056"/>
                  <a:pt x="399604" y="-28976"/>
                  <a:pt x="592322" y="0"/>
                </a:cubicBezTo>
                <a:cubicBezTo>
                  <a:pt x="785040" y="28976"/>
                  <a:pt x="970947" y="8047"/>
                  <a:pt x="1260259" y="0"/>
                </a:cubicBezTo>
                <a:cubicBezTo>
                  <a:pt x="1549571" y="-8047"/>
                  <a:pt x="1599806" y="-23767"/>
                  <a:pt x="1890389" y="0"/>
                </a:cubicBezTo>
                <a:cubicBezTo>
                  <a:pt x="2180972" y="23767"/>
                  <a:pt x="2307101" y="14667"/>
                  <a:pt x="2482711" y="0"/>
                </a:cubicBezTo>
                <a:cubicBezTo>
                  <a:pt x="2658321" y="-14667"/>
                  <a:pt x="2917296" y="22043"/>
                  <a:pt x="3112841" y="0"/>
                </a:cubicBezTo>
                <a:cubicBezTo>
                  <a:pt x="3308386" y="-22043"/>
                  <a:pt x="3615770" y="-6158"/>
                  <a:pt x="3780778" y="0"/>
                </a:cubicBezTo>
                <a:cubicBezTo>
                  <a:pt x="3796712" y="185942"/>
                  <a:pt x="3802467" y="429574"/>
                  <a:pt x="3780778" y="539225"/>
                </a:cubicBezTo>
                <a:cubicBezTo>
                  <a:pt x="3759089" y="648877"/>
                  <a:pt x="3776822" y="958112"/>
                  <a:pt x="3780778" y="1100917"/>
                </a:cubicBezTo>
                <a:cubicBezTo>
                  <a:pt x="3784734" y="1243722"/>
                  <a:pt x="3768011" y="1514836"/>
                  <a:pt x="3780778" y="1707544"/>
                </a:cubicBezTo>
                <a:cubicBezTo>
                  <a:pt x="3793545" y="1900252"/>
                  <a:pt x="3790813" y="2086683"/>
                  <a:pt x="3780778" y="2246769"/>
                </a:cubicBezTo>
                <a:cubicBezTo>
                  <a:pt x="3502970" y="2232285"/>
                  <a:pt x="3394548" y="2220591"/>
                  <a:pt x="3188456" y="2246769"/>
                </a:cubicBezTo>
                <a:cubicBezTo>
                  <a:pt x="2982364" y="2272947"/>
                  <a:pt x="2797254" y="2258428"/>
                  <a:pt x="2558326" y="2246769"/>
                </a:cubicBezTo>
                <a:cubicBezTo>
                  <a:pt x="2319398" y="2235111"/>
                  <a:pt x="2169924" y="2233372"/>
                  <a:pt x="1890389" y="2246769"/>
                </a:cubicBezTo>
                <a:cubicBezTo>
                  <a:pt x="1610854" y="2260166"/>
                  <a:pt x="1489819" y="2234141"/>
                  <a:pt x="1373683" y="2246769"/>
                </a:cubicBezTo>
                <a:cubicBezTo>
                  <a:pt x="1257547" y="2259397"/>
                  <a:pt x="1081653" y="2257705"/>
                  <a:pt x="819169" y="2246769"/>
                </a:cubicBezTo>
                <a:cubicBezTo>
                  <a:pt x="556685" y="2235833"/>
                  <a:pt x="369268" y="2271880"/>
                  <a:pt x="0" y="2246769"/>
                </a:cubicBezTo>
                <a:cubicBezTo>
                  <a:pt x="8642" y="1950330"/>
                  <a:pt x="-5024" y="1832869"/>
                  <a:pt x="0" y="1640141"/>
                </a:cubicBezTo>
                <a:cubicBezTo>
                  <a:pt x="5024" y="1447413"/>
                  <a:pt x="30025" y="1252153"/>
                  <a:pt x="0" y="1033514"/>
                </a:cubicBezTo>
                <a:cubicBezTo>
                  <a:pt x="-30025" y="814875"/>
                  <a:pt x="-16721" y="51421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Luyện tập gấp chăn theo nhóm.</a:t>
            </a:r>
          </a:p>
          <a:p>
            <a:pPr algn="ctr"/>
            <a:r>
              <a:rPr lang="en-US" sz="2800" i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nhóm lựa chọn hai bạn tham gia thi gấp chăn với các nhóm khác</a:t>
            </a:r>
            <a:r>
              <a:rPr lang="en-US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Hình ảnh Hình Minh Họa Quân đội Cậu Bé Với Quân đội Gấp Mũ Xanh Quân đội  Giường Xanh Quân đội PNG , Clipart Quân đội, Hình Minh Họa Quân đội, Cậu">
            <a:extLst>
              <a:ext uri="{FF2B5EF4-FFF2-40B4-BE49-F238E27FC236}">
                <a16:creationId xmlns:a16="http://schemas.microsoft.com/office/drawing/2014/main" id="{A594D82B-0517-8032-C6F0-FE1C8BF4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4250" l="8667" r="90000">
                        <a14:foregroundMark x1="51333" y1="8750" x2="58083" y2="18750"/>
                        <a14:foregroundMark x1="53667" y1="11417" x2="60583" y2="19667"/>
                        <a14:foregroundMark x1="58583" y1="11667" x2="60917" y2="14167"/>
                        <a14:foregroundMark x1="8667" y1="57250" x2="9250" y2="69583"/>
                        <a14:foregroundMark x1="89500" y1="70917" x2="89500" y2="84417"/>
                        <a14:foregroundMark x1="8750" y1="92250" x2="9750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78" y="3009899"/>
            <a:ext cx="4135314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ướng dẫn trẻ cách gấp chăn mền - Trường Từng Bước Nhỏ">
            <a:extLst>
              <a:ext uri="{FF2B5EF4-FFF2-40B4-BE49-F238E27FC236}">
                <a16:creationId xmlns:a16="http://schemas.microsoft.com/office/drawing/2014/main" id="{866AF127-59D4-1E7F-C598-D7243962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97" y="1381092"/>
            <a:ext cx="3782965" cy="37887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6605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873828538"/>
      </p:ext>
    </p:extLst>
  </p:cSld>
  <p:clrMapOvr>
    <a:masterClrMapping/>
  </p:clrMapOvr>
  <p:transition spd="slow" advTm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373086" y="1938844"/>
            <a:ext cx="7339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15:</a:t>
            </a:r>
            <a:endParaRPr lang="en-US" sz="5400" b="1" dirty="0" smtClean="0">
              <a:ln w="25400"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李旭科书法" panose="02000603000000000000" pitchFamily="2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sz="5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5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82330" y="38060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CAM KẾT HÀNH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349D0-B14B-22F7-2872-EC9151E64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3" y="1355040"/>
            <a:ext cx="11326814" cy="2904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73" y="3590906"/>
            <a:ext cx="5601227" cy="299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0698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" y="-1962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2" name="5cd521b77f4f6">
            <a:hlinkClick r:id="" action="ppaction://media"/>
            <a:extLst>
              <a:ext uri="{FF2B5EF4-FFF2-40B4-BE49-F238E27FC236}">
                <a16:creationId xmlns:a16="http://schemas.microsoft.com/office/drawing/2014/main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935721" y="2042199"/>
            <a:ext cx="6465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Chúc các con chăm ngoan.</a:t>
            </a:r>
            <a:endParaRPr lang="en-US" sz="66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9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88550" y="83734"/>
            <a:ext cx="542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Nội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</a:t>
            </a:r>
            <a:r>
              <a:rPr lang="en-US" sz="6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dung 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100" name="等腰三角形 83"/>
          <p:cNvSpPr/>
          <p:nvPr/>
        </p:nvSpPr>
        <p:spPr>
          <a:xfrm rot="5400000">
            <a:off x="4095877" y="3468344"/>
            <a:ext cx="213774" cy="22131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101" name="文本框 84"/>
          <p:cNvSpPr txBox="1"/>
          <p:nvPr/>
        </p:nvSpPr>
        <p:spPr>
          <a:xfrm>
            <a:off x="3204174" y="3297749"/>
            <a:ext cx="83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2" name="文本框 86"/>
          <p:cNvSpPr txBox="1"/>
          <p:nvPr/>
        </p:nvSpPr>
        <p:spPr>
          <a:xfrm flipH="1">
            <a:off x="4316761" y="3350909"/>
            <a:ext cx="807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Hoạt động giáo dục theo chủ đề</a:t>
            </a:r>
            <a:endParaRPr 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EAE7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3" name="等腰三角形 87"/>
          <p:cNvSpPr/>
          <p:nvPr/>
        </p:nvSpPr>
        <p:spPr>
          <a:xfrm rot="5400000">
            <a:off x="4130571" y="4338015"/>
            <a:ext cx="214837" cy="22697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104" name="文本框 88"/>
          <p:cNvSpPr txBox="1"/>
          <p:nvPr/>
        </p:nvSpPr>
        <p:spPr>
          <a:xfrm>
            <a:off x="3324617" y="4176443"/>
            <a:ext cx="89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文本框 75">
            <a:extLst>
              <a:ext uri="{FF2B5EF4-FFF2-40B4-BE49-F238E27FC236}">
                <a16:creationId xmlns:a16="http://schemas.microsoft.com/office/drawing/2014/main" id="{6D9A87DF-9E36-4894-8163-A9848A1C155E}"/>
              </a:ext>
            </a:extLst>
          </p:cNvPr>
          <p:cNvSpPr txBox="1"/>
          <p:nvPr/>
        </p:nvSpPr>
        <p:spPr>
          <a:xfrm flipH="1">
            <a:off x="4348690" y="4179755"/>
            <a:ext cx="588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Sinh hoạt lớp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/>
      <p:bldP spid="102" grpId="0"/>
      <p:bldP spid="103" grpId="0" animBg="1"/>
      <p:bldP spid="104" grpId="0"/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  <a:endParaRPr 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0" y="1684158"/>
            <a:ext cx="3552731" cy="463963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98807" y="2760183"/>
            <a:ext cx="2411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NHÀ LÀ TỔ ẤM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286802" y="449252"/>
            <a:ext cx="4522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Hoạt động giáo dục theo chủ đề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5" y="-272828"/>
            <a:ext cx="10993656" cy="7763706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0598" y="1145406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9333" y="2204185"/>
            <a:ext cx="6420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Học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chia sẻ được về góc yêu thích ở ngôi nhà của mình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Thực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được một số việc chăm sóc nhà mình hằng ngày và trang trí nhà mỗi dịp lễ tết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2465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98801" y="97126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252945" y="233548"/>
            <a:ext cx="544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bài thơ Tổ ấm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8"/>
          <a:stretch/>
        </p:blipFill>
        <p:spPr>
          <a:xfrm>
            <a:off x="775873" y="1794108"/>
            <a:ext cx="11228503" cy="362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60EB93-4120-4CFE-1D41-B62142F4EE82}"/>
              </a:ext>
            </a:extLst>
          </p:cNvPr>
          <p:cNvSpPr txBox="1"/>
          <p:nvPr/>
        </p:nvSpPr>
        <p:spPr>
          <a:xfrm>
            <a:off x="509739" y="970134"/>
            <a:ext cx="114946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3F333ED8-5FA4-A6F3-5148-1A298B7ECF64}"/>
              </a:ext>
            </a:extLst>
          </p:cNvPr>
          <p:cNvSpPr/>
          <p:nvPr/>
        </p:nvSpPr>
        <p:spPr>
          <a:xfrm>
            <a:off x="852287" y="4894385"/>
            <a:ext cx="10124301" cy="15019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,…………..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843402" y="168162"/>
            <a:ext cx="3994674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Chơi trò chơi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0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3400" b="1" i="1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Chăm sóc tổ ấm</a:t>
            </a:r>
            <a:endParaRPr lang="en-US" sz="3400" b="1" kern="120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ECCB1C-CBBA-9F9F-88DF-1CF92270A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53" y="775240"/>
            <a:ext cx="6014185" cy="5307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197247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5112" y="1648670"/>
            <a:ext cx="455917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Sắm vai một thành viên trong gia đình để giới thiệu về ngôi nhà.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thành viên khác dùng động tác cơ thể để thể hiện việc làm giúp ngôi nhà sạch đẹp.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bạn nhóm khác đoán xem đó là việc gì.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5226D-527D-D59C-29B9-2ECD7E66AC16}"/>
              </a:ext>
            </a:extLst>
          </p:cNvPr>
          <p:cNvSpPr txBox="1"/>
          <p:nvPr/>
        </p:nvSpPr>
        <p:spPr>
          <a:xfrm>
            <a:off x="5408849" y="240324"/>
            <a:ext cx="6212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 nhà là tổ ấm của chúng ta luôn cùng ta chăm sóc mỗi ngày</a:t>
            </a:r>
          </a:p>
        </p:txBody>
      </p:sp>
    </p:spTree>
    <p:extLst>
      <p:ext uri="{BB962C8B-B14F-4D97-AF65-F5344CB8AC3E}">
        <p14:creationId xmlns:p14="http://schemas.microsoft.com/office/powerpoint/2010/main" val="4116451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1179254" y="1092994"/>
            <a:ext cx="9833491" cy="2246769"/>
          </a:xfrm>
          <a:custGeom>
            <a:avLst/>
            <a:gdLst>
              <a:gd name="connsiteX0" fmla="*/ 0 w 9833491"/>
              <a:gd name="connsiteY0" fmla="*/ 0 h 2246769"/>
              <a:gd name="connsiteX1" fmla="*/ 9833491 w 9833491"/>
              <a:gd name="connsiteY1" fmla="*/ 0 h 2246769"/>
              <a:gd name="connsiteX2" fmla="*/ 9833491 w 9833491"/>
              <a:gd name="connsiteY2" fmla="*/ 2246769 h 2246769"/>
              <a:gd name="connsiteX3" fmla="*/ 0 w 9833491"/>
              <a:gd name="connsiteY3" fmla="*/ 2246769 h 2246769"/>
              <a:gd name="connsiteX4" fmla="*/ 0 w 9833491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2246769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705318" y="748820"/>
                  <a:pt x="9962641" y="1871430"/>
                  <a:pt x="9833491" y="2246769"/>
                </a:cubicBezTo>
                <a:cubicBezTo>
                  <a:pt x="8708595" y="2353089"/>
                  <a:pt x="3839247" y="2239120"/>
                  <a:pt x="0" y="2246769"/>
                </a:cubicBezTo>
                <a:cubicBezTo>
                  <a:pt x="160128" y="1688345"/>
                  <a:pt x="25049" y="5007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về góc yêu thích của em trong nhà và trả lời các câu hỏi :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đang tưởng tượng đến góc nào? 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Góc đó có gì mà em thích?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Khi ở đó, em cảm thấy như thế nào?  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90273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32" y="375920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6" y="356026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09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98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/>
        </p:nvSpPr>
        <p:spPr>
          <a:xfrm>
            <a:off x="968721" y="1308983"/>
            <a:ext cx="9833491" cy="1384995"/>
          </a:xfrm>
          <a:custGeom>
            <a:avLst/>
            <a:gdLst>
              <a:gd name="connsiteX0" fmla="*/ 0 w 9833491"/>
              <a:gd name="connsiteY0" fmla="*/ 0 h 1384995"/>
              <a:gd name="connsiteX1" fmla="*/ 9833491 w 9833491"/>
              <a:gd name="connsiteY1" fmla="*/ 0 h 1384995"/>
              <a:gd name="connsiteX2" fmla="*/ 9833491 w 9833491"/>
              <a:gd name="connsiteY2" fmla="*/ 1384995 h 1384995"/>
              <a:gd name="connsiteX3" fmla="*/ 0 w 9833491"/>
              <a:gd name="connsiteY3" fmla="*/ 1384995 h 1384995"/>
              <a:gd name="connsiteX4" fmla="*/ 0 w 9833491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1384995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912903" y="154037"/>
                  <a:pt x="9768208" y="996528"/>
                  <a:pt x="9833491" y="1384995"/>
                </a:cubicBezTo>
                <a:cubicBezTo>
                  <a:pt x="8708595" y="1491315"/>
                  <a:pt x="3839247" y="1377346"/>
                  <a:pt x="0" y="1384995"/>
                </a:cubicBezTo>
                <a:cubicBezTo>
                  <a:pt x="26717" y="781369"/>
                  <a:pt x="-63174" y="4411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nhà cửa, giữ nhà cửa sạch đẹp, ngôi nhà sẽ trở thành “tổ ấm”, nơi có các góc nhỏ khiến chúng ta thấy dễ chịu, êm ái.   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19786" y="485644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20" y="366028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9" y="356341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62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540</Words>
  <Application>Microsoft Office PowerPoint</Application>
  <PresentationFormat>Widescreen</PresentationFormat>
  <Paragraphs>80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Coiny</vt:lpstr>
      <vt:lpstr>等线</vt:lpstr>
      <vt:lpstr>等线 Light</vt:lpstr>
      <vt:lpstr>Impact</vt:lpstr>
      <vt:lpstr>LNTH-Kids  Chinese Font 1</vt:lpstr>
      <vt:lpstr>Tahoma</vt:lpstr>
      <vt:lpstr>Times New Roman</vt:lpstr>
      <vt:lpstr>UTM Avo</vt:lpstr>
      <vt:lpstr>UTM Windsor BT</vt:lpstr>
      <vt:lpstr>UVN Mang Cau Nang</vt:lpstr>
      <vt:lpstr>Zilla Slab</vt:lpstr>
      <vt:lpstr>仓耳玄三M W05</vt:lpstr>
      <vt:lpstr>李旭科书法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ADMIN</cp:lastModifiedBy>
  <cp:revision>120</cp:revision>
  <dcterms:created xsi:type="dcterms:W3CDTF">2019-03-29T12:25:33Z</dcterms:created>
  <dcterms:modified xsi:type="dcterms:W3CDTF">2022-12-07T11:17:34Z</dcterms:modified>
</cp:coreProperties>
</file>