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7" r:id="rId3"/>
    <p:sldId id="257" r:id="rId4"/>
    <p:sldId id="261" r:id="rId6"/>
    <p:sldId id="268" r:id="rId7"/>
    <p:sldId id="269" r:id="rId8"/>
    <p:sldId id="275" r:id="rId9"/>
    <p:sldId id="280" r:id="rId10"/>
    <p:sldId id="282" r:id="rId11"/>
    <p:sldId id="263" r:id="rId12"/>
    <p:sldId id="281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88336" autoAdjust="0"/>
  </p:normalViewPr>
  <p:slideViewPr>
    <p:cSldViewPr snapToGrid="0">
      <p:cViewPr varScale="1">
        <p:scale>
          <a:sx n="81" d="100"/>
          <a:sy n="81" d="100"/>
        </p:scale>
        <p:origin x="-930" y="-90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9.png"/><Relationship Id="rId3" Type="http://schemas.openxmlformats.org/officeDocument/2006/relationships/tags" Target="../tags/tag1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HAI ANH EM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5"/>
          </a:p>
        </p:txBody>
      </p:sp>
      <p:sp>
        <p:nvSpPr>
          <p:cNvPr id="23" name="Rectangle 22"/>
          <p:cNvSpPr/>
          <p:nvPr/>
        </p:nvSpPr>
        <p:spPr>
          <a:xfrm>
            <a:off x="2394585" y="1661795"/>
            <a:ext cx="985456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125" y="3087370"/>
            <a:ext cx="14391005" cy="319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0" y="412750"/>
            <a:ext cx="3470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8156" y="1246382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118.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6048" y="2824492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3308680"/>
            <a:ext cx="327271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2271" y="3312146"/>
            <a:ext cx="369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19597" y="5756153"/>
            <a:ext cx="2988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文本框 22"/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/>
            <a:srcRect l="8388" t="30351" r="53915" b="24561"/>
            <a:stretch>
              <a:fillRect/>
            </a:stretch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/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3646" t="31482" r="7357" b="23869"/>
            <a:stretch>
              <a:fillRect/>
            </a:stretch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/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/>
            <a:srcRect l="54007" t="30352" r="7677" b="24999"/>
            <a:stretch>
              <a:fillRect/>
            </a:stretch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/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8229" t="31549" r="54419" b="22340"/>
            <a:stretch>
              <a:fillRect/>
            </a:stretch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/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594" y="323251"/>
            <a:ext cx="1048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7198" y="5765606"/>
            <a:ext cx="377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文本框 22"/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"/>
            <a:srcRect l="8388" t="30351" r="53915" b="24561"/>
            <a:stretch>
              <a:fillRect/>
            </a:stretch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53646" t="31482" r="7357" b="23869"/>
            <a:stretch>
              <a:fillRect/>
            </a:stretch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"/>
            <a:srcRect l="54007" t="30352" r="7677" b="24999"/>
            <a:stretch>
              <a:fillRect/>
            </a:stretch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/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8229" t="31549" r="54419" b="22340"/>
            <a:stretch>
              <a:fillRect/>
            </a:stretch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46574" y="2742763"/>
            <a:ext cx="327271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19288" y="2794359"/>
            <a:ext cx="369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03061" y="5936404"/>
            <a:ext cx="2988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681" y="5936404"/>
            <a:ext cx="377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731" y="1532324"/>
            <a:ext cx="3873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99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7272" y="1319720"/>
            <a:ext cx="3873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  <a:endParaRPr lang="en-US" sz="2800" b="1" dirty="0">
              <a:solidFill>
                <a:srgbClr val="28A028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272" y="3452619"/>
            <a:ext cx="4948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28A028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28A028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28A028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"/>
            <a:srcRect l="8388" t="30351" r="53915" b="24561"/>
            <a:stretch>
              <a:fillRect/>
            </a:stretch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/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53646" t="31482" r="7357" b="23869"/>
            <a:stretch>
              <a:fillRect/>
            </a:stretch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/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"/>
            <a:srcRect l="54007" t="30352" r="7677" b="24999"/>
            <a:stretch>
              <a:fillRect/>
            </a:stretch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/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8229" t="31549" r="54419" b="22340"/>
            <a:stretch>
              <a:fillRect/>
            </a:stretch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/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06921" y="736618"/>
            <a:ext cx="40298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4038" y="2040902"/>
            <a:ext cx="667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0527" y="5679134"/>
            <a:ext cx="7078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055954"/>
            <a:ext cx="667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/>
          <p:cNvSpPr txBox="1"/>
          <p:nvPr/>
        </p:nvSpPr>
        <p:spPr>
          <a:xfrm>
            <a:off x="4948773" y="386271"/>
            <a:ext cx="26461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8388" t="30351" r="53915" b="24561"/>
            <a:stretch>
              <a:fillRect/>
            </a:stretch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3646" t="31482" r="7357" b="23869"/>
            <a:stretch>
              <a:fillRect/>
            </a:stretch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4007" t="30352" r="7677" b="24999"/>
            <a:stretch>
              <a:fillRect/>
            </a:stretch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/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8229" t="31549" r="54419" b="22340"/>
            <a:stretch>
              <a:fillRect/>
            </a:stretch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31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Hai anh 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08175"/>
            <a:ext cx="97973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>
            <a:fillRect/>
          </a:stretch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>
            <a:fillRect/>
          </a:stretch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/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文本框 22"/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>
              <a:fillRect/>
            </a:stretch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/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/>
            <a:srcRect l="53646" t="31482" r="7357" b="23869"/>
            <a:stretch>
              <a:fillRect/>
            </a:stretch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/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>
              <a:fillRect/>
            </a:stretch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/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>
              <a:fillRect/>
            </a:stretch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/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77873" y="660759"/>
            <a:ext cx="468950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/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06857" y="1128772"/>
              <a:ext cx="2908948" cy="1015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3071" y="1565096"/>
            <a:ext cx="11102221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>
            <a:fillRect/>
          </a:stretch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</Words>
  <Application>WPS Presentation</Application>
  <PresentationFormat>Custom</PresentationFormat>
  <Paragraphs>133</Paragraphs>
  <Slides>12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SimSun</vt:lpstr>
      <vt:lpstr>Wingdings</vt:lpstr>
      <vt:lpstr>Arial-Rounded</vt:lpstr>
      <vt:lpstr>Yellowtail</vt:lpstr>
      <vt:lpstr>iCiel Cadena</vt:lpstr>
      <vt:lpstr>思源黑体 CN Bold</vt:lpstr>
      <vt:lpstr>iCiel Nabila</vt:lpstr>
      <vt:lpstr>#9Slide03 NettoOTLight</vt:lpstr>
      <vt:lpstr>iCiel Crocante</vt:lpstr>
      <vt:lpstr>Calibri</vt:lpstr>
      <vt:lpstr>Microsoft YaHei</vt:lpstr>
      <vt:lpstr>Arial Unicode MS</vt:lpstr>
      <vt:lpstr>Calibri Light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135</cp:revision>
  <dcterms:created xsi:type="dcterms:W3CDTF">2021-06-15T15:52:00Z</dcterms:created>
  <dcterms:modified xsi:type="dcterms:W3CDTF">2022-12-04T11:34:45Z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2AADD2D1090A4BE1BFBB07E1569026CC</vt:lpwstr>
  </property>
  <property fmtid="{D5CDD505-2E9C-101B-9397-08002B2CF9AE}" pid="3" name="KSOProductBuildVer">
    <vt:lpwstr>1033-11.2.0.11417</vt:lpwstr>
  </property>
</Properties>
</file>