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81" r:id="rId3"/>
    <p:sldId id="273" r:id="rId4"/>
    <p:sldId id="268" r:id="rId5"/>
    <p:sldId id="257" r:id="rId6"/>
    <p:sldId id="271" r:id="rId7"/>
    <p:sldId id="260" r:id="rId8"/>
    <p:sldId id="266" r:id="rId9"/>
    <p:sldId id="267" r:id="rId10"/>
  </p:sldIdLst>
  <p:sldSz cx="15636875" cy="9236075"/>
  <p:notesSz cx="6858000" cy="9144000"/>
  <p:defaultTextStyle>
    <a:defPPr>
      <a:defRPr lang="en-US"/>
    </a:defPPr>
    <a:lvl1pPr marL="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0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1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0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9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8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1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9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7">
          <p15:clr>
            <a:srgbClr val="A4A3A4"/>
          </p15:clr>
        </p15:guide>
        <p15:guide id="2" pos="49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94" y="96"/>
      </p:cViewPr>
      <p:guideLst>
        <p:guide orient="horz" pos="2977"/>
        <p:guide pos="49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0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1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0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9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8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1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9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00" indent="0" algn="ctr">
              <a:buNone/>
              <a:defRPr sz="2600"/>
            </a:lvl2pPr>
            <a:lvl3pPr marL="1193165" indent="0" algn="ctr">
              <a:buNone/>
              <a:defRPr sz="2400"/>
            </a:lvl3pPr>
            <a:lvl4pPr marL="1790065" indent="0" algn="ctr">
              <a:buNone/>
              <a:defRPr sz="2100"/>
            </a:lvl4pPr>
            <a:lvl5pPr marL="2386965" indent="0" algn="ctr">
              <a:buNone/>
              <a:defRPr sz="2100"/>
            </a:lvl5pPr>
            <a:lvl6pPr marL="2983865" indent="0" algn="ctr">
              <a:buNone/>
              <a:defRPr sz="2100"/>
            </a:lvl6pPr>
            <a:lvl7pPr marL="3580130" indent="0" algn="ctr">
              <a:buNone/>
              <a:defRPr sz="2100"/>
            </a:lvl7pPr>
            <a:lvl8pPr marL="4177030" indent="0" algn="ctr">
              <a:buNone/>
              <a:defRPr sz="2100"/>
            </a:lvl8pPr>
            <a:lvl9pPr marL="4773930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00" indent="0" algn="ctr">
              <a:buNone/>
              <a:defRPr sz="2600"/>
            </a:lvl2pPr>
            <a:lvl3pPr marL="1193800" indent="0" algn="ctr">
              <a:buNone/>
              <a:defRPr sz="2400"/>
            </a:lvl3pPr>
            <a:lvl4pPr marL="1790700" indent="0" algn="ctr">
              <a:buNone/>
              <a:defRPr sz="2100"/>
            </a:lvl4pPr>
            <a:lvl5pPr marL="2386965" indent="0" algn="ctr">
              <a:buNone/>
              <a:defRPr sz="2100"/>
            </a:lvl5pPr>
            <a:lvl6pPr marL="2983865" indent="0" algn="ctr">
              <a:buNone/>
              <a:defRPr sz="2100"/>
            </a:lvl6pPr>
            <a:lvl7pPr marL="3580765" indent="0" algn="ctr">
              <a:buNone/>
              <a:defRPr sz="2100"/>
            </a:lvl7pPr>
            <a:lvl8pPr marL="4177665" indent="0" algn="ctr">
              <a:buNone/>
              <a:defRPr sz="2100"/>
            </a:lvl8pPr>
            <a:lvl9pPr marL="477456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8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7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6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765" indent="0">
              <a:buNone/>
              <a:defRPr sz="2100" b="1"/>
            </a:lvl7pPr>
            <a:lvl8pPr marL="4177665" indent="0">
              <a:buNone/>
              <a:defRPr sz="2100" b="1"/>
            </a:lvl8pPr>
            <a:lvl9pPr marL="477456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765" indent="0">
              <a:buNone/>
              <a:defRPr sz="2100" b="1"/>
            </a:lvl7pPr>
            <a:lvl8pPr marL="4177665" indent="0">
              <a:buNone/>
              <a:defRPr sz="2100" b="1"/>
            </a:lvl8pPr>
            <a:lvl9pPr marL="477456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765" indent="0">
              <a:buNone/>
              <a:defRPr sz="1300"/>
            </a:lvl7pPr>
            <a:lvl8pPr marL="4177665" indent="0">
              <a:buNone/>
              <a:defRPr sz="1300"/>
            </a:lvl8pPr>
            <a:lvl9pPr marL="477456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00" indent="0">
              <a:buNone/>
              <a:defRPr sz="3700"/>
            </a:lvl2pPr>
            <a:lvl3pPr marL="1193800" indent="0">
              <a:buNone/>
              <a:defRPr sz="3100"/>
            </a:lvl3pPr>
            <a:lvl4pPr marL="1790700" indent="0">
              <a:buNone/>
              <a:defRPr sz="2600"/>
            </a:lvl4pPr>
            <a:lvl5pPr marL="2386965" indent="0">
              <a:buNone/>
              <a:defRPr sz="2600"/>
            </a:lvl5pPr>
            <a:lvl6pPr marL="2983865" indent="0">
              <a:buNone/>
              <a:defRPr sz="2600"/>
            </a:lvl6pPr>
            <a:lvl7pPr marL="3580765" indent="0">
              <a:buNone/>
              <a:defRPr sz="2600"/>
            </a:lvl7pPr>
            <a:lvl8pPr marL="4177665" indent="0">
              <a:buNone/>
              <a:defRPr sz="2600"/>
            </a:lvl8pPr>
            <a:lvl9pPr marL="47745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765" indent="0">
              <a:buNone/>
              <a:defRPr sz="1300"/>
            </a:lvl7pPr>
            <a:lvl8pPr marL="4177665" indent="0">
              <a:buNone/>
              <a:defRPr sz="1300"/>
            </a:lvl8pPr>
            <a:lvl9pPr marL="4774565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1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0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8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1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165" indent="0">
              <a:buNone/>
              <a:defRPr sz="2400" b="1"/>
            </a:lvl3pPr>
            <a:lvl4pPr marL="1790065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130" indent="0">
              <a:buNone/>
              <a:defRPr sz="2100" b="1"/>
            </a:lvl7pPr>
            <a:lvl8pPr marL="4177030" indent="0">
              <a:buNone/>
              <a:defRPr sz="2100" b="1"/>
            </a:lvl8pPr>
            <a:lvl9pPr marL="477393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165" indent="0">
              <a:buNone/>
              <a:defRPr sz="2400" b="1"/>
            </a:lvl3pPr>
            <a:lvl4pPr marL="1790065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130" indent="0">
              <a:buNone/>
              <a:defRPr sz="2100" b="1"/>
            </a:lvl7pPr>
            <a:lvl8pPr marL="4177030" indent="0">
              <a:buNone/>
              <a:defRPr sz="2100" b="1"/>
            </a:lvl8pPr>
            <a:lvl9pPr marL="477393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165" indent="0">
              <a:buNone/>
              <a:defRPr sz="1600"/>
            </a:lvl3pPr>
            <a:lvl4pPr marL="1790065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130" indent="0">
              <a:buNone/>
              <a:defRPr sz="1300"/>
            </a:lvl7pPr>
            <a:lvl8pPr marL="4177030" indent="0">
              <a:buNone/>
              <a:defRPr sz="1300"/>
            </a:lvl8pPr>
            <a:lvl9pPr marL="47739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00" indent="0">
              <a:buNone/>
              <a:defRPr sz="3700"/>
            </a:lvl2pPr>
            <a:lvl3pPr marL="1193165" indent="0">
              <a:buNone/>
              <a:defRPr sz="3100"/>
            </a:lvl3pPr>
            <a:lvl4pPr marL="1790065" indent="0">
              <a:buNone/>
              <a:defRPr sz="2600"/>
            </a:lvl4pPr>
            <a:lvl5pPr marL="2386965" indent="0">
              <a:buNone/>
              <a:defRPr sz="2600"/>
            </a:lvl5pPr>
            <a:lvl6pPr marL="2983865" indent="0">
              <a:buNone/>
              <a:defRPr sz="2600"/>
            </a:lvl6pPr>
            <a:lvl7pPr marL="3580130" indent="0">
              <a:buNone/>
              <a:defRPr sz="2600"/>
            </a:lvl7pPr>
            <a:lvl8pPr marL="4177030" indent="0">
              <a:buNone/>
              <a:defRPr sz="2600"/>
            </a:lvl8pPr>
            <a:lvl9pPr marL="477393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165" indent="0">
              <a:buNone/>
              <a:defRPr sz="1600"/>
            </a:lvl3pPr>
            <a:lvl4pPr marL="1790065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130" indent="0">
              <a:buNone/>
              <a:defRPr sz="1300"/>
            </a:lvl7pPr>
            <a:lvl8pPr marL="4177030" indent="0">
              <a:buNone/>
              <a:defRPr sz="1300"/>
            </a:lvl8pPr>
            <a:lvl9pPr marL="47739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165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1193165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6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4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6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5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4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3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1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0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9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8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1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9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800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1193800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2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1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4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3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2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0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9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8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7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6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294" y="163503"/>
            <a:ext cx="15638169" cy="8852405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" y="6268581"/>
            <a:ext cx="15636875" cy="274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10688590" y="4522495"/>
            <a:ext cx="5376717" cy="44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421" y="6080496"/>
            <a:ext cx="2235769" cy="2475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98" y="6305307"/>
            <a:ext cx="1602085" cy="230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62" y="7954197"/>
            <a:ext cx="1250136" cy="8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527" y="537526"/>
            <a:ext cx="3437308" cy="18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5995" y="4344392"/>
            <a:ext cx="146074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5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GIA ĐÌNH, TỪ CHỈ ĐẶC ĐIỂM. </a:t>
            </a:r>
            <a:endParaRPr lang="en-US" altLang="en-US" sz="45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5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NÊU ĐẶC ĐIỂM.</a:t>
            </a:r>
          </a:p>
          <a:p>
            <a:pPr algn="ctr"/>
            <a:r>
              <a:rPr lang="vi-VN" altLang="en-US" sz="45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3" name="文本框 342"/>
          <p:cNvSpPr txBox="1"/>
          <p:nvPr/>
        </p:nvSpPr>
        <p:spPr>
          <a:xfrm>
            <a:off x="4670048" y="497593"/>
            <a:ext cx="6167755" cy="506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695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695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4674988" y="1047914"/>
            <a:ext cx="5985510" cy="5651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08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08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4699001" y="2721635"/>
            <a:ext cx="5938146" cy="6945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6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346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>
            <a:fillRect/>
          </a:stretch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/>
          <p:cNvSpPr/>
          <p:nvPr/>
        </p:nvSpPr>
        <p:spPr>
          <a:xfrm>
            <a:off x="3392936" y="3148714"/>
            <a:ext cx="4773611" cy="1435100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9115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Lato Regular"/>
              </a:rPr>
              <a:t>Khởi</a:t>
            </a:r>
            <a:r>
              <a:rPr lang="en-US" altLang="zh-CN" sz="5700" kern="0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57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  <a:sym typeface="Lato Regular"/>
              </a:rPr>
              <a:t>động</a:t>
            </a:r>
            <a:endParaRPr lang="zh-CN" altLang="en-US" sz="5700" kern="0" dirty="0">
              <a:solidFill>
                <a:srgbClr val="FF00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  <a:sym typeface="Lato Regular"/>
            </a:endParaRP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>
            <a:fillRect/>
          </a:stretch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1412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0"/>
              </a:spcBef>
            </a:pPr>
            <a:r>
              <a:rPr lang="en-US" sz="57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/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>
            <a:fillRect/>
          </a:stretch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>
            <a:fillRect/>
          </a:stretch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879475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/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/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/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/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/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70128" y="2273064"/>
            <a:ext cx="11279332" cy="455249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03198" y="258353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83001" y="2662862"/>
            <a:ext cx="868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04574" y="3647447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03038" y="3745438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11417" y="4783560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40508" y="4825568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dì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10179" y="5903234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83287" y="5926581"/>
            <a:ext cx="63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</a:p>
        </p:txBody>
      </p:sp>
      <p:pic>
        <p:nvPicPr>
          <p:cNvPr id="3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39" y="570841"/>
            <a:ext cx="802672" cy="1368970"/>
          </a:xfrm>
          <a:prstGeom prst="rect">
            <a:avLst/>
          </a:prstGeom>
        </p:spPr>
      </p:pic>
      <p:pic>
        <p:nvPicPr>
          <p:cNvPr id="33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51" y="1346410"/>
            <a:ext cx="648134" cy="1098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25" y="3745438"/>
            <a:ext cx="6739520" cy="5049257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20" grpId="0"/>
      <p:bldP spid="21" grpId="0" animBg="1"/>
      <p:bldP spid="22" grpId="0"/>
      <p:bldP spid="23" grpId="0" animBg="1"/>
      <p:bldP spid="24" grpId="0"/>
      <p:bldP spid="28" grpId="0" animBg="1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3250" y="1804670"/>
            <a:ext cx="9551670" cy="12306300"/>
          </a:xfrm>
          <a:prstGeom prst="rect">
            <a:avLst/>
          </a:prstGeom>
          <a:noFill/>
        </p:spPr>
        <p:txBody>
          <a:bodyPr wrap="square" lIns="119342" tIns="59671" rIns="119342" bIns="59671" numCol="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bưởi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Hương bưởi hương cau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Lẫn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600" b="1" i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1816100" y="7558188"/>
            <a:ext cx="15636875" cy="13535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879475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391"/>
          <a:stretch>
            <a:fillRect/>
          </a:stretch>
        </p:blipFill>
        <p:spPr>
          <a:xfrm>
            <a:off x="10531145" y="4523255"/>
            <a:ext cx="5105730" cy="350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33" y="-3188193"/>
            <a:ext cx="5782104" cy="57821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12060" y="5060950"/>
            <a:ext cx="1492885" cy="22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02159" y="6154441"/>
            <a:ext cx="1418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03200" y="6736834"/>
            <a:ext cx="5953338" cy="2327121"/>
            <a:chOff x="516840" y="6756519"/>
            <a:chExt cx="5953338" cy="2327121"/>
          </a:xfrm>
        </p:grpSpPr>
        <p:sp>
          <p:nvSpPr>
            <p:cNvPr id="8" name="Rounded Rectangle 7"/>
            <p:cNvSpPr/>
            <p:nvPr/>
          </p:nvSpPr>
          <p:spPr>
            <a:xfrm>
              <a:off x="2425959" y="6756519"/>
              <a:ext cx="4044219" cy="1119803"/>
            </a:xfrm>
            <a:prstGeom prst="wedgeRoundRectCallout">
              <a:avLst>
                <a:gd name="adj1" fmla="val -36473"/>
                <a:gd name="adj2" fmla="val 70827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74625" y="6999816"/>
              <a:ext cx="3649977" cy="578482"/>
            </a:xfrm>
            <a:prstGeom prst="wedgeRoundRectCallout">
              <a:avLst>
                <a:gd name="adj1" fmla="val -45552"/>
                <a:gd name="adj2" fmla="val 94228"/>
                <a:gd name="adj3" fmla="val 16667"/>
              </a:avLst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thơm</a:t>
              </a:r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”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109" b="97764" l="0" r="53514">
                          <a14:foregroundMark x1="22045" y1="66134" x2="21725" y2="70288"/>
                          <a14:foregroundMark x1="36102" y1="58786" x2="36102" y2="64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28" r="47031"/>
            <a:stretch>
              <a:fillRect/>
            </a:stretch>
          </p:blipFill>
          <p:spPr>
            <a:xfrm>
              <a:off x="516840" y="7004285"/>
              <a:ext cx="1649531" cy="20793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466140" y="72886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6241" y="671710"/>
            <a:ext cx="13102901" cy="82867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Bạn Hà"/>
          <p:cNvSpPr/>
          <p:nvPr/>
        </p:nvSpPr>
        <p:spPr>
          <a:xfrm>
            <a:off x="2324865" y="3453574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Bố em"/>
          <p:cNvSpPr/>
          <p:nvPr/>
        </p:nvSpPr>
        <p:spPr>
          <a:xfrm>
            <a:off x="2343915" y="4856435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2317431" y="6366429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31693" y="3453574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31693" y="6395457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8" name="Straight Connector 27"/>
          <p:cNvCxnSpPr>
            <a:stCxn id="15" idx="3"/>
            <a:endCxn id="26" idx="1"/>
          </p:cNvCxnSpPr>
          <p:nvPr/>
        </p:nvCxnSpPr>
        <p:spPr>
          <a:xfrm>
            <a:off x="7372276" y="3970136"/>
            <a:ext cx="2359417" cy="29411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  <a:endCxn id="25" idx="1"/>
          </p:cNvCxnSpPr>
          <p:nvPr/>
        </p:nvCxnSpPr>
        <p:spPr>
          <a:xfrm flipV="1">
            <a:off x="7391326" y="3969423"/>
            <a:ext cx="2340367" cy="14035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  <a:endCxn id="34" idx="1"/>
          </p:cNvCxnSpPr>
          <p:nvPr/>
        </p:nvCxnSpPr>
        <p:spPr>
          <a:xfrm flipV="1">
            <a:off x="7364842" y="5372290"/>
            <a:ext cx="2366851" cy="15107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3797" y="2815634"/>
            <a:ext cx="571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912008" y="2815634"/>
            <a:ext cx="53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731693" y="4856441"/>
            <a:ext cx="3275161" cy="1031698"/>
            <a:chOff x="7193797" y="3531510"/>
            <a:chExt cx="3372579" cy="823307"/>
          </a:xfrm>
        </p:grpSpPr>
        <p:sp>
          <p:nvSpPr>
            <p:cNvPr id="34" name="Rounded Rectangle 3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0191" y="3684649"/>
              <a:ext cx="1339104" cy="466657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trầm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ấm</a:t>
              </a:r>
              <a:r>
                <a:rPr lang="en-US" sz="32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962" y="1581895"/>
            <a:ext cx="1904360" cy="2467478"/>
          </a:xfrm>
          <a:prstGeom prst="rect">
            <a:avLst/>
          </a:prstGeom>
        </p:spPr>
      </p:pic>
      <p:sp>
        <p:nvSpPr>
          <p:cNvPr id="3" name="Bạn Hà"/>
          <p:cNvSpPr/>
          <p:nvPr/>
        </p:nvSpPr>
        <p:spPr>
          <a:xfrm>
            <a:off x="2309625" y="3453574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22" grpId="0" animBg="1"/>
      <p:bldP spid="23" grpId="0" animBg="1"/>
      <p:bldP spid="25" grpId="0" animBg="1"/>
      <p:bldP spid="26" grpId="0" animBg="1"/>
      <p:bldP spid="31" grpId="0"/>
      <p:bldP spid="32" grpId="0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00364" y="1530996"/>
            <a:ext cx="6970626" cy="91821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ủng cố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999" y="3790644"/>
            <a:ext cx="9884952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0037" y="3803911"/>
            <a:ext cx="9789907" cy="205676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Custom</PresentationFormat>
  <Paragraphs>57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Arial-Rounded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Phuong</cp:lastModifiedBy>
  <cp:revision>397</cp:revision>
  <dcterms:created xsi:type="dcterms:W3CDTF">2021-06-15T15:52:00Z</dcterms:created>
  <dcterms:modified xsi:type="dcterms:W3CDTF">2024-12-05T10:40:22Z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66A7B3C4C0414055AE2201CC9251E06D</vt:lpwstr>
  </property>
  <property fmtid="{D5CDD505-2E9C-101B-9397-08002B2CF9AE}" pid="3" name="KSOProductBuildVer">
    <vt:lpwstr>1033-11.2.0.11417</vt:lpwstr>
  </property>
</Properties>
</file>