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80" r:id="rId3"/>
    <p:sldId id="257" r:id="rId4"/>
    <p:sldId id="258" r:id="rId5"/>
    <p:sldId id="272" r:id="rId7"/>
    <p:sldId id="273" r:id="rId8"/>
    <p:sldId id="274" r:id="rId9"/>
    <p:sldId id="275" r:id="rId10"/>
    <p:sldId id="276" r:id="rId11"/>
    <p:sldId id="277" r:id="rId12"/>
    <p:sldId id="267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6213"/>
    <a:srgbClr val="D24AA5"/>
    <a:srgbClr val="A62A7D"/>
    <a:srgbClr val="CC3399"/>
    <a:srgbClr val="007600"/>
    <a:srgbClr val="FFC30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8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D922E-E37F-406C-86D0-2CBEC09BD0E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5E40E-CCDB-418D-8FD7-617CC822BCD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1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. </a:t>
            </a:r>
            <a:r>
              <a:rPr lang="en-US" dirty="0" err="1"/>
              <a:t>Với</a:t>
            </a:r>
            <a:r>
              <a:rPr lang="en-US" dirty="0"/>
              <a:t> BT </a:t>
            </a:r>
            <a:r>
              <a:rPr lang="en-US" dirty="0" err="1"/>
              <a:t>này</a:t>
            </a:r>
            <a:r>
              <a:rPr lang="en-US" dirty="0"/>
              <a:t> 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chốt</a:t>
            </a:r>
            <a:r>
              <a:rPr lang="en-US" dirty="0"/>
              <a:t> </a:t>
            </a:r>
            <a:r>
              <a:rPr lang="en-US" dirty="0" err="1"/>
              <a:t>luôn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HS.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,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khúc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qua bao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vuông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khúc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hơn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239CC-D358-4E40-B145-843852C2FD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717DC-D455-47A2-A261-43DDE25CE36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image12.wdp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microsoft.com/office/2007/relationships/hdphoto" Target="../media/image12.wdp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microsoft.com/office/2007/relationships/hdphoto" Target="../media/image18.wdp"/><Relationship Id="rId4" Type="http://schemas.openxmlformats.org/officeDocument/2006/relationships/image" Target="../media/image17.png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microsoft.com/office/2007/relationships/hdphoto" Target="../media/image20.wdp"/><Relationship Id="rId4" Type="http://schemas.openxmlformats.org/officeDocument/2006/relationships/image" Target="../media/image19.png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2.xml"/><Relationship Id="rId7" Type="http://schemas.microsoft.com/office/2007/relationships/hdphoto" Target="../media/image22.wdp"/><Relationship Id="rId6" Type="http://schemas.openxmlformats.org/officeDocument/2006/relationships/image" Target="../media/image21.png"/><Relationship Id="rId5" Type="http://schemas.microsoft.com/office/2007/relationships/hdphoto" Target="../media/image20.wdp"/><Relationship Id="rId4" Type="http://schemas.openxmlformats.org/officeDocument/2006/relationships/image" Target="../media/image19.png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2.xml"/><Relationship Id="rId6" Type="http://schemas.microsoft.com/office/2007/relationships/hdphoto" Target="../media/image25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ĐƯỜNG GẤP KHÚC</a:t>
            </a:r>
            <a:endParaRPr lang="en-US" sz="4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 TỨ GIÁC</a:t>
            </a:r>
            <a:endParaRPr lang="en-US" sz="4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02302" y="5726723"/>
            <a:ext cx="12294302" cy="1517081"/>
            <a:chOff x="-102302" y="5726723"/>
            <a:chExt cx="12294302" cy="151708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>
              <a:fillRect/>
            </a:stretch>
          </p:blipFill>
          <p:spPr>
            <a:xfrm rot="3299304">
              <a:off x="-166032" y="5790453"/>
              <a:ext cx="1517081" cy="1389621"/>
            </a:xfrm>
            <a:prstGeom prst="rect">
              <a:avLst/>
            </a:prstGeom>
          </p:spPr>
        </p:pic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>
              <a:fillRect/>
            </a:stretch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>
              <a:fillRect/>
            </a:stretch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>
              <a:fillRect/>
            </a:stretch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432154" y="1383042"/>
            <a:ext cx="10997847" cy="2396611"/>
            <a:chOff x="263110" y="810540"/>
            <a:chExt cx="10997847" cy="2396611"/>
          </a:xfrm>
        </p:grpSpPr>
        <p:grpSp>
          <p:nvGrpSpPr>
            <p:cNvPr id="12" name="Group 11"/>
            <p:cNvGrpSpPr/>
            <p:nvPr/>
          </p:nvGrpSpPr>
          <p:grpSpPr>
            <a:xfrm>
              <a:off x="263110" y="810540"/>
              <a:ext cx="1631306" cy="1376748"/>
              <a:chOff x="1326142" y="875879"/>
              <a:chExt cx="1631306" cy="1376748"/>
            </a:xfrm>
          </p:grpSpPr>
          <p:pic>
            <p:nvPicPr>
              <p:cNvPr id="10" name="图片 7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>
                <a:fillRect/>
              </a:stretch>
            </p:blipFill>
            <p:spPr>
              <a:xfrm rot="20705450" flipH="1">
                <a:off x="1326142" y="875879"/>
                <a:ext cx="1631306" cy="1376748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3" t="32423" r="79841" b="43971"/>
              <a:stretch>
                <a:fillRect/>
              </a:stretch>
            </p:blipFill>
            <p:spPr>
              <a:xfrm>
                <a:off x="2087690" y="1518911"/>
                <a:ext cx="453492" cy="700781"/>
              </a:xfrm>
              <a:prstGeom prst="rect">
                <a:avLst/>
              </a:prstGeom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1743355" y="990069"/>
              <a:ext cx="9517602" cy="2217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cuộc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Rèn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kĩ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420448" y="4072245"/>
            <a:ext cx="10606452" cy="1674322"/>
            <a:chOff x="1840692" y="2123349"/>
            <a:chExt cx="10606452" cy="1674322"/>
          </a:xfrm>
        </p:grpSpPr>
        <p:grpSp>
          <p:nvGrpSpPr>
            <p:cNvPr id="23" name="Group 22"/>
            <p:cNvGrpSpPr/>
            <p:nvPr/>
          </p:nvGrpSpPr>
          <p:grpSpPr>
            <a:xfrm>
              <a:off x="1840692" y="2123349"/>
              <a:ext cx="1631306" cy="1376748"/>
              <a:chOff x="1093468" y="2250622"/>
              <a:chExt cx="1631306" cy="1376748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49" t="34401" r="61577" b="43465"/>
              <a:stretch>
                <a:fillRect/>
              </a:stretch>
            </p:blipFill>
            <p:spPr>
              <a:xfrm>
                <a:off x="1926516" y="2972198"/>
                <a:ext cx="496651" cy="647946"/>
              </a:xfrm>
              <a:prstGeom prst="rect">
                <a:avLst/>
              </a:prstGeom>
            </p:spPr>
          </p:pic>
          <p:pic>
            <p:nvPicPr>
              <p:cNvPr id="17" name="图片 7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>
                <a:fillRect/>
              </a:stretch>
            </p:blipFill>
            <p:spPr>
              <a:xfrm rot="20705450" flipH="1">
                <a:off x="1093468" y="2250622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31" name="TextBox 30"/>
            <p:cNvSpPr txBox="1"/>
            <p:nvPr/>
          </p:nvSpPr>
          <p:spPr>
            <a:xfrm>
              <a:off x="3262996" y="2319253"/>
              <a:ext cx="9184148" cy="1478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 “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cắt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ghép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xếp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106,107”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378294" y="467719"/>
            <a:ext cx="54349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7321" y1="97656" x2="94436" y2="97917"/>
                        <a14:foregroundMark x1="4539" y1="1823" x2="97950" y2="1823"/>
                        <a14:foregroundMark x1="1318" y1="2865" x2="4246" y2="1302"/>
                        <a14:foregroundMark x1="586" y1="98438" x2="11713" y2="98698"/>
                        <a14:backgroundMark x1="1464" y1="5469" x2="97804" y2="9896"/>
                        <a14:backgroundMark x1="98829" y1="13281" x2="96193" y2="85417"/>
                        <a14:backgroundMark x1="96193" y1="85417" x2="9224" y2="87500"/>
                        <a14:backgroundMark x1="9224" y1="87500" x2="5271" y2="12240"/>
                        <a14:backgroundMark x1="5710" y1="12760" x2="83748" y2="35156"/>
                        <a14:backgroundMark x1="3514" y1="68229" x2="6442" y2="89583"/>
                        <a14:backgroundMark x1="21523" y1="41667" x2="59297" y2="69792"/>
                        <a14:backgroundMark x1="82723" y1="34635" x2="98243" y2="51302"/>
                        <a14:backgroundMark x1="18009" y1="32292" x2="35286" y2="41406"/>
                        <a14:backgroundMark x1="14934" y1="46615" x2="36457" y2="70573"/>
                      </a14:backgroundRemoval>
                    </a14:imgEffect>
                  </a14:imgLayer>
                </a14:imgProps>
              </a:ext>
            </a:extLst>
          </a:blip>
          <a:srcRect t="94227"/>
          <a:stretch>
            <a:fillRect/>
          </a:stretch>
        </p:blipFill>
        <p:spPr>
          <a:xfrm>
            <a:off x="0" y="6460136"/>
            <a:ext cx="12192000" cy="397864"/>
          </a:xfrm>
          <a:prstGeom prst="rect">
            <a:avLst/>
          </a:prstGeom>
        </p:spPr>
      </p:pic>
      <p:pic>
        <p:nvPicPr>
          <p:cNvPr id="6" name="图片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206" t="51297" r="-1170" b="-4757"/>
          <a:stretch>
            <a:fillRect/>
          </a:stretch>
        </p:blipFill>
        <p:spPr>
          <a:xfrm rot="17860501" flipH="1">
            <a:off x="387548" y="1875139"/>
            <a:ext cx="1586549" cy="2047231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893" r="85748"/>
          <a:stretch>
            <a:fillRect/>
          </a:stretch>
        </p:blipFill>
        <p:spPr>
          <a:xfrm rot="17758331">
            <a:off x="10333371" y="4843792"/>
            <a:ext cx="1772966" cy="1514004"/>
          </a:xfrm>
          <a:prstGeom prst="rect">
            <a:avLst/>
          </a:prstGeom>
        </p:spPr>
      </p:pic>
      <p:pic>
        <p:nvPicPr>
          <p:cNvPr id="22" name="图片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905" t="48165" r="-1170" b="-4757"/>
          <a:stretch>
            <a:fillRect/>
          </a:stretch>
        </p:blipFill>
        <p:spPr>
          <a:xfrm flipH="1">
            <a:off x="7224656" y="4893350"/>
            <a:ext cx="1790699" cy="1964650"/>
          </a:xfrm>
          <a:prstGeom prst="rect">
            <a:avLst/>
          </a:prstGeom>
        </p:spPr>
      </p:pic>
      <p:pic>
        <p:nvPicPr>
          <p:cNvPr id="23" name="图片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46" t="472" r="34513" b="63484"/>
          <a:stretch>
            <a:fillRect/>
          </a:stretch>
        </p:blipFill>
        <p:spPr>
          <a:xfrm flipH="1">
            <a:off x="3025690" y="5990601"/>
            <a:ext cx="2133601" cy="1734797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62" t="5712" r="64708" b="50189"/>
          <a:stretch>
            <a:fillRect/>
          </a:stretch>
        </p:blipFill>
        <p:spPr>
          <a:xfrm flipH="1">
            <a:off x="-96626" y="4102660"/>
            <a:ext cx="3190554" cy="2478981"/>
          </a:xfrm>
          <a:prstGeom prst="rect">
            <a:avLst/>
          </a:prstGeom>
        </p:spPr>
      </p:pic>
      <p:pic>
        <p:nvPicPr>
          <p:cNvPr id="25" name="图片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209" t="11266" r="10549" b="48066"/>
          <a:stretch>
            <a:fillRect/>
          </a:stretch>
        </p:blipFill>
        <p:spPr>
          <a:xfrm rot="14945965" flipH="1">
            <a:off x="10149150" y="1779170"/>
            <a:ext cx="2351823" cy="1984831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8" name="图片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>
              <a:fillRect/>
            </a:stretch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pic>
        <p:nvPicPr>
          <p:cNvPr id="29" name="图片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209" t="11266" r="10549" b="48066"/>
          <a:stretch>
            <a:fillRect/>
          </a:stretch>
        </p:blipFill>
        <p:spPr>
          <a:xfrm flipH="1">
            <a:off x="1092465" y="-220411"/>
            <a:ext cx="2351823" cy="1984831"/>
          </a:xfrm>
          <a:prstGeom prst="rect">
            <a:avLst/>
          </a:prstGeom>
        </p:spPr>
      </p:pic>
      <p:pic>
        <p:nvPicPr>
          <p:cNvPr id="30" name="图片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46" t="472" r="34513" b="63484"/>
          <a:stretch>
            <a:fillRect/>
          </a:stretch>
        </p:blipFill>
        <p:spPr>
          <a:xfrm flipH="1">
            <a:off x="5256117" y="-491633"/>
            <a:ext cx="2133601" cy="173479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154145" y="2453765"/>
            <a:ext cx="7633146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02302" y="5726723"/>
            <a:ext cx="12294302" cy="1517081"/>
            <a:chOff x="-102302" y="5726723"/>
            <a:chExt cx="12294302" cy="151708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>
              <a:fillRect/>
            </a:stretch>
          </p:blipFill>
          <p:spPr>
            <a:xfrm rot="3299304">
              <a:off x="-166032" y="5790453"/>
              <a:ext cx="1517081" cy="1389621"/>
            </a:xfrm>
            <a:prstGeom prst="rect">
              <a:avLst/>
            </a:prstGeom>
          </p:spPr>
        </p:pic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>
              <a:fillRect/>
            </a:stretch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>
              <a:fillRect/>
            </a:stretch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>
              <a:fillRect/>
            </a:stretch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sp>
        <p:nvSpPr>
          <p:cNvPr id="11" name="文本框 22"/>
          <p:cNvSpPr txBox="1"/>
          <p:nvPr/>
        </p:nvSpPr>
        <p:spPr>
          <a:xfrm>
            <a:off x="4601661" y="146654"/>
            <a:ext cx="3196314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63110" y="810540"/>
            <a:ext cx="12177023" cy="1376748"/>
            <a:chOff x="263110" y="810540"/>
            <a:chExt cx="12177023" cy="1376748"/>
          </a:xfrm>
        </p:grpSpPr>
        <p:grpSp>
          <p:nvGrpSpPr>
            <p:cNvPr id="12" name="Group 11"/>
            <p:cNvGrpSpPr/>
            <p:nvPr/>
          </p:nvGrpSpPr>
          <p:grpSpPr>
            <a:xfrm>
              <a:off x="263110" y="810540"/>
              <a:ext cx="1631306" cy="1376748"/>
              <a:chOff x="1326142" y="875879"/>
              <a:chExt cx="1631306" cy="1376748"/>
            </a:xfrm>
          </p:grpSpPr>
          <p:pic>
            <p:nvPicPr>
              <p:cNvPr id="10" name="图片 7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>
                <a:fillRect/>
              </a:stretch>
            </p:blipFill>
            <p:spPr>
              <a:xfrm rot="20705450" flipH="1">
                <a:off x="1326142" y="875879"/>
                <a:ext cx="1631306" cy="1376748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3" t="32423" r="79841" b="43971"/>
              <a:stretch>
                <a:fillRect/>
              </a:stretch>
            </p:blipFill>
            <p:spPr>
              <a:xfrm>
                <a:off x="2087690" y="1518911"/>
                <a:ext cx="453492" cy="700781"/>
              </a:xfrm>
              <a:prstGeom prst="rect">
                <a:avLst/>
              </a:prstGeom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1743354" y="990069"/>
              <a:ext cx="10696779" cy="11318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trực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cạnh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781610" y="4783558"/>
            <a:ext cx="9007043" cy="1381177"/>
            <a:chOff x="1781610" y="4783558"/>
            <a:chExt cx="9007043" cy="1381177"/>
          </a:xfrm>
        </p:grpSpPr>
        <p:grpSp>
          <p:nvGrpSpPr>
            <p:cNvPr id="22" name="Group 21"/>
            <p:cNvGrpSpPr/>
            <p:nvPr/>
          </p:nvGrpSpPr>
          <p:grpSpPr>
            <a:xfrm>
              <a:off x="1781610" y="4783558"/>
              <a:ext cx="1631306" cy="1381177"/>
              <a:chOff x="3180901" y="2917327"/>
              <a:chExt cx="1631306" cy="138117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992" t="34263" r="23333" b="44382"/>
              <a:stretch>
                <a:fillRect/>
              </a:stretch>
            </p:blipFill>
            <p:spPr>
              <a:xfrm>
                <a:off x="3996553" y="3607916"/>
                <a:ext cx="571573" cy="690588"/>
              </a:xfrm>
              <a:prstGeom prst="rect">
                <a:avLst/>
              </a:prstGeom>
            </p:spPr>
          </p:pic>
          <p:pic>
            <p:nvPicPr>
              <p:cNvPr id="18" name="图片 7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>
                <a:fillRect/>
              </a:stretch>
            </p:blipFill>
            <p:spPr>
              <a:xfrm rot="20705450" flipH="1">
                <a:off x="3180901" y="2917327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3475610" y="5024340"/>
              <a:ext cx="7313043" cy="11318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triển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lực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mô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70266" y="3439486"/>
            <a:ext cx="11351120" cy="1376748"/>
            <a:chOff x="270266" y="3439486"/>
            <a:chExt cx="11351120" cy="1376748"/>
          </a:xfrm>
        </p:grpSpPr>
        <p:grpSp>
          <p:nvGrpSpPr>
            <p:cNvPr id="13" name="Group 12"/>
            <p:cNvGrpSpPr/>
            <p:nvPr/>
          </p:nvGrpSpPr>
          <p:grpSpPr>
            <a:xfrm>
              <a:off x="270266" y="3439486"/>
              <a:ext cx="1631306" cy="1376748"/>
              <a:chOff x="959507" y="4676471"/>
              <a:chExt cx="1631306" cy="1376748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60" t="34263" r="42765" b="44382"/>
              <a:stretch>
                <a:fillRect/>
              </a:stretch>
            </p:blipFill>
            <p:spPr>
              <a:xfrm>
                <a:off x="1775160" y="5394419"/>
                <a:ext cx="531057" cy="641635"/>
              </a:xfrm>
              <a:prstGeom prst="rect">
                <a:avLst/>
              </a:prstGeom>
            </p:spPr>
          </p:pic>
          <p:pic>
            <p:nvPicPr>
              <p:cNvPr id="21" name="图片 7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>
                <a:fillRect/>
              </a:stretch>
            </p:blipFill>
            <p:spPr>
              <a:xfrm rot="20705450" flipH="1">
                <a:off x="959507" y="4676471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28" name="TextBox 27"/>
            <p:cNvSpPr txBox="1"/>
            <p:nvPr/>
          </p:nvSpPr>
          <p:spPr>
            <a:xfrm>
              <a:off x="1829867" y="3667221"/>
              <a:ext cx="9791519" cy="11318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quyết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vấn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tiễn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liên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840692" y="2123349"/>
            <a:ext cx="9697982" cy="1376748"/>
            <a:chOff x="1840692" y="2123349"/>
            <a:chExt cx="9697982" cy="1376748"/>
          </a:xfrm>
        </p:grpSpPr>
        <p:grpSp>
          <p:nvGrpSpPr>
            <p:cNvPr id="23" name="Group 22"/>
            <p:cNvGrpSpPr/>
            <p:nvPr/>
          </p:nvGrpSpPr>
          <p:grpSpPr>
            <a:xfrm>
              <a:off x="1840692" y="2123349"/>
              <a:ext cx="1631306" cy="1376748"/>
              <a:chOff x="1093468" y="2250622"/>
              <a:chExt cx="1631306" cy="1376748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49" t="34401" r="61577" b="43465"/>
              <a:stretch>
                <a:fillRect/>
              </a:stretch>
            </p:blipFill>
            <p:spPr>
              <a:xfrm>
                <a:off x="1926516" y="2972198"/>
                <a:ext cx="496651" cy="647946"/>
              </a:xfrm>
              <a:prstGeom prst="rect">
                <a:avLst/>
              </a:prstGeom>
            </p:spPr>
          </p:pic>
          <p:pic>
            <p:nvPicPr>
              <p:cNvPr id="17" name="图片 7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>
                <a:fillRect/>
              </a:stretch>
            </p:blipFill>
            <p:spPr>
              <a:xfrm rot="20705450" flipH="1">
                <a:off x="1093468" y="2250622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31" name="TextBox 30"/>
            <p:cNvSpPr txBox="1"/>
            <p:nvPr/>
          </p:nvSpPr>
          <p:spPr>
            <a:xfrm>
              <a:off x="3262996" y="2319253"/>
              <a:ext cx="8275678" cy="11318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thật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7321" y1="97656" x2="94436" y2="97917"/>
                        <a14:foregroundMark x1="4539" y1="1823" x2="97950" y2="1823"/>
                        <a14:foregroundMark x1="1318" y1="2865" x2="4246" y2="1302"/>
                        <a14:foregroundMark x1="586" y1="98438" x2="11713" y2="98698"/>
                        <a14:backgroundMark x1="1464" y1="5469" x2="97804" y2="9896"/>
                        <a14:backgroundMark x1="98829" y1="13281" x2="96193" y2="85417"/>
                        <a14:backgroundMark x1="96193" y1="85417" x2="9224" y2="87500"/>
                        <a14:backgroundMark x1="9224" y1="87500" x2="5271" y2="12240"/>
                        <a14:backgroundMark x1="5710" y1="12760" x2="83748" y2="35156"/>
                        <a14:backgroundMark x1="3514" y1="68229" x2="6442" y2="89583"/>
                        <a14:backgroundMark x1="21523" y1="41667" x2="59297" y2="69792"/>
                        <a14:backgroundMark x1="82723" y1="34635" x2="98243" y2="51302"/>
                        <a14:backgroundMark x1="18009" y1="32292" x2="35286" y2="41406"/>
                        <a14:backgroundMark x1="14934" y1="46615" x2="36457" y2="70573"/>
                      </a14:backgroundRemoval>
                    </a14:imgEffect>
                  </a14:imgLayer>
                </a14:imgProps>
              </a:ext>
            </a:extLst>
          </a:blip>
          <a:srcRect t="94227"/>
          <a:stretch>
            <a:fillRect/>
          </a:stretch>
        </p:blipFill>
        <p:spPr>
          <a:xfrm>
            <a:off x="0" y="6460136"/>
            <a:ext cx="12192000" cy="3978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7321" y1="97656" x2="94436" y2="97917"/>
                        <a14:foregroundMark x1="4539" y1="1823" x2="97950" y2="1823"/>
                        <a14:foregroundMark x1="1318" y1="2865" x2="4246" y2="1302"/>
                        <a14:foregroundMark x1="586" y1="98438" x2="11713" y2="98698"/>
                        <a14:backgroundMark x1="1464" y1="5469" x2="97804" y2="9896"/>
                        <a14:backgroundMark x1="98829" y1="13281" x2="96193" y2="85417"/>
                        <a14:backgroundMark x1="96193" y1="85417" x2="9224" y2="87500"/>
                        <a14:backgroundMark x1="9224" y1="87500" x2="5271" y2="12240"/>
                        <a14:backgroundMark x1="5710" y1="12760" x2="83748" y2="35156"/>
                        <a14:backgroundMark x1="3514" y1="68229" x2="6442" y2="89583"/>
                        <a14:backgroundMark x1="21523" y1="41667" x2="59297" y2="69792"/>
                        <a14:backgroundMark x1="82723" y1="34635" x2="98243" y2="51302"/>
                        <a14:backgroundMark x1="18009" y1="32292" x2="35286" y2="41406"/>
                        <a14:backgroundMark x1="14934" y1="46615" x2="36457" y2="70573"/>
                      </a14:backgroundRemoval>
                    </a14:imgEffect>
                  </a14:imgLayer>
                </a14:imgProps>
              </a:ext>
            </a:extLst>
          </a:blip>
          <a:srcRect t="94227"/>
          <a:stretch>
            <a:fillRect/>
          </a:stretch>
        </p:blipFill>
        <p:spPr>
          <a:xfrm rot="10800000">
            <a:off x="0" y="0"/>
            <a:ext cx="12192000" cy="39786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55604" y="397865"/>
            <a:ext cx="4875254" cy="2891435"/>
            <a:chOff x="157402" y="1865894"/>
            <a:chExt cx="4875254" cy="2891435"/>
          </a:xfrm>
        </p:grpSpPr>
        <p:sp>
          <p:nvSpPr>
            <p:cNvPr id="17" name="Rounded Rectangle 2"/>
            <p:cNvSpPr/>
            <p:nvPr/>
          </p:nvSpPr>
          <p:spPr>
            <a:xfrm>
              <a:off x="157402" y="2712629"/>
              <a:ext cx="4875254" cy="20447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a)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6354" t="35370" r="33750" b="12226"/>
          <a:stretch>
            <a:fillRect/>
          </a:stretch>
        </p:blipFill>
        <p:spPr>
          <a:xfrm>
            <a:off x="4819650" y="-1"/>
            <a:ext cx="7142494" cy="6841033"/>
          </a:xfrm>
          <a:prstGeom prst="roundRect">
            <a:avLst/>
          </a:prstGeom>
        </p:spPr>
      </p:pic>
      <p:sp>
        <p:nvSpPr>
          <p:cNvPr id="15" name="Freeform: Shape 14"/>
          <p:cNvSpPr/>
          <p:nvPr/>
        </p:nvSpPr>
        <p:spPr>
          <a:xfrm>
            <a:off x="5164667" y="1765298"/>
            <a:ext cx="1399116" cy="761999"/>
          </a:xfrm>
          <a:custGeom>
            <a:avLst/>
            <a:gdLst>
              <a:gd name="connsiteX0" fmla="*/ 1270000 w 1270000"/>
              <a:gd name="connsiteY0" fmla="*/ 0 h 736600"/>
              <a:gd name="connsiteX1" fmla="*/ 1263650 w 1270000"/>
              <a:gd name="connsiteY1" fmla="*/ 406400 h 736600"/>
              <a:gd name="connsiteX2" fmla="*/ 0 w 1270000"/>
              <a:gd name="connsiteY2" fmla="*/ 393700 h 736600"/>
              <a:gd name="connsiteX3" fmla="*/ 0 w 1270000"/>
              <a:gd name="connsiteY3" fmla="*/ 730250 h 736600"/>
              <a:gd name="connsiteX4" fmla="*/ 1016000 w 1270000"/>
              <a:gd name="connsiteY4" fmla="*/ 73660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00" h="736600">
                <a:moveTo>
                  <a:pt x="1270000" y="0"/>
                </a:moveTo>
                <a:lnTo>
                  <a:pt x="1263650" y="406400"/>
                </a:lnTo>
                <a:lnTo>
                  <a:pt x="0" y="393700"/>
                </a:lnTo>
                <a:lnTo>
                  <a:pt x="0" y="730250"/>
                </a:lnTo>
                <a:lnTo>
                  <a:pt x="1016000" y="736600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/>
          <p:cNvSpPr/>
          <p:nvPr/>
        </p:nvSpPr>
        <p:spPr>
          <a:xfrm>
            <a:off x="7044267" y="2366432"/>
            <a:ext cx="1854199" cy="825500"/>
          </a:xfrm>
          <a:custGeom>
            <a:avLst/>
            <a:gdLst>
              <a:gd name="connsiteX0" fmla="*/ 0 w 1644650"/>
              <a:gd name="connsiteY0" fmla="*/ 0 h 762000"/>
              <a:gd name="connsiteX1" fmla="*/ 0 w 1644650"/>
              <a:gd name="connsiteY1" fmla="*/ 387350 h 762000"/>
              <a:gd name="connsiteX2" fmla="*/ 857250 w 1644650"/>
              <a:gd name="connsiteY2" fmla="*/ 400050 h 762000"/>
              <a:gd name="connsiteX3" fmla="*/ 857250 w 1644650"/>
              <a:gd name="connsiteY3" fmla="*/ 762000 h 762000"/>
              <a:gd name="connsiteX4" fmla="*/ 1644650 w 1644650"/>
              <a:gd name="connsiteY4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4650" h="762000">
                <a:moveTo>
                  <a:pt x="0" y="0"/>
                </a:moveTo>
                <a:lnTo>
                  <a:pt x="0" y="387350"/>
                </a:lnTo>
                <a:lnTo>
                  <a:pt x="857250" y="400050"/>
                </a:lnTo>
                <a:lnTo>
                  <a:pt x="857250" y="762000"/>
                </a:lnTo>
                <a:lnTo>
                  <a:pt x="1644650" y="762000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/>
          <p:cNvSpPr/>
          <p:nvPr/>
        </p:nvSpPr>
        <p:spPr>
          <a:xfrm>
            <a:off x="5262033" y="137583"/>
            <a:ext cx="1325034" cy="702734"/>
          </a:xfrm>
          <a:custGeom>
            <a:avLst/>
            <a:gdLst>
              <a:gd name="connsiteX0" fmla="*/ 0 w 1325034"/>
              <a:gd name="connsiteY0" fmla="*/ 349250 h 702734"/>
              <a:gd name="connsiteX1" fmla="*/ 668867 w 1325034"/>
              <a:gd name="connsiteY1" fmla="*/ 0 h 702734"/>
              <a:gd name="connsiteX2" fmla="*/ 1325034 w 1325034"/>
              <a:gd name="connsiteY2" fmla="*/ 355600 h 702734"/>
              <a:gd name="connsiteX3" fmla="*/ 664634 w 1325034"/>
              <a:gd name="connsiteY3" fmla="*/ 702734 h 702734"/>
              <a:gd name="connsiteX4" fmla="*/ 0 w 1325034"/>
              <a:gd name="connsiteY4" fmla="*/ 349250 h 70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5034" h="702734">
                <a:moveTo>
                  <a:pt x="0" y="349250"/>
                </a:moveTo>
                <a:lnTo>
                  <a:pt x="668867" y="0"/>
                </a:lnTo>
                <a:lnTo>
                  <a:pt x="1325034" y="355600"/>
                </a:lnTo>
                <a:lnTo>
                  <a:pt x="664634" y="702734"/>
                </a:lnTo>
                <a:lnTo>
                  <a:pt x="0" y="34925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616440" y="513080"/>
            <a:ext cx="889147" cy="13309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978399" y="4550833"/>
            <a:ext cx="1350433" cy="3978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>
              <a:fillRect/>
            </a:stretch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0" y="5729700"/>
            <a:ext cx="12192000" cy="1128300"/>
            <a:chOff x="0" y="5729700"/>
            <a:chExt cx="12192000" cy="11283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13" name="图片 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>
              <a:fillRect/>
            </a:stretch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14" name="图片 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>
              <a:fillRect/>
            </a:stretch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268246" y="397865"/>
            <a:ext cx="10588042" cy="632835"/>
            <a:chOff x="481252" y="1865894"/>
            <a:chExt cx="10588042" cy="632835"/>
          </a:xfrm>
        </p:grpSpPr>
        <p:sp>
          <p:nvSpPr>
            <p:cNvPr id="16" name="Rounded Rectangle 2"/>
            <p:cNvSpPr/>
            <p:nvPr/>
          </p:nvSpPr>
          <p:spPr>
            <a:xfrm>
              <a:off x="1035248" y="1891395"/>
              <a:ext cx="10034046" cy="6073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dưới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mấy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Flowchart: Manual Operation 4"/>
          <p:cNvSpPr/>
          <p:nvPr/>
        </p:nvSpPr>
        <p:spPr>
          <a:xfrm>
            <a:off x="636580" y="3926985"/>
            <a:ext cx="2690854" cy="504812"/>
          </a:xfrm>
          <a:prstGeom prst="flowChartManualOperation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955834" y="2043002"/>
            <a:ext cx="1016000" cy="1812595"/>
          </a:xfrm>
          <a:prstGeom prst="rtTriangle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/>
          <p:cNvSpPr/>
          <p:nvPr/>
        </p:nvSpPr>
        <p:spPr>
          <a:xfrm flipH="1">
            <a:off x="1117634" y="2474343"/>
            <a:ext cx="711200" cy="1358900"/>
          </a:xfrm>
          <a:prstGeom prst="rtTriangle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425948" y="3733573"/>
            <a:ext cx="711200" cy="711200"/>
          </a:xfrm>
          <a:prstGeom prst="ellipse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302248" y="3733573"/>
            <a:ext cx="711200" cy="711200"/>
          </a:xfrm>
          <a:prstGeom prst="ellipse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178548" y="3733573"/>
            <a:ext cx="711200" cy="711200"/>
          </a:xfrm>
          <a:prstGeom prst="ellipse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049580" y="3733573"/>
            <a:ext cx="711200" cy="711200"/>
          </a:xfrm>
          <a:prstGeom prst="ellipse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7"/>
          <p:cNvSpPr/>
          <p:nvPr/>
        </p:nvSpPr>
        <p:spPr>
          <a:xfrm>
            <a:off x="6476998" y="2608338"/>
            <a:ext cx="1854200" cy="984800"/>
          </a:xfrm>
          <a:prstGeom prst="parallelogram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Manual Input 24"/>
          <p:cNvSpPr/>
          <p:nvPr/>
        </p:nvSpPr>
        <p:spPr>
          <a:xfrm>
            <a:off x="5861048" y="2062304"/>
            <a:ext cx="508000" cy="1560110"/>
          </a:xfrm>
          <a:prstGeom prst="flowChartManualInput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Manual Input 25"/>
          <p:cNvSpPr/>
          <p:nvPr/>
        </p:nvSpPr>
        <p:spPr>
          <a:xfrm rot="16200000" flipH="1">
            <a:off x="4421062" y="2300805"/>
            <a:ext cx="1024501" cy="1639569"/>
          </a:xfrm>
          <a:prstGeom prst="flowChartManualInput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apezoid 26"/>
          <p:cNvSpPr/>
          <p:nvPr/>
        </p:nvSpPr>
        <p:spPr>
          <a:xfrm>
            <a:off x="9215983" y="2788576"/>
            <a:ext cx="2223246" cy="833838"/>
          </a:xfrm>
          <a:prstGeom prst="trapezoid">
            <a:avLst>
              <a:gd name="adj" fmla="val 62128"/>
            </a:avLst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apezoid 27"/>
          <p:cNvSpPr/>
          <p:nvPr/>
        </p:nvSpPr>
        <p:spPr>
          <a:xfrm>
            <a:off x="9500822" y="2155740"/>
            <a:ext cx="1639569" cy="634339"/>
          </a:xfrm>
          <a:prstGeom prst="trapezoid">
            <a:avLst>
              <a:gd name="adj" fmla="val 62128"/>
            </a:avLst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>
            <a:off x="9678063" y="1253891"/>
            <a:ext cx="1278765" cy="910828"/>
          </a:xfrm>
          <a:prstGeom prst="triangle">
            <a:avLst>
              <a:gd name="adj" fmla="val 49303"/>
            </a:avLst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Triangle 29"/>
          <p:cNvSpPr/>
          <p:nvPr/>
        </p:nvSpPr>
        <p:spPr>
          <a:xfrm rot="5400000">
            <a:off x="9364034" y="3470201"/>
            <a:ext cx="808522" cy="1104623"/>
          </a:xfrm>
          <a:prstGeom prst="rtTriangle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/>
          <p:cNvSpPr/>
          <p:nvPr/>
        </p:nvSpPr>
        <p:spPr>
          <a:xfrm rot="16200000" flipH="1">
            <a:off x="10482656" y="3472161"/>
            <a:ext cx="808522" cy="1104623"/>
          </a:xfrm>
          <a:prstGeom prst="rtTriangle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2"/>
          <p:cNvSpPr/>
          <p:nvPr/>
        </p:nvSpPr>
        <p:spPr>
          <a:xfrm>
            <a:off x="-27802" y="1241014"/>
            <a:ext cx="850044" cy="6073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a)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2"/>
          <p:cNvSpPr/>
          <p:nvPr/>
        </p:nvSpPr>
        <p:spPr>
          <a:xfrm>
            <a:off x="3821397" y="1241014"/>
            <a:ext cx="850044" cy="6073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b)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2"/>
          <p:cNvSpPr/>
          <p:nvPr/>
        </p:nvSpPr>
        <p:spPr>
          <a:xfrm>
            <a:off x="8644456" y="1241014"/>
            <a:ext cx="850044" cy="6073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c)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20275" y="5311721"/>
            <a:ext cx="9938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9529" y1="20000" x2="62118" y2="28941"/>
                        <a14:foregroundMark x1="62588" y1="34118" x2="48941" y2="52000"/>
                        <a14:foregroundMark x1="50353" y1="18824" x2="63529" y2="24706"/>
                        <a14:foregroundMark x1="67059" y1="29882" x2="56000" y2="44235"/>
                        <a14:foregroundMark x1="49647" y1="64706" x2="54588" y2="56706"/>
                        <a14:foregroundMark x1="64000" y1="43765" x2="71529" y2="33412"/>
                        <a14:foregroundMark x1="69647" y1="26353" x2="44235" y2="12235"/>
                        <a14:foregroundMark x1="34118" y1="13647" x2="41412" y2="33412"/>
                        <a14:foregroundMark x1="26353" y1="30824" x2="48471" y2="21176"/>
                        <a14:foregroundMark x1="27059" y1="23765" x2="37412" y2="36235"/>
                        <a14:foregroundMark x1="40235" y1="32235" x2="51765" y2="23294"/>
                        <a14:foregroundMark x1="49882" y1="13412" x2="62588" y2="14118"/>
                        <a14:foregroundMark x1="64706" y1="15529" x2="72235" y2="26588"/>
                        <a14:foregroundMark x1="56471" y1="30118" x2="45176" y2="45647"/>
                        <a14:foregroundMark x1="49882" y1="40471" x2="45882" y2="60706"/>
                        <a14:foregroundMark x1="44235" y1="49176" x2="44471" y2="60235"/>
                        <a14:foregroundMark x1="55294" y1="54588" x2="62824" y2="43059"/>
                        <a14:foregroundMark x1="48235" y1="69882" x2="54588" y2="69882"/>
                        <a14:foregroundMark x1="55294" y1="70353" x2="58824" y2="76000"/>
                        <a14:foregroundMark x1="58824" y1="77176" x2="56706" y2="83529"/>
                        <a14:foregroundMark x1="56706" y1="83529" x2="43529" y2="82824"/>
                        <a14:foregroundMark x1="42118" y1="82118" x2="41647" y2="73647"/>
                        <a14:foregroundMark x1="44235" y1="72941" x2="52000" y2="78118"/>
                        <a14:foregroundMark x1="6824" y1="30118" x2="21882" y2="10824"/>
                        <a14:foregroundMark x1="25176" y1="8706" x2="57412" y2="2588"/>
                        <a14:foregroundMark x1="62824" y1="4471" x2="88706" y2="21176"/>
                        <a14:foregroundMark x1="90824" y1="23765" x2="97176" y2="38353"/>
                        <a14:foregroundMark x1="84235" y1="16941" x2="67529" y2="4471"/>
                        <a14:foregroundMark x1="32000" y1="4471" x2="51294" y2="1882"/>
                        <a14:foregroundMark x1="5412" y1="29412" x2="1412" y2="51059"/>
                        <a14:foregroundMark x1="1412" y1="51059" x2="8706" y2="75294"/>
                        <a14:foregroundMark x1="9882" y1="76471" x2="25882" y2="91059"/>
                        <a14:foregroundMark x1="28706" y1="93176" x2="43765" y2="97882"/>
                        <a14:foregroundMark x1="44941" y1="97882" x2="62588" y2="96941"/>
                        <a14:foregroundMark x1="63529" y1="96235" x2="81882" y2="87529"/>
                        <a14:foregroundMark x1="82588" y1="86118" x2="94353" y2="68941"/>
                        <a14:foregroundMark x1="94824" y1="67765" x2="98353" y2="48000"/>
                        <a14:foregroundMark x1="98353" y1="48000" x2="97647" y2="39059"/>
                        <a14:foregroundMark x1="47765" y1="80706" x2="54118" y2="73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29" y="5098623"/>
            <a:ext cx="964385" cy="964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1" grpId="0" animBg="1"/>
      <p:bldP spid="8" grpId="0" animBg="1"/>
      <p:bldP spid="22" grpId="0" animBg="1"/>
      <p:bldP spid="23" grpId="0" animBg="1"/>
      <p:bldP spid="24" grpId="0" animBg="1"/>
      <p:bldP spid="1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3" grpId="0" animBg="1"/>
      <p:bldP spid="34" grpId="0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77378" y="5810802"/>
            <a:ext cx="12569378" cy="1047198"/>
            <a:chOff x="-377378" y="5810802"/>
            <a:chExt cx="12569378" cy="104719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22" name="图片 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>
              <a:fillRect/>
            </a:stretch>
          </p:blipFill>
          <p:spPr>
            <a:xfrm flipH="1">
              <a:off x="-377378" y="6020654"/>
              <a:ext cx="1699938" cy="832494"/>
            </a:xfrm>
            <a:prstGeom prst="rect">
              <a:avLst/>
            </a:prstGeom>
          </p:spPr>
        </p:pic>
        <p:pic>
          <p:nvPicPr>
            <p:cNvPr id="23" name="图片 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>
              <a:fillRect/>
            </a:stretch>
          </p:blipFill>
          <p:spPr>
            <a:xfrm rot="17758331">
              <a:off x="11244476" y="5873549"/>
              <a:ext cx="859187" cy="733693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7321" y1="97656" x2="94436" y2="97917"/>
                        <a14:foregroundMark x1="4539" y1="1823" x2="97950" y2="1823"/>
                        <a14:foregroundMark x1="1318" y1="2865" x2="4246" y2="1302"/>
                        <a14:foregroundMark x1="586" y1="98438" x2="11713" y2="98698"/>
                        <a14:backgroundMark x1="1464" y1="5469" x2="97804" y2="9896"/>
                        <a14:backgroundMark x1="98829" y1="13281" x2="96193" y2="85417"/>
                        <a14:backgroundMark x1="96193" y1="85417" x2="9224" y2="87500"/>
                        <a14:backgroundMark x1="9224" y1="87500" x2="5271" y2="12240"/>
                        <a14:backgroundMark x1="5710" y1="12760" x2="83748" y2="35156"/>
                        <a14:backgroundMark x1="3514" y1="68229" x2="6442" y2="89583"/>
                        <a14:backgroundMark x1="21523" y1="41667" x2="59297" y2="69792"/>
                        <a14:backgroundMark x1="82723" y1="34635" x2="98243" y2="51302"/>
                        <a14:backgroundMark x1="18009" y1="32292" x2="35286" y2="41406"/>
                        <a14:backgroundMark x1="14934" y1="46615" x2="36457" y2="70573"/>
                      </a14:backgroundRemoval>
                    </a14:imgEffect>
                  </a14:imgLayer>
                </a14:imgProps>
              </a:ext>
            </a:extLst>
          </a:blip>
          <a:srcRect t="94227"/>
          <a:stretch>
            <a:fillRect/>
          </a:stretch>
        </p:blipFill>
        <p:spPr>
          <a:xfrm rot="10800000">
            <a:off x="0" y="0"/>
            <a:ext cx="12192000" cy="397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9278" t="33564" r="15344" b="31997"/>
          <a:stretch>
            <a:fillRect/>
          </a:stretch>
        </p:blipFill>
        <p:spPr>
          <a:xfrm>
            <a:off x="1497329" y="3125303"/>
            <a:ext cx="8709661" cy="373269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68246" y="81447"/>
            <a:ext cx="11923754" cy="632835"/>
            <a:chOff x="481252" y="1865894"/>
            <a:chExt cx="11583703" cy="632835"/>
          </a:xfrm>
        </p:grpSpPr>
        <p:sp>
          <p:nvSpPr>
            <p:cNvPr id="17" name="Rounded Rectangle 2"/>
            <p:cNvSpPr/>
            <p:nvPr/>
          </p:nvSpPr>
          <p:spPr>
            <a:xfrm>
              <a:off x="1035248" y="1891395"/>
              <a:ext cx="11029707" cy="6073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Mai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chạy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bãi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cỏ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Rounded Rectangle 2"/>
          <p:cNvSpPr/>
          <p:nvPr/>
        </p:nvSpPr>
        <p:spPr>
          <a:xfrm>
            <a:off x="1536910" y="714282"/>
            <a:ext cx="9118180" cy="22808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6" name="图片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>
              <a:fillRect/>
            </a:stretch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-377378" y="5810802"/>
            <a:ext cx="12569378" cy="1047198"/>
            <a:chOff x="-377378" y="5810802"/>
            <a:chExt cx="12569378" cy="104719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24" name="图片 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>
              <a:fillRect/>
            </a:stretch>
          </p:blipFill>
          <p:spPr>
            <a:xfrm flipH="1">
              <a:off x="-377378" y="6020654"/>
              <a:ext cx="1699938" cy="832494"/>
            </a:xfrm>
            <a:prstGeom prst="rect">
              <a:avLst/>
            </a:prstGeom>
          </p:spPr>
        </p:pic>
        <p:pic>
          <p:nvPicPr>
            <p:cNvPr id="25" name="图片 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>
              <a:fillRect/>
            </a:stretch>
          </p:blipFill>
          <p:spPr>
            <a:xfrm rot="17758331">
              <a:off x="11244476" y="5873549"/>
              <a:ext cx="859187" cy="733693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9278" t="33564" r="15344" b="31997"/>
          <a:stretch>
            <a:fillRect/>
          </a:stretch>
        </p:blipFill>
        <p:spPr>
          <a:xfrm>
            <a:off x="1655427" y="3051810"/>
            <a:ext cx="8881145" cy="3806190"/>
          </a:xfrm>
          <a:prstGeom prst="rect">
            <a:avLst/>
          </a:prstGeom>
        </p:spPr>
      </p:pic>
      <p:sp>
        <p:nvSpPr>
          <p:cNvPr id="16" name="Rounded Rectangle 2"/>
          <p:cNvSpPr/>
          <p:nvPr/>
        </p:nvSpPr>
        <p:spPr>
          <a:xfrm>
            <a:off x="218249" y="198932"/>
            <a:ext cx="9118180" cy="17445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CDEG.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HIK.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2"/>
          <p:cNvSpPr/>
          <p:nvPr/>
        </p:nvSpPr>
        <p:spPr>
          <a:xfrm>
            <a:off x="4338062" y="1878923"/>
            <a:ext cx="9118180" cy="11502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>
            <a:fillRect/>
          </a:stretch>
        </p:blipFill>
        <p:spPr>
          <a:xfrm>
            <a:off x="1427785" y="198932"/>
            <a:ext cx="1974116" cy="248851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401901" y="822848"/>
            <a:ext cx="7362313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con,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uiExpand="1" build="allAtOnce"/>
      <p:bldP spid="17" grpId="0"/>
      <p:bldP spid="17" grpId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25410"/>
            <a:ext cx="12420857" cy="1774974"/>
            <a:chOff x="0" y="-25410"/>
            <a:chExt cx="12420857" cy="177497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>
              <a:fillRect/>
            </a:stretch>
          </p:blipFill>
          <p:spPr>
            <a:xfrm rot="10800000">
              <a:off x="9545643" y="-25410"/>
              <a:ext cx="2875214" cy="1774974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-52815" y="5729700"/>
            <a:ext cx="12244815" cy="1406085"/>
            <a:chOff x="-52815" y="5729700"/>
            <a:chExt cx="12244815" cy="140608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12" name="图片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>
              <a:fillRect/>
            </a:stretch>
          </p:blipFill>
          <p:spPr>
            <a:xfrm rot="3299304">
              <a:off x="-109580" y="5841252"/>
              <a:ext cx="1351298" cy="1237767"/>
            </a:xfrm>
            <a:prstGeom prst="rect">
              <a:avLst/>
            </a:prstGeom>
          </p:spPr>
        </p:pic>
        <p:pic>
          <p:nvPicPr>
            <p:cNvPr id="13" name="图片 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>
              <a:fillRect/>
            </a:stretch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14" name="图片 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>
              <a:fillRect/>
            </a:stretch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34123" y="410615"/>
            <a:ext cx="11923754" cy="632835"/>
            <a:chOff x="481252" y="1865894"/>
            <a:chExt cx="11583703" cy="632835"/>
          </a:xfrm>
        </p:grpSpPr>
        <p:sp>
          <p:nvSpPr>
            <p:cNvPr id="16" name="Rounded Rectangle 2"/>
            <p:cNvSpPr/>
            <p:nvPr/>
          </p:nvSpPr>
          <p:spPr>
            <a:xfrm>
              <a:off x="1035248" y="1891395"/>
              <a:ext cx="11029707" cy="6073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ABC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MNPQ.</a:t>
              </a:r>
              <a:endPara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187984" y="1292087"/>
            <a:ext cx="4230199" cy="2271898"/>
            <a:chOff x="761618" y="1287748"/>
            <a:chExt cx="4230199" cy="2271898"/>
          </a:xfrm>
        </p:grpSpPr>
        <p:grpSp>
          <p:nvGrpSpPr>
            <p:cNvPr id="32" name="Group 31"/>
            <p:cNvGrpSpPr/>
            <p:nvPr/>
          </p:nvGrpSpPr>
          <p:grpSpPr>
            <a:xfrm>
              <a:off x="945269" y="1789312"/>
              <a:ext cx="3308781" cy="1673095"/>
              <a:chOff x="945269" y="1789312"/>
              <a:chExt cx="3308781" cy="167309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988827" y="1809000"/>
                <a:ext cx="3240000" cy="1620000"/>
                <a:chOff x="1137683" y="1609081"/>
                <a:chExt cx="3240000" cy="1620000"/>
              </a:xfrm>
            </p:grpSpPr>
            <p:cxnSp>
              <p:nvCxnSpPr>
                <p:cNvPr id="4" name="Straight Connector 3"/>
                <p:cNvCxnSpPr/>
                <p:nvPr/>
              </p:nvCxnSpPr>
              <p:spPr>
                <a:xfrm>
                  <a:off x="4359349" y="1609081"/>
                  <a:ext cx="0" cy="1620000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 flipH="1">
                  <a:off x="1137683" y="3229080"/>
                  <a:ext cx="3240000" cy="0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Oval 23"/>
              <p:cNvSpPr/>
              <p:nvPr/>
            </p:nvSpPr>
            <p:spPr>
              <a:xfrm>
                <a:off x="945269" y="337529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166935" y="337529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166935" y="178931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3" name="Rounded Rectangle 2"/>
            <p:cNvSpPr/>
            <p:nvPr/>
          </p:nvSpPr>
          <p:spPr>
            <a:xfrm>
              <a:off x="761618" y="28395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82988" y="2722653"/>
              <a:ext cx="1234882" cy="739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cm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ounded Rectangle 2"/>
            <p:cNvSpPr/>
            <p:nvPr/>
          </p:nvSpPr>
          <p:spPr>
            <a:xfrm>
              <a:off x="4257587" y="3026246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ounded Rectangle 2"/>
            <p:cNvSpPr/>
            <p:nvPr/>
          </p:nvSpPr>
          <p:spPr>
            <a:xfrm>
              <a:off x="3993649" y="128774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16200000">
              <a:off x="3231254" y="2085097"/>
              <a:ext cx="1234882" cy="739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cm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491052" y="1386220"/>
            <a:ext cx="5283589" cy="2133264"/>
            <a:chOff x="6048312" y="1399985"/>
            <a:chExt cx="5283589" cy="2133264"/>
          </a:xfrm>
        </p:grpSpPr>
        <p:grpSp>
          <p:nvGrpSpPr>
            <p:cNvPr id="30" name="Group 29"/>
            <p:cNvGrpSpPr/>
            <p:nvPr/>
          </p:nvGrpSpPr>
          <p:grpSpPr>
            <a:xfrm>
              <a:off x="6327640" y="1907175"/>
              <a:ext cx="4535009" cy="1576814"/>
              <a:chOff x="6327640" y="1907175"/>
              <a:chExt cx="4535009" cy="1576814"/>
            </a:xfrm>
          </p:grpSpPr>
          <p:cxnSp>
            <p:nvCxnSpPr>
              <p:cNvPr id="9" name="Straight Connector 8"/>
              <p:cNvCxnSpPr/>
              <p:nvPr/>
            </p:nvCxnSpPr>
            <p:spPr>
              <a:xfrm rot="-2220000">
                <a:off x="6327640" y="2709502"/>
                <a:ext cx="2520000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8102010" y="3428999"/>
                <a:ext cx="2520000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2160000">
                <a:off x="8342649" y="2681192"/>
                <a:ext cx="2520000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6"/>
              <p:cNvSpPr/>
              <p:nvPr/>
            </p:nvSpPr>
            <p:spPr>
              <a:xfrm>
                <a:off x="6558968" y="3396874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0552291" y="337529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8550363" y="1907175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8076402" y="337529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8" name="Rounded Rectangle 2"/>
            <p:cNvSpPr/>
            <p:nvPr/>
          </p:nvSpPr>
          <p:spPr>
            <a:xfrm>
              <a:off x="6048312" y="2991387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ounded Rectangle 2"/>
            <p:cNvSpPr/>
            <p:nvPr/>
          </p:nvSpPr>
          <p:spPr>
            <a:xfrm>
              <a:off x="8386327" y="1399985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ounded Rectangle 2"/>
            <p:cNvSpPr/>
            <p:nvPr/>
          </p:nvSpPr>
          <p:spPr>
            <a:xfrm>
              <a:off x="10597671" y="2999849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ounded Rectangle 2"/>
            <p:cNvSpPr/>
            <p:nvPr/>
          </p:nvSpPr>
          <p:spPr>
            <a:xfrm>
              <a:off x="7859690" y="2869417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rot="19360855">
              <a:off x="6853669" y="1970332"/>
              <a:ext cx="1234882" cy="739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cm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rot="2202648">
              <a:off x="9206985" y="2058159"/>
              <a:ext cx="1234882" cy="739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cm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666888" y="2720216"/>
              <a:ext cx="1234882" cy="739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cm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Rounded Rectangle 2"/>
          <p:cNvSpPr/>
          <p:nvPr/>
        </p:nvSpPr>
        <p:spPr>
          <a:xfrm>
            <a:off x="267023" y="1116265"/>
            <a:ext cx="734230" cy="7667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2"/>
          <p:cNvSpPr/>
          <p:nvPr/>
        </p:nvSpPr>
        <p:spPr>
          <a:xfrm>
            <a:off x="6188778" y="1116265"/>
            <a:ext cx="734230" cy="7667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8"/>
          <p:cNvSpPr/>
          <p:nvPr/>
        </p:nvSpPr>
        <p:spPr>
          <a:xfrm>
            <a:off x="1990768" y="4147736"/>
            <a:ext cx="192847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80" lvl="1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ed Rectangle 9"/>
          <p:cNvSpPr/>
          <p:nvPr/>
        </p:nvSpPr>
        <p:spPr>
          <a:xfrm>
            <a:off x="-245327" y="4545912"/>
            <a:ext cx="6008885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+ 3 = 9 (cm)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 cm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ed Rectangle 9"/>
          <p:cNvSpPr/>
          <p:nvPr/>
        </p:nvSpPr>
        <p:spPr>
          <a:xfrm>
            <a:off x="5665184" y="4545912"/>
            <a:ext cx="6392693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MNPQ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+ 4 + 4 = 12 (cm)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12 cm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Freeform: Shape 58"/>
          <p:cNvSpPr/>
          <p:nvPr/>
        </p:nvSpPr>
        <p:spPr>
          <a:xfrm>
            <a:off x="5887843" y="3627726"/>
            <a:ext cx="0" cy="2832410"/>
          </a:xfrm>
          <a:custGeom>
            <a:avLst/>
            <a:gdLst>
              <a:gd name="connsiteX0" fmla="*/ 0 w 0"/>
              <a:gd name="connsiteY0" fmla="*/ 0 h 2832410"/>
              <a:gd name="connsiteX1" fmla="*/ 0 w 0"/>
              <a:gd name="connsiteY1" fmla="*/ 2832410 h 283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832410">
                <a:moveTo>
                  <a:pt x="0" y="0"/>
                </a:moveTo>
                <a:lnTo>
                  <a:pt x="0" y="2832410"/>
                </a:lnTo>
              </a:path>
            </a:pathLst>
          </a:custGeom>
          <a:noFill/>
          <a:ln w="57150">
            <a:solidFill>
              <a:srgbClr val="0076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8"/>
          <p:cNvSpPr/>
          <p:nvPr/>
        </p:nvSpPr>
        <p:spPr>
          <a:xfrm>
            <a:off x="8039666" y="4147736"/>
            <a:ext cx="192847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80" lvl="1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9" grpId="0" animBg="1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>
              <a:fillRect/>
            </a:stretch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12" name="图片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>
              <a:fillRect/>
            </a:stretch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13" name="图片 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>
              <a:fillRect/>
            </a:stretch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14" name="图片 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>
              <a:fillRect/>
            </a:stretch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1898186" y="1891155"/>
          <a:ext cx="8640000" cy="34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00"/>
                <a:gridCol w="864000"/>
                <a:gridCol w="864000"/>
                <a:gridCol w="864000"/>
                <a:gridCol w="864000"/>
                <a:gridCol w="864000"/>
                <a:gridCol w="864000"/>
                <a:gridCol w="864000"/>
                <a:gridCol w="864000"/>
                <a:gridCol w="864000"/>
              </a:tblGrid>
              <a:tr h="86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134123" y="410615"/>
            <a:ext cx="5961879" cy="632835"/>
            <a:chOff x="481252" y="1865894"/>
            <a:chExt cx="5791853" cy="632835"/>
          </a:xfrm>
        </p:grpSpPr>
        <p:sp>
          <p:nvSpPr>
            <p:cNvPr id="18" name="Rounded Rectangle 2"/>
            <p:cNvSpPr/>
            <p:nvPr/>
          </p:nvSpPr>
          <p:spPr>
            <a:xfrm>
              <a:off x="1035249" y="1891395"/>
              <a:ext cx="5237856" cy="6073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Freeform: Shape 22"/>
          <p:cNvSpPr/>
          <p:nvPr/>
        </p:nvSpPr>
        <p:spPr>
          <a:xfrm>
            <a:off x="2762250" y="1879600"/>
            <a:ext cx="1714500" cy="3460750"/>
          </a:xfrm>
          <a:custGeom>
            <a:avLst/>
            <a:gdLst>
              <a:gd name="connsiteX0" fmla="*/ 0 w 1714500"/>
              <a:gd name="connsiteY0" fmla="*/ 3460750 h 3460750"/>
              <a:gd name="connsiteX1" fmla="*/ 0 w 1714500"/>
              <a:gd name="connsiteY1" fmla="*/ 2590800 h 3460750"/>
              <a:gd name="connsiteX2" fmla="*/ 1714500 w 1714500"/>
              <a:gd name="connsiteY2" fmla="*/ 2590800 h 3460750"/>
              <a:gd name="connsiteX3" fmla="*/ 1714500 w 1714500"/>
              <a:gd name="connsiteY3" fmla="*/ 0 h 346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500" h="3460750">
                <a:moveTo>
                  <a:pt x="0" y="3460750"/>
                </a:moveTo>
                <a:lnTo>
                  <a:pt x="0" y="2590800"/>
                </a:lnTo>
                <a:lnTo>
                  <a:pt x="1714500" y="2590800"/>
                </a:lnTo>
                <a:lnTo>
                  <a:pt x="1714500" y="0"/>
                </a:lnTo>
              </a:path>
            </a:pathLst>
          </a:custGeom>
          <a:noFill/>
          <a:ln w="571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/>
          <p:cNvSpPr/>
          <p:nvPr/>
        </p:nvSpPr>
        <p:spPr>
          <a:xfrm>
            <a:off x="7080250" y="1885950"/>
            <a:ext cx="1739900" cy="3467100"/>
          </a:xfrm>
          <a:custGeom>
            <a:avLst/>
            <a:gdLst>
              <a:gd name="connsiteX0" fmla="*/ 863600 w 1739900"/>
              <a:gd name="connsiteY0" fmla="*/ 3467100 h 3467100"/>
              <a:gd name="connsiteX1" fmla="*/ 863600 w 1739900"/>
              <a:gd name="connsiteY1" fmla="*/ 2590800 h 3467100"/>
              <a:gd name="connsiteX2" fmla="*/ 0 w 1739900"/>
              <a:gd name="connsiteY2" fmla="*/ 2590800 h 3467100"/>
              <a:gd name="connsiteX3" fmla="*/ 0 w 1739900"/>
              <a:gd name="connsiteY3" fmla="*/ 1720850 h 3467100"/>
              <a:gd name="connsiteX4" fmla="*/ 1739900 w 1739900"/>
              <a:gd name="connsiteY4" fmla="*/ 1720850 h 3467100"/>
              <a:gd name="connsiteX5" fmla="*/ 1739900 w 1739900"/>
              <a:gd name="connsiteY5" fmla="*/ 0 h 346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9900" h="3467100">
                <a:moveTo>
                  <a:pt x="863600" y="3467100"/>
                </a:moveTo>
                <a:lnTo>
                  <a:pt x="863600" y="2590800"/>
                </a:lnTo>
                <a:lnTo>
                  <a:pt x="0" y="2590800"/>
                </a:lnTo>
                <a:lnTo>
                  <a:pt x="0" y="1720850"/>
                </a:lnTo>
                <a:lnTo>
                  <a:pt x="1739900" y="1720850"/>
                </a:lnTo>
                <a:lnTo>
                  <a:pt x="1739900" y="0"/>
                </a:ln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3" idx="0"/>
            <a:endCxn id="23" idx="1"/>
          </p:cNvCxnSpPr>
          <p:nvPr/>
        </p:nvCxnSpPr>
        <p:spPr>
          <a:xfrm flipV="1">
            <a:off x="2762250" y="4470400"/>
            <a:ext cx="0" cy="8699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3" idx="2"/>
          </p:cNvCxnSpPr>
          <p:nvPr/>
        </p:nvCxnSpPr>
        <p:spPr>
          <a:xfrm flipH="1">
            <a:off x="2762252" y="4470400"/>
            <a:ext cx="171449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3" idx="2"/>
          </p:cNvCxnSpPr>
          <p:nvPr/>
        </p:nvCxnSpPr>
        <p:spPr>
          <a:xfrm flipV="1">
            <a:off x="4476750" y="1872795"/>
            <a:ext cx="0" cy="259760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4" idx="4"/>
            <a:endCxn id="24" idx="5"/>
          </p:cNvCxnSpPr>
          <p:nvPr/>
        </p:nvCxnSpPr>
        <p:spPr>
          <a:xfrm flipV="1">
            <a:off x="8820150" y="1885950"/>
            <a:ext cx="0" cy="1720850"/>
          </a:xfrm>
          <a:prstGeom prst="line">
            <a:avLst/>
          </a:prstGeom>
          <a:ln w="57150">
            <a:solidFill>
              <a:srgbClr val="D76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7939696" y="4467125"/>
            <a:ext cx="4154" cy="887856"/>
          </a:xfrm>
          <a:prstGeom prst="line">
            <a:avLst/>
          </a:prstGeom>
          <a:ln w="57150">
            <a:solidFill>
              <a:srgbClr val="D76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4" idx="1"/>
          </p:cNvCxnSpPr>
          <p:nvPr/>
        </p:nvCxnSpPr>
        <p:spPr>
          <a:xfrm flipH="1">
            <a:off x="7069826" y="4476750"/>
            <a:ext cx="874024" cy="0"/>
          </a:xfrm>
          <a:prstGeom prst="line">
            <a:avLst/>
          </a:prstGeom>
          <a:ln w="57150">
            <a:solidFill>
              <a:srgbClr val="D76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4" idx="3"/>
            <a:endCxn id="24" idx="2"/>
          </p:cNvCxnSpPr>
          <p:nvPr/>
        </p:nvCxnSpPr>
        <p:spPr>
          <a:xfrm>
            <a:off x="7080250" y="3606800"/>
            <a:ext cx="0" cy="869950"/>
          </a:xfrm>
          <a:prstGeom prst="line">
            <a:avLst/>
          </a:prstGeom>
          <a:ln w="57150">
            <a:solidFill>
              <a:srgbClr val="D76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4" idx="3"/>
            <a:endCxn id="24" idx="4"/>
          </p:cNvCxnSpPr>
          <p:nvPr/>
        </p:nvCxnSpPr>
        <p:spPr>
          <a:xfrm>
            <a:off x="7080250" y="3606800"/>
            <a:ext cx="1739900" cy="0"/>
          </a:xfrm>
          <a:prstGeom prst="line">
            <a:avLst/>
          </a:prstGeom>
          <a:ln w="57150">
            <a:solidFill>
              <a:srgbClr val="D76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7321" y1="97656" x2="94436" y2="97917"/>
                        <a14:foregroundMark x1="4539" y1="1823" x2="97950" y2="1823"/>
                        <a14:foregroundMark x1="1318" y1="2865" x2="4246" y2="1302"/>
                        <a14:foregroundMark x1="586" y1="98438" x2="11713" y2="98698"/>
                        <a14:backgroundMark x1="1464" y1="5469" x2="97804" y2="9896"/>
                        <a14:backgroundMark x1="98829" y1="13281" x2="96193" y2="85417"/>
                        <a14:backgroundMark x1="96193" y1="85417" x2="9224" y2="87500"/>
                        <a14:backgroundMark x1="9224" y1="87500" x2="5271" y2="12240"/>
                        <a14:backgroundMark x1="5710" y1="12760" x2="83748" y2="35156"/>
                        <a14:backgroundMark x1="3514" y1="68229" x2="6442" y2="89583"/>
                        <a14:backgroundMark x1="21523" y1="41667" x2="59297" y2="69792"/>
                        <a14:backgroundMark x1="82723" y1="34635" x2="98243" y2="51302"/>
                        <a14:backgroundMark x1="18009" y1="32292" x2="35286" y2="41406"/>
                        <a14:backgroundMark x1="14934" y1="46615" x2="36457" y2="70573"/>
                      </a14:backgroundRemoval>
                    </a14:imgEffect>
                  </a14:imgLayer>
                </a14:imgProps>
              </a:ext>
            </a:extLst>
          </a:blip>
          <a:srcRect t="94227"/>
          <a:stretch>
            <a:fillRect/>
          </a:stretch>
        </p:blipFill>
        <p:spPr>
          <a:xfrm rot="10800000">
            <a:off x="0" y="0"/>
            <a:ext cx="12192000" cy="39786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5729700"/>
            <a:ext cx="12192000" cy="1128300"/>
            <a:chOff x="0" y="5729700"/>
            <a:chExt cx="12192000" cy="11283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13" name="图片 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>
              <a:fillRect/>
            </a:stretch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14" name="图片 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>
              <a:fillRect/>
            </a:stretch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3396000" y="1855655"/>
          <a:ext cx="5400000" cy="45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900000"/>
                <a:gridCol w="900000"/>
                <a:gridCol w="900000"/>
                <a:gridCol w="900000"/>
                <a:gridCol w="900000"/>
              </a:tblGrid>
              <a:tr h="90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395999" y="6355655"/>
            <a:ext cx="903201" cy="0"/>
          </a:xfrm>
          <a:prstGeom prst="straightConnector1">
            <a:avLst/>
          </a:prstGeom>
          <a:ln w="57150">
            <a:solidFill>
              <a:srgbClr val="D762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299200" y="5427125"/>
            <a:ext cx="0" cy="928530"/>
          </a:xfrm>
          <a:prstGeom prst="straightConnector1">
            <a:avLst/>
          </a:prstGeom>
          <a:ln w="57150">
            <a:solidFill>
              <a:srgbClr val="D762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299200" y="5444058"/>
            <a:ext cx="2675467" cy="0"/>
          </a:xfrm>
          <a:prstGeom prst="straightConnector1">
            <a:avLst/>
          </a:prstGeom>
          <a:ln w="57150">
            <a:solidFill>
              <a:srgbClr val="D762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796000" y="1852667"/>
            <a:ext cx="0" cy="884771"/>
          </a:xfrm>
          <a:prstGeom prst="straightConnector1">
            <a:avLst/>
          </a:prstGeom>
          <a:ln w="57150">
            <a:solidFill>
              <a:srgbClr val="D762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974667" y="2726258"/>
            <a:ext cx="0" cy="2717800"/>
          </a:xfrm>
          <a:prstGeom prst="straightConnector1">
            <a:avLst/>
          </a:prstGeom>
          <a:ln w="57150">
            <a:solidFill>
              <a:srgbClr val="D762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974667" y="2737438"/>
            <a:ext cx="1821333" cy="0"/>
          </a:xfrm>
          <a:prstGeom prst="straightConnector1">
            <a:avLst/>
          </a:prstGeom>
          <a:ln w="57150">
            <a:solidFill>
              <a:srgbClr val="D762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403544" y="1849680"/>
            <a:ext cx="0" cy="4505975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395999" y="1852667"/>
            <a:ext cx="5400001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/>
          <a:srcRect l="10521" t="12179" r="11250" b="12507"/>
          <a:stretch>
            <a:fillRect/>
          </a:stretch>
        </p:blipFill>
        <p:spPr>
          <a:xfrm>
            <a:off x="9117832" y="803680"/>
            <a:ext cx="3032658" cy="210892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67688" y="4927385"/>
            <a:ext cx="1899698" cy="1666875"/>
          </a:xfrm>
          <a:prstGeom prst="rect">
            <a:avLst/>
          </a:prstGeom>
        </p:spPr>
      </p:pic>
      <p:sp>
        <p:nvSpPr>
          <p:cNvPr id="40" name="Rounded Rectangle 2"/>
          <p:cNvSpPr/>
          <p:nvPr/>
        </p:nvSpPr>
        <p:spPr>
          <a:xfrm>
            <a:off x="199611" y="263740"/>
            <a:ext cx="9275414" cy="14874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1760</Words>
  <Application>WPS Presentation</Application>
  <PresentationFormat>Widescreen</PresentationFormat>
  <Paragraphs>114</Paragraphs>
  <Slides>11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Arial</vt:lpstr>
      <vt:lpstr>SimSun</vt:lpstr>
      <vt:lpstr>Wingdings</vt:lpstr>
      <vt:lpstr>iCiel Cadena</vt:lpstr>
      <vt:lpstr>Yellowtail</vt:lpstr>
      <vt:lpstr>思源黑体 CN Bold</vt:lpstr>
      <vt:lpstr>Arial Black</vt:lpstr>
      <vt:lpstr>Times New Roman</vt:lpstr>
      <vt:lpstr>iCiel Crocante</vt:lpstr>
      <vt:lpstr>Microsoft YaHei</vt:lpstr>
      <vt:lpstr>Arial Unicode MS</vt:lpstr>
      <vt:lpstr>Calibri Light</vt:lpstr>
      <vt:lpstr>Calibri</vt:lpstr>
      <vt:lpstr>字魂36号-正文宋楷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107</cp:revision>
  <dcterms:created xsi:type="dcterms:W3CDTF">2021-06-08T15:09:00Z</dcterms:created>
  <dcterms:modified xsi:type="dcterms:W3CDTF">2022-12-04T11:38:19Z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F063B372786943ABAC39D03796901448</vt:lpwstr>
  </property>
  <property fmtid="{D5CDD505-2E9C-101B-9397-08002B2CF9AE}" pid="3" name="KSOProductBuildVer">
    <vt:lpwstr>1033-11.2.0.11417</vt:lpwstr>
  </property>
</Properties>
</file>