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25"/>
  </p:notesMasterIdLst>
  <p:sldIdLst>
    <p:sldId id="11088442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11088434" r:id="rId12"/>
    <p:sldId id="11088435" r:id="rId13"/>
    <p:sldId id="11088436" r:id="rId14"/>
    <p:sldId id="11088443" r:id="rId15"/>
    <p:sldId id="11088445" r:id="rId16"/>
    <p:sldId id="334" r:id="rId17"/>
    <p:sldId id="11088459" r:id="rId18"/>
    <p:sldId id="11088460" r:id="rId19"/>
    <p:sldId id="11088461" r:id="rId20"/>
    <p:sldId id="11088438" r:id="rId21"/>
    <p:sldId id="11088462" r:id="rId22"/>
    <p:sldId id="11088439" r:id="rId23"/>
    <p:sldId id="110884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54.6484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bé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ch</a:t>
            </a:r>
            <a:r>
              <a:rPr lang="vi-VN" alt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ấ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900" y="1031240"/>
            <a:ext cx="892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900" y="2289810"/>
            <a:ext cx="10004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 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Mở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rộng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vốn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từ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về</a:t>
            </a:r>
            <a:r>
              <a:rPr lang="en-US" sz="3200" b="1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vi-VN" altLang="en-US" sz="3200" b="1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các loài vật nhỏ bé</a:t>
            </a:r>
            <a:r>
              <a:rPr lang="en-US" sz="3200" b="1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charset="0"/>
              <a:ea typeface="+mn-ea"/>
              <a:cs typeface="HP001 5 hàng" panose="020B0603050302020204" charset="0"/>
              <a:sym typeface="+mn-ea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1634788" y="2966156"/>
            <a:ext cx="89231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rgbClr val="FFFF00"/>
                </a:solidFill>
                <a:latin typeface="HP001 5 hàng" panose="020B0603050302020204" charset="0"/>
                <a:cs typeface="HP001 5 hàng" panose="020B0603050302020204" charset="0"/>
                <a:sym typeface="+mn-ea"/>
              </a:rPr>
              <a:t>Dấu </a:t>
            </a:r>
            <a:r>
              <a:rPr lang="vi-VN" altLang="en-US" sz="3200" b="1">
                <a:solidFill>
                  <a:srgbClr val="FFFF00"/>
                </a:solidFill>
                <a:latin typeface="HP001 5 hàng" panose="020B0603050302020204" charset="0"/>
                <a:cs typeface="HP001 5 hàng" panose="020B0603050302020204" charset="0"/>
                <a:sym typeface="+mn-ea"/>
              </a:rPr>
              <a:t>chấm, dấu chấm hỏi.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charset="0"/>
              <a:ea typeface="+mn-ea"/>
              <a:cs typeface="HP001 5 hàng" panose="020B06030503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8116" y="1945080"/>
            <a:ext cx="6965848" cy="61277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chỉ loài vật nhỏ bé.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7299" y="3454998"/>
            <a:ext cx="7189414" cy="61277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hợp từ để tạo thành câu.</a:t>
            </a: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8020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42320" y="235327"/>
            <a:ext cx="810735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812077" y="2169808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41689" y="3429000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2424" y="4688218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178050" y="675005"/>
            <a:ext cx="7479665" cy="5044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42955" y="5860157"/>
            <a:ext cx="810735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42955" y="5860157"/>
            <a:ext cx="810735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 sên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635885" y="497840"/>
            <a:ext cx="7151370" cy="536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42320" y="5658862"/>
            <a:ext cx="810735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 đóm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862965" y="1551940"/>
            <a:ext cx="5057775" cy="3169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6486525" y="1551940"/>
            <a:ext cx="4859655" cy="3272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7"/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8"/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1493" y="476618"/>
            <a:ext cx="922978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các từ ngữ ở cột A với từ ngữ ở cột B để tạo câu: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/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5"/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8" name="Rounded Rectangle 16"/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1" name="Straight Connector 10"/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2396 0.00231481 L -0.0776562 0.00546296 " pathEditMode="relative" rAng="0" ptsTypes="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438 -0.0249074 L -0.0992187 0.123519 " pathEditMode="relative" rAng="0" ptsTypes="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8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 -0.00685185 L -0.0865104 -0.0897222 " pathEditMode="relative" rAng="0" ptsTypes="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10895" y="3311525"/>
            <a:ext cx="3611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 sầu</a:t>
            </a: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810895" y="641985"/>
            <a:ext cx="4034790" cy="2669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7015480" y="641985"/>
            <a:ext cx="4201160" cy="2669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0"/>
          <p:cNvSpPr txBox="1"/>
          <p:nvPr/>
        </p:nvSpPr>
        <p:spPr>
          <a:xfrm>
            <a:off x="7465695" y="3311525"/>
            <a:ext cx="3611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pic>
        <p:nvPicPr>
          <p:cNvPr id="107" name="Picture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3990340" y="3404235"/>
            <a:ext cx="3963670" cy="2607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0"/>
          <p:cNvSpPr txBox="1"/>
          <p:nvPr/>
        </p:nvSpPr>
        <p:spPr>
          <a:xfrm>
            <a:off x="3990340" y="5872480"/>
            <a:ext cx="3611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 sâu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" grpId="0" build="p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3548" t="19986" r="55968" b="17188"/>
          <a:stretch>
            <a:fillRect/>
          </a:stretch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>
            <a:fillRect/>
          </a:stretch>
        </p:blipFill>
        <p:spPr>
          <a:xfrm>
            <a:off x="1661562" y="614731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>
            <a:fillRect/>
          </a:stretch>
        </p:blipFill>
        <p:spPr>
          <a:xfrm>
            <a:off x="1447893" y="2504654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>
            <a:fillRect/>
          </a:stretch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4321029" y="773919"/>
            <a:ext cx="4410623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126" y="278058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5268" y="4787251"/>
            <a:ext cx="493051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Lúc vươn cổ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Lúc rụt đầu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Hễ đi đâu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Cõng nhà đi đó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1303969" y="3710536"/>
            <a:ext cx="26663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127465" y="5468994"/>
              <a:ext cx="26145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582082" y="3772420"/>
            <a:ext cx="19678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42470" cy="1422439"/>
            <a:chOff x="7595379" y="5098536"/>
            <a:chExt cx="3542470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067624" y="5425033"/>
              <a:ext cx="30702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7991054" y="5375174"/>
              <a:ext cx="288353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766000" y="5375175"/>
              <a:ext cx="20923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07934" cy="1842018"/>
            <a:chOff x="6897095" y="2964459"/>
            <a:chExt cx="4107934" cy="1842018"/>
          </a:xfrm>
        </p:grpSpPr>
        <p:pic>
          <p:nvPicPr>
            <p:cNvPr id="23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7934804" y="3795900"/>
              <a:ext cx="30702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626247" y="3648695"/>
              <a:ext cx="178181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30" y="-286385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97530" y="587375"/>
            <a:ext cx="7637145" cy="16205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8265423" y="5475696"/>
              <a:ext cx="279908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465090" y="5459161"/>
              <a:ext cx="20923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8029036" y="3710536"/>
              <a:ext cx="1373833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092585" y="3710519"/>
              <a:ext cx="30702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372</Words>
  <Application>Microsoft Office PowerPoint</Application>
  <PresentationFormat>Widescreen</PresentationFormat>
  <Paragraphs>91</Paragraphs>
  <Slides>21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Microsoft YaHei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1_Office Theme</vt:lpstr>
      <vt:lpstr>千图网拥有20W+精美PPT模板 更多PPT模板下载至：www.58pic.com/office/ppt​​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5</cp:revision>
  <dcterms:created xsi:type="dcterms:W3CDTF">2021-08-03T10:25:00Z</dcterms:created>
  <dcterms:modified xsi:type="dcterms:W3CDTF">2022-03-17T03:21:01Z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9D58E08D13194BC59EF77BAE37E7257B</vt:lpwstr>
  </property>
  <property fmtid="{D5CDD505-2E9C-101B-9397-08002B2CF9AE}" pid="3" name="KSOProductBuildVer">
    <vt:lpwstr>1033-11.2.0.10463</vt:lpwstr>
  </property>
</Properties>
</file>