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11088463" r:id="rId4"/>
    <p:sldId id="11088483" r:id="rId6"/>
    <p:sldId id="11088451" r:id="rId7"/>
    <p:sldId id="11088485" r:id="rId8"/>
    <p:sldId id="11088486" r:id="rId9"/>
    <p:sldId id="11088487" r:id="rId10"/>
    <p:sldId id="11088488" r:id="rId11"/>
    <p:sldId id="11088465" r:id="rId12"/>
    <p:sldId id="11088492" r:id="rId13"/>
    <p:sldId id="11088493" r:id="rId14"/>
    <p:sldId id="11088494" r:id="rId15"/>
    <p:sldId id="11088495" r:id="rId16"/>
    <p:sldId id="11088490" r:id="rId17"/>
    <p:sldId id="11088491" r:id="rId18"/>
    <p:sldId id="1108847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2E4B-EA3D-42D6-B527-633003FD0FD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81B84-19AD-4844-894B-292B4C443DC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5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audio1.wav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7.pn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34.jpe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"/>
          <a:stretch>
            <a:fillRect/>
          </a:stretch>
        </p:blipFill>
        <p:spPr>
          <a:xfrm rot="5400000">
            <a:off x="3087934" y="-2246068"/>
            <a:ext cx="6030884" cy="121182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2232" y="152400"/>
            <a:ext cx="11842955" cy="6528619"/>
          </a:xfrm>
          <a:prstGeom prst="rect">
            <a:avLst/>
          </a:prstGeom>
          <a:solidFill>
            <a:srgbClr val="FFFFFF">
              <a:alpha val="85098"/>
            </a:srgbClr>
          </a:solidFill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05" y="1317352"/>
            <a:ext cx="11303000" cy="57071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73734" descr="PPT素材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815927" y="2582854"/>
            <a:ext cx="10782043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TIẾNG VIỆT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NGHE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CHUYỆN “</a:t>
            </a: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GIỐNG NHỎ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7938" y="320565"/>
            <a:ext cx="545909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GD &amp;ĐT LONG BIÊN</a:t>
            </a:r>
            <a:endParaRPr lang="en-US" sz="28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HỌC PHÚC LỢI</a:t>
            </a:r>
            <a:endParaRPr lang="en-US" sz="28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6" y="352183"/>
            <a:ext cx="1433052" cy="1433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783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b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k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ể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nh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 gian 5’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3343" y="622012"/>
            <a:ext cx="8137525" cy="5835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E5CC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43343" y="1191896"/>
            <a:ext cx="8137525" cy="5835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Kể lại từng đoạn của câu chuyện theo tranh</a:t>
            </a:r>
            <a:endParaRPr lang="en-US" sz="3200" dirty="0">
              <a:solidFill>
                <a:srgbClr val="1E5CC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4865" y="1926591"/>
            <a:ext cx="7690485" cy="409130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4566" y="-225425"/>
            <a:ext cx="13005054" cy="7308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285323" y="1779827"/>
            <a:ext cx="7733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câu chuyện con học tập được điều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417" y="2923739"/>
            <a:ext cx="951516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 đ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tác dụng của cây cối với đời sống con người.</a:t>
            </a:r>
            <a:endParaRPr lang="en-US" sz="32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476851" y="529223"/>
            <a:ext cx="6274924" cy="3761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8485728" y="170632"/>
            <a:ext cx="1779725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1756072" y="204993"/>
            <a:ext cx="1070255" cy="1026955"/>
            <a:chOff x="-3118700" y="2365900"/>
            <a:chExt cx="741250" cy="792000"/>
          </a:xfrm>
          <a:solidFill>
            <a:schemeClr val="accent1">
              <a:lumMod val="75000"/>
            </a:schemeClr>
          </a:solidFill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774013" y="6279135"/>
            <a:ext cx="643951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121667" y="1609527"/>
            <a:ext cx="53453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Cùng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thân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ích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lợi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của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cây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cối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đối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cuộc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của</a:t>
            </a:r>
            <a:r>
              <a:rPr lang="en-US" sz="3200" b="1" dirty="0">
                <a:latin typeface="HP001 4 hàng" panose="020B0603050302020204" pitchFamily="34" charset="0"/>
              </a:rPr>
              <a:t> con </a:t>
            </a:r>
            <a:r>
              <a:rPr lang="en-US" sz="3200" b="1" dirty="0" err="1">
                <a:latin typeface="HP001 4 hàng" panose="020B0603050302020204" pitchFamily="34" charset="0"/>
              </a:rPr>
              <a:t>người</a:t>
            </a:r>
            <a:r>
              <a:rPr lang="en-US" sz="3200" b="1">
                <a:latin typeface="HP001 4 hàng" panose="020B0603050302020204" pitchFamily="34" charset="0"/>
              </a:rPr>
              <a:t>.</a:t>
            </a:r>
            <a:endParaRPr lang="en-US" sz="3200" b="1" dirty="0">
              <a:effectLst/>
              <a:latin typeface="HP001 4 hàng" panose="020B0603050302020204" pitchFamily="34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93" y="2654647"/>
            <a:ext cx="2741391" cy="3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09" y="3498449"/>
            <a:ext cx="2969711" cy="33006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1699" y="3053079"/>
            <a:ext cx="2969711" cy="3300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6315" y="1309535"/>
            <a:ext cx="7330305" cy="272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các sự việc trong tranh minh họa nhờ đâu hạt giống nhỏ trở thành một cây cao, to, khoẻ mạnh.</a:t>
            </a:r>
            <a:endParaRPr lang="en-US" sz="3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3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597" y="626272"/>
            <a:ext cx="49219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250" y="458470"/>
            <a:ext cx="8216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</a:t>
            </a: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 CỦNG CỐ - TIẾP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040" y="1103531"/>
            <a:ext cx="11499920" cy="3661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Tập kể lại câu chuyện cho người thân không dựa vào tranh</a:t>
            </a:r>
            <a:endParaRPr lang="en-US" sz="400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defTabSz="1219200">
              <a:defRPr/>
            </a:pP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người thân </a:t>
            </a:r>
            <a:r>
              <a:rPr lang="vi-VN" altLang="en-US" sz="400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về ích lợi của cây cối đối với cuộc sống con người</a:t>
            </a:r>
            <a:endParaRPr lang="vi-VN" altLang="en-US" sz="400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endParaRPr lang="vi-VN" sz="7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439150" y="4816957"/>
            <a:ext cx="3752850" cy="2516255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636" y="4186483"/>
            <a:ext cx="2977069" cy="268093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Rectangle: Top Corners Rounded 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5082" y="2125016"/>
            <a:ext cx="95822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1699" y="3053079"/>
            <a:ext cx="2969711" cy="3300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6315" y="1309535"/>
            <a:ext cx="7330305" cy="272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các sự việc trong tranh minh họa nhờ đâu hạt giống nhỏ trở thành một cây cao, to, khoẻ mạnh.</a:t>
            </a:r>
            <a:endParaRPr lang="en-US" sz="3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3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597" y="626272"/>
            <a:ext cx="49219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5590" y="167640"/>
            <a:ext cx="8696960" cy="65227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9130" y="2473325"/>
            <a:ext cx="48196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>
            <a:fillRect/>
          </a:stretch>
        </p:blipFill>
        <p:spPr>
          <a:xfrm>
            <a:off x="404495" y="392430"/>
            <a:ext cx="6449695" cy="6077585"/>
          </a:xfrm>
          <a:prstGeom prst="roundRect">
            <a:avLst>
              <a:gd name="adj" fmla="val 6181"/>
            </a:avLst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9424" y="2816953"/>
            <a:ext cx="635923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320040"/>
            <a:ext cx="6612890" cy="6192520"/>
          </a:xfrm>
          <a:prstGeom prst="roundRect">
            <a:avLst>
              <a:gd name="adj" fmla="val 7973"/>
            </a:avLst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1435" y="2304410"/>
            <a:ext cx="409663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>
            <a:fillRect/>
          </a:stretch>
        </p:blipFill>
        <p:spPr>
          <a:xfrm>
            <a:off x="379095" y="309880"/>
            <a:ext cx="6616065" cy="6210300"/>
          </a:xfrm>
          <a:prstGeom prst="roundRect">
            <a:avLst>
              <a:gd name="adj" fmla="val 6657"/>
            </a:avLst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7953" y="2552362"/>
            <a:ext cx="37211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>
            <a:fillRect/>
          </a:stretch>
        </p:blipFill>
        <p:spPr>
          <a:xfrm>
            <a:off x="328930" y="262255"/>
            <a:ext cx="6635115" cy="6259830"/>
          </a:xfrm>
          <a:prstGeom prst="roundRect">
            <a:avLst>
              <a:gd name="adj" fmla="val 6657"/>
            </a:avLst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ạt giống nhỏ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8120" y="193040"/>
            <a:ext cx="11795760" cy="64719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771900" y="306070"/>
            <a:ext cx="5502910" cy="762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 CHÍ KỂ CHUYỆN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33CC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20207" y="3329840"/>
            <a:ext cx="5783036" cy="3703519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916710" y="1324927"/>
            <a:ext cx="6358582" cy="914400"/>
          </a:xfrm>
          <a:prstGeom prst="roundRect">
            <a:avLst/>
          </a:prstGeom>
          <a:solidFill>
            <a:srgbClr val="FFFF99">
              <a:alpha val="74902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đúng, đủ nội dung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916710" y="2726436"/>
            <a:ext cx="6358581" cy="914400"/>
          </a:xfrm>
          <a:prstGeom prst="roundRect">
            <a:avLst/>
          </a:prstGeom>
          <a:solidFill>
            <a:srgbClr val="FFFF99">
              <a:alpha val="74902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 đạt rõ ràng, mạch lạc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916709" y="4235050"/>
            <a:ext cx="6358581" cy="1362638"/>
          </a:xfrm>
          <a:prstGeom prst="roundRect">
            <a:avLst/>
          </a:prstGeom>
          <a:solidFill>
            <a:srgbClr val="FFFF99">
              <a:alpha val="74902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cử chỉ, điệu bộ phù hợp, giọng kể thể hiện cảm xúc,…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89949" y="1032206"/>
            <a:ext cx="653521" cy="585441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82658" y="2446742"/>
            <a:ext cx="653521" cy="585441"/>
          </a:xfrm>
          <a:prstGeom prst="rect">
            <a:avLst/>
          </a:prstGeom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8049" y="4000747"/>
            <a:ext cx="653521" cy="585441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3131">
            <a:off x="-241052" y="304209"/>
            <a:ext cx="3724275" cy="1838325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1243" y="4127945"/>
            <a:ext cx="2977069" cy="26809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WPS Presentation</Application>
  <PresentationFormat>Widescreen</PresentationFormat>
  <Paragraphs>61</Paragraphs>
  <Slides>16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Calibri Light</vt:lpstr>
      <vt:lpstr>Arial-Rounded</vt:lpstr>
      <vt:lpstr>Times New Roman</vt:lpstr>
      <vt:lpstr>Yellowtail</vt:lpstr>
      <vt:lpstr>HP001 4 hàng</vt:lpstr>
      <vt:lpstr>HP001 5 hàng</vt:lpstr>
      <vt:lpstr>Calibri</vt:lpstr>
      <vt:lpstr>Microsoft YaHei</vt:lpstr>
      <vt:lpstr>Arial Unicode MS</vt:lpstr>
      <vt:lpstr>6_Office Theme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2021-08-01T10:09:00Z</dcterms:created>
  <dcterms:modified xsi:type="dcterms:W3CDTF">2023-03-05T09:25:20Z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3BD18E2DA6344DA0BD87A40B2587822F</vt:lpwstr>
  </property>
  <property fmtid="{D5CDD505-2E9C-101B-9397-08002B2CF9AE}" pid="3" name="KSOProductBuildVer">
    <vt:lpwstr>1033-11.2.0.11486</vt:lpwstr>
  </property>
</Properties>
</file>