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</p:sldMasterIdLst>
  <p:notesMasterIdLst>
    <p:notesMasterId r:id="rId21"/>
  </p:notesMasterIdLst>
  <p:sldIdLst>
    <p:sldId id="2007577125" r:id="rId5"/>
    <p:sldId id="2007577123" r:id="rId6"/>
    <p:sldId id="258" r:id="rId7"/>
    <p:sldId id="259" r:id="rId8"/>
    <p:sldId id="260" r:id="rId9"/>
    <p:sldId id="261" r:id="rId10"/>
    <p:sldId id="262" r:id="rId11"/>
    <p:sldId id="263" r:id="rId12"/>
    <p:sldId id="2007577126" r:id="rId13"/>
    <p:sldId id="265" r:id="rId14"/>
    <p:sldId id="2896" r:id="rId15"/>
    <p:sldId id="2007577124" r:id="rId16"/>
    <p:sldId id="2886" r:id="rId17"/>
    <p:sldId id="2899" r:id="rId18"/>
    <p:sldId id="2890" r:id="rId19"/>
    <p:sldId id="20075771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84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35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2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2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3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2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2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3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71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6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8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9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70" y="6021289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5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742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1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41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microsoft.com/office/2007/relationships/hdphoto" Target="../media/hdphoto22.wdp"/><Relationship Id="rId10" Type="http://schemas.microsoft.com/office/2007/relationships/hdphoto" Target="../media/hdphoto20.wdp"/><Relationship Id="rId19" Type="http://schemas.openxmlformats.org/officeDocument/2006/relationships/image" Target="../media/image52.tmp"/><Relationship Id="rId4" Type="http://schemas.microsoft.com/office/2007/relationships/hdphoto" Target="../media/hdphoto17.wdp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mp"/><Relationship Id="rId13" Type="http://schemas.microsoft.com/office/2007/relationships/hdphoto" Target="../media/hdphoto18.wdp"/><Relationship Id="rId1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microsoft.com/office/2007/relationships/hdphoto" Target="../media/hdphoto19.wdp"/><Relationship Id="rId2" Type="http://schemas.openxmlformats.org/officeDocument/2006/relationships/image" Target="../media/image53.png"/><Relationship Id="rId16" Type="http://schemas.openxmlformats.org/officeDocument/2006/relationships/image" Target="../media/image4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1.wdp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microsoft.com/office/2007/relationships/hdphoto" Target="../media/hdphoto17.wdp"/><Relationship Id="rId10" Type="http://schemas.microsoft.com/office/2007/relationships/hdphoto" Target="../media/hdphoto22.wdp"/><Relationship Id="rId19" Type="http://schemas.openxmlformats.org/officeDocument/2006/relationships/image" Target="../media/image55.png"/><Relationship Id="rId4" Type="http://schemas.microsoft.com/office/2007/relationships/hdphoto" Target="../media/hdphoto20.wdp"/><Relationship Id="rId9" Type="http://schemas.openxmlformats.org/officeDocument/2006/relationships/image" Target="../media/image48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24.png"/><Relationship Id="rId34" Type="http://schemas.microsoft.com/office/2007/relationships/hdphoto" Target="../media/hdphoto14.wdp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5" Type="http://schemas.openxmlformats.org/officeDocument/2006/relationships/slide" Target="slide8.xml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slide" Target="slide4.xml"/><Relationship Id="rId28" Type="http://schemas.openxmlformats.org/officeDocument/2006/relationships/image" Target="../media/image26.GIF"/><Relationship Id="rId36" Type="http://schemas.openxmlformats.org/officeDocument/2006/relationships/image" Target="../media/image31.png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5.png"/><Relationship Id="rId30" Type="http://schemas.microsoft.com/office/2007/relationships/hdphoto" Target="../media/hdphoto12.wdp"/><Relationship Id="rId35" Type="http://schemas.openxmlformats.org/officeDocument/2006/relationships/image" Target="../media/image30.png"/><Relationship Id="rId8" Type="http://schemas.microsoft.com/office/2007/relationships/hdphoto" Target="../media/hdphoto4.wdp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39.png"/><Relationship Id="rId4" Type="http://schemas.openxmlformats.org/officeDocument/2006/relationships/tags" Target="../tags/tag4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</a:t>
            </a:r>
            <a:r>
              <a:rPr lang="en-US" sz="4800" b="1" dirty="0" smtClean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65 : BIỂU ĐỒ TRANH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0639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AB413C4-FB99-42A4-B002-8D729CFD51B0}"/>
              </a:ext>
            </a:extLst>
          </p:cNvPr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6" name="Picture 2" descr="20210409090753_wm_shs-toan-2-tap-2">
              <a:extLst>
                <a:ext uri="{FF2B5EF4-FFF2-40B4-BE49-F238E27FC236}">
                  <a16:creationId xmlns="" xmlns:a16="http://schemas.microsoft.com/office/drawing/2014/main" id="{70EEC39A-D565-4254-AE21-CB07131FA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4">
              <a:extLst>
                <a:ext uri="{FF2B5EF4-FFF2-40B4-BE49-F238E27FC236}">
                  <a16:creationId xmlns="" xmlns:a16="http://schemas.microsoft.com/office/drawing/2014/main" id="{D2919630-6FCD-42FD-910B-45E65246A01D}"/>
                </a:ext>
              </a:extLst>
            </p:cNvPr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="" xmlns:a16="http://schemas.microsoft.com/office/drawing/2014/main" id="{0996216B-1822-4F8C-A01A-865DA337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="" xmlns:a16="http://schemas.microsoft.com/office/drawing/2014/main" id="{8D35655E-9178-4C05-822A-71FA914B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="" xmlns:a16="http://schemas.microsoft.com/office/drawing/2014/main" id="{E1B2B0C0-9092-46A1-9C73-444695EB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="" xmlns:a16="http://schemas.microsoft.com/office/drawing/2014/main" id="{57AA4368-D62A-43CA-BF23-BF216EA737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="" xmlns:a16="http://schemas.microsoft.com/office/drawing/2014/main" id="{888C4E39-1DED-49BC-BF6A-242549C1A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="" xmlns:a16="http://schemas.microsoft.com/office/drawing/2014/main" id="{E4C323E6-340F-4761-9F66-E5482215F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="" xmlns:a16="http://schemas.microsoft.com/office/drawing/2014/main" id="{F23CA619-152F-428C-B91A-4F5779E4D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="" xmlns:a16="http://schemas.microsoft.com/office/drawing/2014/main" id="{EE22A8DB-EFE7-4377-B4B1-719E28462B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="" xmlns:a16="http://schemas.microsoft.com/office/drawing/2014/main" id="{9E5FAB7B-39FC-47D5-8FEE-7AB5ABAB84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="" xmlns:a16="http://schemas.microsoft.com/office/drawing/2014/main" id="{F0181C01-0547-4B0E-B053-02DEA164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="" xmlns:a16="http://schemas.microsoft.com/office/drawing/2014/main" id="{58397842-EDB0-4D10-941B-5DF01D51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="" xmlns:a16="http://schemas.microsoft.com/office/drawing/2014/main" id="{D996FA06-A641-4524-9C90-A11D9BFBA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="" xmlns:a16="http://schemas.microsoft.com/office/drawing/2014/main" id="{803E82C5-78F4-4812-BAB4-919BAEA810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="" xmlns:a16="http://schemas.microsoft.com/office/drawing/2014/main" id="{D2B74EC7-F766-4B9B-843B-267CDC321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="" xmlns:a16="http://schemas.microsoft.com/office/drawing/2014/main" id="{87EB6262-8BB4-4AC5-93BB-F76E54CAF7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="" xmlns:a16="http://schemas.microsoft.com/office/drawing/2014/main" id="{430E3B0C-257C-4B91-BAE4-4996A135B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="" xmlns:a16="http://schemas.microsoft.com/office/drawing/2014/main" id="{375DEEF8-8F8D-4F47-B879-D1F3200B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56132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26" name="Picture 25" descr="Screen Clipping">
            <a:extLst>
              <a:ext uri="{FF2B5EF4-FFF2-40B4-BE49-F238E27FC236}">
                <a16:creationId xmlns="" xmlns:a16="http://schemas.microsoft.com/office/drawing/2014/main" id="{B8C67D2A-D534-409C-991E-BDE83359DB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27" name="Picture 26" descr="Screen Clipping">
            <a:extLst>
              <a:ext uri="{FF2B5EF4-FFF2-40B4-BE49-F238E27FC236}">
                <a16:creationId xmlns="" xmlns:a16="http://schemas.microsoft.com/office/drawing/2014/main" id="{14004BB5-E4C4-4A94-AE54-7E19282BF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28" name="Picture 27" descr="Screen Clipping">
            <a:extLst>
              <a:ext uri="{FF2B5EF4-FFF2-40B4-BE49-F238E27FC236}">
                <a16:creationId xmlns="" xmlns:a16="http://schemas.microsoft.com/office/drawing/2014/main" id="{9A826263-5DE2-447E-A9E0-888FD031D8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29" name="Picture 28" descr="Screen Clipping">
            <a:extLst>
              <a:ext uri="{FF2B5EF4-FFF2-40B4-BE49-F238E27FC236}">
                <a16:creationId xmlns="" xmlns:a16="http://schemas.microsoft.com/office/drawing/2014/main" id="{AC03DDAA-C15B-46F3-BE49-6D78BCC84A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="" xmlns:a16="http://schemas.microsoft.com/office/drawing/2014/main" id="{BB28CEE7-F27E-4EB7-853F-54AD231607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="" xmlns:a16="http://schemas.microsoft.com/office/drawing/2014/main" id="{DA1AA37A-35F9-4014-88AC-8E4E571CAD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="" xmlns:a16="http://schemas.microsoft.com/office/drawing/2014/main" id="{FB9A1281-A182-43CD-B628-160787EBE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="" xmlns:a16="http://schemas.microsoft.com/office/drawing/2014/main" id="{18B86B4F-30F6-45D4-A37B-AE3108EF2C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="" xmlns:a16="http://schemas.microsoft.com/office/drawing/2014/main" id="{82F90D3C-6516-4E15-BA18-EF2F4A21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D2113AC-884B-49ED-A65F-25DACBD26E55}"/>
              </a:ext>
            </a:extLst>
          </p:cNvPr>
          <p:cNvSpPr txBox="1"/>
          <p:nvPr/>
        </p:nvSpPr>
        <p:spPr>
          <a:xfrm>
            <a:off x="5433020" y="5271427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vàng</a:t>
            </a:r>
            <a:endParaRPr lang="en-US" sz="2800" b="1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454FD3C-5F78-4FF9-A6AD-DE8FA1CB8277}"/>
              </a:ext>
            </a:extLst>
          </p:cNvPr>
          <p:cNvSpPr txBox="1"/>
          <p:nvPr/>
        </p:nvSpPr>
        <p:spPr>
          <a:xfrm>
            <a:off x="7276388" y="5271427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xanh</a:t>
            </a:r>
            <a:endParaRPr lang="en-US" sz="28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052F986-FD32-4DE7-95BC-E08E379FB38C}"/>
              </a:ext>
            </a:extLst>
          </p:cNvPr>
          <p:cNvSpPr txBox="1"/>
          <p:nvPr/>
        </p:nvSpPr>
        <p:spPr>
          <a:xfrm>
            <a:off x="9178293" y="5271427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đỏ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Google Shape;523;p25">
            <a:extLst>
              <a:ext uri="{FF2B5EF4-FFF2-40B4-BE49-F238E27FC236}">
                <a16:creationId xmlns=""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9312" y="612878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=""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25B59FDC-6D0F-4ACB-9A3E-3FC5D0F9D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37274"/>
              </p:ext>
            </p:extLst>
          </p:nvPr>
        </p:nvGraphicFramePr>
        <p:xfrm>
          <a:off x="5072336" y="67337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=""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=""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>
            <a:extLst>
              <a:ext uri="{FF2B5EF4-FFF2-40B4-BE49-F238E27FC236}">
                <a16:creationId xmlns="" xmlns:a16="http://schemas.microsoft.com/office/drawing/2014/main" id="{6CB2A8D3-5B34-4192-93C2-B5138149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4289647"/>
            <a:ext cx="1693690" cy="753412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="" xmlns:a16="http://schemas.microsoft.com/office/drawing/2014/main" id="{6D4931C4-7779-47E6-9575-3E10B12F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392391"/>
            <a:ext cx="1606192" cy="732487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="" xmlns:a16="http://schemas.microsoft.com/office/drawing/2014/main" id="{9AAFC3A3-E9C5-48C3-9072-1FDE52A82F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256273" y="1741558"/>
            <a:ext cx="1692670" cy="812892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="" xmlns:a16="http://schemas.microsoft.com/office/drawing/2014/main" id="{6D3FA12B-9CD2-4C3A-AC39-5C00043A8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9" y="2554450"/>
            <a:ext cx="2565790" cy="356740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="" xmlns:a16="http://schemas.microsoft.com/office/drawing/2014/main" id="{9E2FA399-259A-46B3-A8FF-8EF090C79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3655569"/>
            <a:ext cx="1546393" cy="634078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="" xmlns:a16="http://schemas.microsoft.com/office/drawing/2014/main" id="{73234D9D-7484-4103-9161-41743753BF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97698" y="3056238"/>
            <a:ext cx="1546393" cy="634078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="" xmlns:a16="http://schemas.microsoft.com/office/drawing/2014/main" id="{B7E3F6F5-7EB5-455B-B73D-E513F6AA5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110024" y="2355614"/>
            <a:ext cx="1550158" cy="77134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="" xmlns:a16="http://schemas.microsoft.com/office/drawing/2014/main" id="{BDA6A172-A950-4441-B2D7-3B31E657C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698101"/>
            <a:ext cx="1581759" cy="731190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="" xmlns:a16="http://schemas.microsoft.com/office/drawing/2014/main" id="{F0AFA893-C6AB-4297-80A2-9A7F3C5AEF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500" y="2399386"/>
            <a:ext cx="1580245" cy="7079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ABA2873-2D21-4470-B1BB-64A98C56741D}"/>
              </a:ext>
            </a:extLst>
          </p:cNvPr>
          <p:cNvSpPr txBox="1"/>
          <p:nvPr/>
        </p:nvSpPr>
        <p:spPr>
          <a:xfrm>
            <a:off x="5539346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82F6499-03F5-40D3-9581-C62FB022F5C7}"/>
              </a:ext>
            </a:extLst>
          </p:cNvPr>
          <p:cNvSpPr txBox="1"/>
          <p:nvPr/>
        </p:nvSpPr>
        <p:spPr>
          <a:xfrm>
            <a:off x="7382714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7B8D0A3-1FCD-4E69-9F2D-6E73393338CD}"/>
              </a:ext>
            </a:extLst>
          </p:cNvPr>
          <p:cNvSpPr txBox="1"/>
          <p:nvPr/>
        </p:nvSpPr>
        <p:spPr>
          <a:xfrm>
            <a:off x="9284619" y="516597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18" name="Picture 17" descr="Screen Clipping">
            <a:extLst>
              <a:ext uri="{FF2B5EF4-FFF2-40B4-BE49-F238E27FC236}">
                <a16:creationId xmlns="" xmlns:a16="http://schemas.microsoft.com/office/drawing/2014/main" id="{AA802FEE-0350-460E-9193-74C580D0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3609590"/>
            <a:ext cx="1693690" cy="753412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="" xmlns:a16="http://schemas.microsoft.com/office/drawing/2014/main" id="{34650D4D-F00C-49A8-8D94-33E32FAC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994642"/>
            <a:ext cx="1606192" cy="732487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="" xmlns:a16="http://schemas.microsoft.com/office/drawing/2014/main" id="{D8306DA8-7242-49A7-B8AC-D4C1E378B1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4289647"/>
            <a:ext cx="1546393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="" xmlns:a16="http://schemas.microsoft.com/office/drawing/2014/main" id="{4CCA9674-89BB-449F-826E-6963A43E54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4311869"/>
            <a:ext cx="1581759" cy="731190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="" xmlns:a16="http://schemas.microsoft.com/office/drawing/2014/main" id="{5B7F6133-3075-48EE-B181-06B6476D58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023931"/>
            <a:ext cx="1581759" cy="731190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="" xmlns:a16="http://schemas.microsoft.com/office/drawing/2014/main" id="{87372665-CD04-482C-8CB1-42311D5D8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778066"/>
            <a:ext cx="1563862" cy="707461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="" xmlns:a16="http://schemas.microsoft.com/office/drawing/2014/main" id="{CA4D9A80-1DCD-44B1-B3CC-FDCBE1120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111905"/>
            <a:ext cx="1563862" cy="707461"/>
          </a:xfrm>
          <a:prstGeom prst="rect">
            <a:avLst/>
          </a:prstGeom>
        </p:spPr>
      </p:pic>
      <p:pic>
        <p:nvPicPr>
          <p:cNvPr id="25" name="Picture 24" descr="Screen Clipping">
            <a:extLst>
              <a:ext uri="{FF2B5EF4-FFF2-40B4-BE49-F238E27FC236}">
                <a16:creationId xmlns="" xmlns:a16="http://schemas.microsoft.com/office/drawing/2014/main" id="{8B99DCD0-3A79-4C67-9A37-047400119A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146733" y="1769173"/>
            <a:ext cx="1559366" cy="7137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137A59D-552E-4429-BAEB-97390D8AAA7B}"/>
              </a:ext>
            </a:extLst>
          </p:cNvPr>
          <p:cNvSpPr/>
          <p:nvPr/>
        </p:nvSpPr>
        <p:spPr>
          <a:xfrm>
            <a:off x="5081593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5452320-10F6-4391-8ED8-3ED183C08C3E}"/>
              </a:ext>
            </a:extLst>
          </p:cNvPr>
          <p:cNvSpPr/>
          <p:nvPr/>
        </p:nvSpPr>
        <p:spPr>
          <a:xfrm>
            <a:off x="6973805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E8BA307-E6B0-4888-8B30-32CDC1053A59}"/>
              </a:ext>
            </a:extLst>
          </p:cNvPr>
          <p:cNvSpPr/>
          <p:nvPr/>
        </p:nvSpPr>
        <p:spPr>
          <a:xfrm>
            <a:off x="8860420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creen Clipping">
            <a:extLst>
              <a:ext uri="{FF2B5EF4-FFF2-40B4-BE49-F238E27FC236}">
                <a16:creationId xmlns="" xmlns:a16="http://schemas.microsoft.com/office/drawing/2014/main" id="{1B923C3C-1B15-43A6-A72D-F242B96326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04820" y="5074233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="" xmlns:a16="http://schemas.microsoft.com/office/drawing/2014/main" id="{431CC6DA-F6A5-49E3-A48D-33CACB7121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5130095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="" xmlns:a16="http://schemas.microsoft.com/office/drawing/2014/main" id="{F2E80759-536E-4D62-9109-5DA8A61522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5061418"/>
            <a:ext cx="1581759" cy="73119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="" xmlns:a16="http://schemas.microsoft.com/office/drawing/2014/main" id="{499F7DCB-16B3-473C-94A7-52B559B09901}"/>
              </a:ext>
            </a:extLst>
          </p:cNvPr>
          <p:cNvSpPr/>
          <p:nvPr/>
        </p:nvSpPr>
        <p:spPr>
          <a:xfrm>
            <a:off x="5861308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9938A492-EB45-4FE0-914B-C4C7177BFB2B}"/>
              </a:ext>
            </a:extLst>
          </p:cNvPr>
          <p:cNvSpPr/>
          <p:nvPr/>
        </p:nvSpPr>
        <p:spPr>
          <a:xfrm>
            <a:off x="7685116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63D28CB2-0975-47C2-9710-E65B263F7BF2}"/>
              </a:ext>
            </a:extLst>
          </p:cNvPr>
          <p:cNvSpPr/>
          <p:nvPr/>
        </p:nvSpPr>
        <p:spPr>
          <a:xfrm>
            <a:off x="9553309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78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=""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2150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80BCB75-FAC3-4D09-9EBA-0433972F120E}"/>
              </a:ext>
            </a:extLst>
          </p:cNvPr>
          <p:cNvGrpSpPr/>
          <p:nvPr/>
        </p:nvGrpSpPr>
        <p:grpSpPr>
          <a:xfrm>
            <a:off x="353271" y="1482934"/>
            <a:ext cx="4134198" cy="1001474"/>
            <a:chOff x="1183343" y="1464304"/>
            <a:chExt cx="3653598" cy="1001474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EF1ED65-C474-41F6-BB92-3F723BBD5B07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1E325687-2EDF-4AB3-AABB-2264E1D630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9CAB7C64-3DEF-4320-A55C-44A6FE6C3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048962"/>
              </p:ext>
            </p:extLst>
          </p:nvPr>
        </p:nvGraphicFramePr>
        <p:xfrm>
          <a:off x="5071730" y="271414"/>
          <a:ext cx="6236684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9171">
                  <a:extLst>
                    <a:ext uri="{9D8B030D-6E8A-4147-A177-3AD203B41FA5}">
                      <a16:colId xmlns="" xmlns:a16="http://schemas.microsoft.com/office/drawing/2014/main" val="631121301"/>
                    </a:ext>
                  </a:extLst>
                </a:gridCol>
                <a:gridCol w="1559171">
                  <a:extLst>
                    <a:ext uri="{9D8B030D-6E8A-4147-A177-3AD203B41FA5}">
                      <a16:colId xmlns="" xmlns:a16="http://schemas.microsoft.com/office/drawing/2014/main" val="3424303033"/>
                    </a:ext>
                  </a:extLst>
                </a:gridCol>
                <a:gridCol w="1559171">
                  <a:extLst>
                    <a:ext uri="{9D8B030D-6E8A-4147-A177-3AD203B41FA5}">
                      <a16:colId xmlns="" xmlns:a16="http://schemas.microsoft.com/office/drawing/2014/main" val="1684188789"/>
                    </a:ext>
                  </a:extLst>
                </a:gridCol>
                <a:gridCol w="1559171">
                  <a:extLst>
                    <a:ext uri="{9D8B030D-6E8A-4147-A177-3AD203B41FA5}">
                      <a16:colId xmlns="" xmlns:a16="http://schemas.microsoft.com/office/drawing/2014/main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8789798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08268D6-D506-4AA5-9A0C-5E027F9F2F4F}"/>
              </a:ext>
            </a:extLst>
          </p:cNvPr>
          <p:cNvGrpSpPr/>
          <p:nvPr/>
        </p:nvGrpSpPr>
        <p:grpSpPr>
          <a:xfrm>
            <a:off x="7048500" y="313533"/>
            <a:ext cx="546100" cy="5265867"/>
            <a:chOff x="6667500" y="313533"/>
            <a:chExt cx="546100" cy="5265867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77DD08B-6647-4E31-A7E5-AB6C82B93810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843F1426-2263-4259-8FBE-900B7F39DF68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7E6E68B-0A94-493D-8868-09A3BE52757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AA7B078B-3E0C-467C-A8D7-481831C03A4A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2CF28770-C7DE-4F90-9C93-671578DF9C79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518EDE1-757D-4CA0-9463-CB077B100AF8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C8E9CB0E-30AC-4F9F-A710-1CE751119978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3F31BE02-339C-4C14-92C8-FDD1606DE18A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D2AE772-A71A-46EB-AA67-5AA2858755CE}"/>
                </a:ext>
              </a:extLst>
            </p:cNvPr>
            <p:cNvSpPr/>
            <p:nvPr/>
          </p:nvSpPr>
          <p:spPr>
            <a:xfrm>
              <a:off x="6667500" y="313533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8B484B2-155A-4035-908F-3A5FF4A02446}"/>
              </a:ext>
            </a:extLst>
          </p:cNvPr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2CA691DE-AA19-4573-BA99-2D085B8DCEF1}"/>
                </a:ext>
              </a:extLst>
            </p:cNvPr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FB526B6-2505-42A1-882E-8506C48AAD27}"/>
                </a:ext>
              </a:extLst>
            </p:cNvPr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FB80ACDD-9D2E-4B34-B800-1848864FA573}"/>
                </a:ext>
              </a:extLst>
            </p:cNvPr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EF6263B9-1749-4872-BFA9-2B9D26FC3820}"/>
                </a:ext>
              </a:extLst>
            </p:cNvPr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13F8C44-6430-4A72-B361-488356C27D51}"/>
                </a:ext>
              </a:extLst>
            </p:cNvPr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81C24B88-720F-4206-8A4E-4ADE4585F945}"/>
                </a:ext>
              </a:extLst>
            </p:cNvPr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007E117-228F-438B-80C2-DB59EF4C4BD0}"/>
              </a:ext>
            </a:extLst>
          </p:cNvPr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0" name="Isosceles Triangle 29">
              <a:extLst>
                <a:ext uri="{FF2B5EF4-FFF2-40B4-BE49-F238E27FC236}">
                  <a16:creationId xmlns="" xmlns:a16="http://schemas.microsoft.com/office/drawing/2014/main" id="{B601732F-0CAD-4C29-BC2F-98DC01D43CE5}"/>
                </a:ext>
              </a:extLst>
            </p:cNvPr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="" xmlns:a16="http://schemas.microsoft.com/office/drawing/2014/main" id="{17C4D552-32D9-4463-BF48-BAC84749318D}"/>
                </a:ext>
              </a:extLst>
            </p:cNvPr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="" xmlns:a16="http://schemas.microsoft.com/office/drawing/2014/main" id="{50F46E35-934F-4F1F-A19A-0DA978392FF4}"/>
                </a:ext>
              </a:extLst>
            </p:cNvPr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55037AD8-68B8-4B04-873B-6C7272BA26FD}"/>
                </a:ext>
              </a:extLst>
            </p:cNvPr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2F10420-B6AB-4829-BFFE-AB186CC80AD3}"/>
              </a:ext>
            </a:extLst>
          </p:cNvPr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85FACF75-4798-4505-B6B8-C5EAED7497A2}"/>
                </a:ext>
              </a:extLst>
            </p:cNvPr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A140FC4F-3972-4BBD-983F-FD19B3C97879}"/>
                </a:ext>
              </a:extLst>
            </p:cNvPr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E4CE7343-3B12-42F8-8B65-3022DD799135}"/>
                </a:ext>
              </a:extLst>
            </p:cNvPr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DD181557-D850-4A91-AB71-DC5AF99EDDBA}"/>
                </a:ext>
              </a:extLst>
            </p:cNvPr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9D0EED47-61E4-4C20-917C-3FC10E5295DF}"/>
                </a:ext>
              </a:extLst>
            </p:cNvPr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4ECB106-4DB0-42B5-A9CD-9BC9070E0142}"/>
              </a:ext>
            </a:extLst>
          </p:cNvPr>
          <p:cNvSpPr txBox="1"/>
          <p:nvPr/>
        </p:nvSpPr>
        <p:spPr>
          <a:xfrm>
            <a:off x="206828" y="2361162"/>
            <a:ext cx="4923650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ounded Rectangle 64">
            <a:extLst>
              <a:ext uri="{FF2B5EF4-FFF2-40B4-BE49-F238E27FC236}">
                <a16:creationId xmlns="" xmlns:a16="http://schemas.microsoft.com/office/drawing/2014/main" id="{78743339-21F3-413B-B18A-CF97ADC39284}"/>
              </a:ext>
            </a:extLst>
          </p:cNvPr>
          <p:cNvSpPr/>
          <p:nvPr/>
        </p:nvSpPr>
        <p:spPr>
          <a:xfrm>
            <a:off x="5238749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ounded Rectangle 65">
            <a:extLst>
              <a:ext uri="{FF2B5EF4-FFF2-40B4-BE49-F238E27FC236}">
                <a16:creationId xmlns="" xmlns:a16="http://schemas.microsoft.com/office/drawing/2014/main" id="{692C718F-9C39-45FE-A0D1-03FEFDC96FD7}"/>
              </a:ext>
            </a:extLst>
          </p:cNvPr>
          <p:cNvSpPr/>
          <p:nvPr/>
        </p:nvSpPr>
        <p:spPr>
          <a:xfrm>
            <a:off x="6858000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3" name="Rounded Rectangle 66">
            <a:extLst>
              <a:ext uri="{FF2B5EF4-FFF2-40B4-BE49-F238E27FC236}">
                <a16:creationId xmlns="" xmlns:a16="http://schemas.microsoft.com/office/drawing/2014/main" id="{DD40C5D1-0658-4411-908E-EAE32DDEFC17}"/>
              </a:ext>
            </a:extLst>
          </p:cNvPr>
          <p:cNvSpPr/>
          <p:nvPr/>
        </p:nvSpPr>
        <p:spPr>
          <a:xfrm>
            <a:off x="8451851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Rounded Rectangle 67">
            <a:extLst>
              <a:ext uri="{FF2B5EF4-FFF2-40B4-BE49-F238E27FC236}">
                <a16:creationId xmlns="" xmlns:a16="http://schemas.microsoft.com/office/drawing/2014/main" id="{885F4841-5184-44B9-91AD-0AEB78F30EED}"/>
              </a:ext>
            </a:extLst>
          </p:cNvPr>
          <p:cNvSpPr/>
          <p:nvPr/>
        </p:nvSpPr>
        <p:spPr>
          <a:xfrm>
            <a:off x="10066353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5" name="Google Shape;799;p28">
            <a:extLst>
              <a:ext uri="{FF2B5EF4-FFF2-40B4-BE49-F238E27FC236}">
                <a16:creationId xmlns="" xmlns:a16="http://schemas.microsoft.com/office/drawing/2014/main" id="{E6A48444-D091-437E-B536-46337EAEF8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01" y="298565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6B09243-F55C-4FEB-9964-E5B5A06C2808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92321BB-EC75-4C15-BA5D-0EF20194911B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A07E00BC-FB5A-4E17-8437-AD84E2AB92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75AA77-D094-4E89-A818-1A77989A947C}"/>
              </a:ext>
            </a:extLst>
          </p:cNvPr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BÔNG HOA ĐÃ NỞ TRONG VƯỜN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2C0AED-DE28-4D51-8F49-709EA7DC5DA3}"/>
              </a:ext>
            </a:extLst>
          </p:cNvPr>
          <p:cNvSpPr txBox="1"/>
          <p:nvPr/>
        </p:nvSpPr>
        <p:spPr>
          <a:xfrm>
            <a:off x="869800" y="3893348"/>
            <a:ext cx="565588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6 + 4 + 10 = 20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="" xmlns:a16="http://schemas.microsoft.com/office/drawing/2014/main" id="{EB7CCD11-3349-48D9-BDF0-45067FEB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14F918B-86AE-41E9-9192-F3BF9FA28132}"/>
              </a:ext>
            </a:extLst>
          </p:cNvPr>
          <p:cNvSpPr/>
          <p:nvPr/>
        </p:nvSpPr>
        <p:spPr>
          <a:xfrm>
            <a:off x="8117182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2FBE4EF1-0BB3-49F1-A8E2-FD924D17CF36}"/>
              </a:ext>
            </a:extLst>
          </p:cNvPr>
          <p:cNvSpPr/>
          <p:nvPr/>
        </p:nvSpPr>
        <p:spPr>
          <a:xfrm>
            <a:off x="8117182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B2B0287-8BD7-4FCC-8600-8B04676D39D0}"/>
              </a:ext>
            </a:extLst>
          </p:cNvPr>
          <p:cNvSpPr/>
          <p:nvPr/>
        </p:nvSpPr>
        <p:spPr>
          <a:xfrm>
            <a:off x="11166518" y="3251922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BC50DF3-FF51-4296-A29E-4C55A94C214C}"/>
              </a:ext>
            </a:extLst>
          </p:cNvPr>
          <p:cNvSpPr txBox="1"/>
          <p:nvPr/>
        </p:nvSpPr>
        <p:spPr>
          <a:xfrm>
            <a:off x="6425034" y="3927412"/>
            <a:ext cx="5046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6 – 4 = 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CE2D950-F1DB-4533-90E5-36A9DA455708}"/>
              </a:ext>
            </a:extLst>
          </p:cNvPr>
          <p:cNvCxnSpPr/>
          <p:nvPr/>
        </p:nvCxnSpPr>
        <p:spPr>
          <a:xfrm>
            <a:off x="6233533" y="4104190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  <p:bldP spid="13" grpId="0" animBg="1"/>
      <p:bldP spid="14" grpId="0" animBg="1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820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2582" y="1235173"/>
            <a:ext cx="440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22 Tranh nông trại ý tưởng | nông trại, trang trí, mầm non">
            <a:extLst>
              <a:ext uri="{FF2B5EF4-FFF2-40B4-BE49-F238E27FC236}">
                <a16:creationId xmlns="" xmlns:a16="http://schemas.microsoft.com/office/drawing/2014/main" id="{61BA1CA8-1D25-4131-A25F-14A1B8BF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0"/>
            <a:ext cx="4505325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3753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22 Tranh nông trại ý tưởng | nông trại, trang trí, mầm non">
            <a:extLst>
              <a:ext uri="{FF2B5EF4-FFF2-40B4-BE49-F238E27FC236}">
                <a16:creationId xmlns="" xmlns:a16="http://schemas.microsoft.com/office/drawing/2014/main" id="{9A6BA9F3-6040-4F45-BB7A-3A6FE944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93" y="0"/>
            <a:ext cx="5238307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5905957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0890" y="1870502"/>
            <a:ext cx="278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50" name="Picture 2" descr="Tranh dán tường nông trại vui vẻ và hạnh phúc K0151">
            <a:extLst>
              <a:ext uri="{FF2B5EF4-FFF2-40B4-BE49-F238E27FC236}">
                <a16:creationId xmlns="" xmlns:a16="http://schemas.microsoft.com/office/drawing/2014/main" id="{5C0EAAA0-9135-4E98-9D3F-F0DE59ED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4677"/>
            <a:ext cx="5823097" cy="40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+ 123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556 – 444 =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H_Other_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805303" flipH="1">
            <a:off x="1099720" y="384422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2" name="MH_Other_4"/>
          <p:cNvSpPr/>
          <p:nvPr>
            <p:custDataLst>
              <p:tags r:id="rId2"/>
            </p:custDataLst>
          </p:nvPr>
        </p:nvSpPr>
        <p:spPr bwMode="auto">
          <a:xfrm>
            <a:off x="483403" y="3429003"/>
            <a:ext cx="1039388" cy="1195924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3"/>
          </a:solidFill>
          <a:ln w="19050">
            <a:noFill/>
            <a:miter lim="800000"/>
          </a:ln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  <a:defRPr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2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4" name="MH_Other_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1805303" flipH="1">
            <a:off x="1097980" y="2361807"/>
            <a:ext cx="781717" cy="673687"/>
          </a:xfrm>
          <a:prstGeom prst="triangle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91426" tIns="45718" rIns="91426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 defTabSz="1218990">
              <a:lnSpc>
                <a:spcPct val="130000"/>
              </a:lnSpc>
              <a:buClrTx/>
              <a:defRPr/>
            </a:pPr>
            <a:endParaRPr lang="zh-CN" altLang="en-US" sz="2400" kern="1200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MH_Other_6"/>
          <p:cNvSpPr/>
          <p:nvPr>
            <p:custDataLst>
              <p:tags r:id="rId4"/>
            </p:custDataLst>
          </p:nvPr>
        </p:nvSpPr>
        <p:spPr bwMode="auto">
          <a:xfrm>
            <a:off x="483401" y="2015390"/>
            <a:ext cx="1039387" cy="1197665"/>
          </a:xfrm>
          <a:custGeom>
            <a:avLst/>
            <a:gdLst>
              <a:gd name="T0" fmla="*/ 477 w 1030516"/>
              <a:gd name="T1" fmla="*/ 0 h 1186577"/>
              <a:gd name="T2" fmla="*/ 678091 w 1030516"/>
              <a:gd name="T3" fmla="*/ 389224 h 1186577"/>
              <a:gd name="T4" fmla="*/ 0 w 1030516"/>
              <a:gd name="T5" fmla="*/ 783469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8" rIns="431925" bIns="45718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1218990">
              <a:buClrTx/>
            </a:pPr>
            <a:r>
              <a:rPr lang="en-US" altLang="zh-CN" sz="2800" kern="12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  <a:cs typeface="+mn-cs"/>
              </a:rPr>
              <a:t>1</a:t>
            </a:r>
            <a:endParaRPr lang="zh-CN" altLang="en-US" sz="2800" kern="12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019" y="966245"/>
            <a:ext cx="3214612" cy="493399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4" y="5689522"/>
            <a:ext cx="1497157" cy="1007463"/>
          </a:xfrm>
          <a:prstGeom prst="rect">
            <a:avLst/>
          </a:prstGeom>
        </p:spPr>
      </p:pic>
      <p:sp>
        <p:nvSpPr>
          <p:cNvPr id="16" name="TextBox 14"/>
          <p:cNvSpPr txBox="1"/>
          <p:nvPr/>
        </p:nvSpPr>
        <p:spPr>
          <a:xfrm>
            <a:off x="1447803" y="676959"/>
            <a:ext cx="7514212" cy="1046428"/>
          </a:xfrm>
          <a:prstGeom prst="rect">
            <a:avLst/>
          </a:prstGeom>
          <a:noFill/>
        </p:spPr>
        <p:txBody>
          <a:bodyPr wrap="none" lIns="121894" tIns="60948" rIns="121894" bIns="60948" rtlCol="0">
            <a:spAutoFit/>
          </a:bodyPr>
          <a:lstStyle/>
          <a:p>
            <a:r>
              <a:rPr lang="en-US" altLang="zh-CN" sz="6000" b="1">
                <a:ln w="19050">
                  <a:noFill/>
                </a:ln>
                <a:solidFill>
                  <a:srgbClr val="2AADDA"/>
                </a:solidFill>
                <a:effectLst>
                  <a:glow rad="127000">
                    <a:prstClr val="white"/>
                  </a:glow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zh-CN" altLang="en-US" sz="6000" b="1" dirty="0">
              <a:ln w="19050">
                <a:noFill/>
              </a:ln>
              <a:solidFill>
                <a:srgbClr val="2AADDA"/>
              </a:solidFill>
              <a:effectLst>
                <a:glow rad="127000">
                  <a:prstClr val="white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1903782" y="2362368"/>
            <a:ext cx="7240220" cy="133810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/>
          <a:lstStyle/>
          <a:p>
            <a:r>
              <a:rPr lang="en-US" sz="2800" dirty="0"/>
              <a:t>-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(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đếm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cột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đếm</a:t>
            </a:r>
            <a:r>
              <a:rPr lang="en-US" sz="2800" dirty="0"/>
              <a:t>)</a:t>
            </a:r>
          </a:p>
          <a:p>
            <a:r>
              <a:rPr lang="en-US" sz="2800" dirty="0" smtClean="0"/>
              <a:t>-</a:t>
            </a:r>
            <a:endParaRPr lang="en-US" sz="2800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18" name="Rectangle 7"/>
          <p:cNvSpPr>
            <a:spLocks/>
          </p:cNvSpPr>
          <p:nvPr/>
        </p:nvSpPr>
        <p:spPr bwMode="auto">
          <a:xfrm>
            <a:off x="1889267" y="3695584"/>
            <a:ext cx="6951752" cy="83334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1889267" y="5115300"/>
            <a:ext cx="6951752" cy="833349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pc="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Lato Light" charset="0"/>
            </a:endParaRPr>
          </a:p>
        </p:txBody>
      </p:sp>
      <p:sp>
        <p:nvSpPr>
          <p:cNvPr id="20" name="MH_Other_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805303" flipH="1">
            <a:off x="1097575" y="5283421"/>
            <a:ext cx="849928" cy="666859"/>
          </a:xfrm>
          <a:prstGeom prst="triangle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lIns="68573" tIns="34290" rIns="68573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endParaRPr lang="zh-CN" altLang="en-US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MH_Other_8"/>
          <p:cNvSpPr/>
          <p:nvPr>
            <p:custDataLst>
              <p:tags r:id="rId6"/>
            </p:custDataLst>
          </p:nvPr>
        </p:nvSpPr>
        <p:spPr bwMode="auto">
          <a:xfrm>
            <a:off x="525681" y="4876800"/>
            <a:ext cx="1130083" cy="1182472"/>
          </a:xfrm>
          <a:custGeom>
            <a:avLst/>
            <a:gdLst>
              <a:gd name="T0" fmla="*/ 666 w 1030516"/>
              <a:gd name="T1" fmla="*/ 0 h 1186577"/>
              <a:gd name="T2" fmla="*/ 947884 w 1030516"/>
              <a:gd name="T3" fmla="*/ 542219 h 1186577"/>
              <a:gd name="T4" fmla="*/ 0 w 1030516"/>
              <a:gd name="T5" fmla="*/ 1091432 h 1186577"/>
              <a:gd name="T6" fmla="*/ 0 60000 65536"/>
              <a:gd name="T7" fmla="*/ 0 60000 65536"/>
              <a:gd name="T8" fmla="*/ 0 60000 65536"/>
              <a:gd name="T9" fmla="*/ 0 w 1030516"/>
              <a:gd name="T10" fmla="*/ 0 h 1186577"/>
              <a:gd name="T11" fmla="*/ 1030516 w 1030516"/>
              <a:gd name="T12" fmla="*/ 1186577 h 11865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0516" h="1186577">
                <a:moveTo>
                  <a:pt x="724" y="0"/>
                </a:moveTo>
                <a:lnTo>
                  <a:pt x="1030516" y="589487"/>
                </a:lnTo>
                <a:lnTo>
                  <a:pt x="0" y="1186577"/>
                </a:lnTo>
                <a:lnTo>
                  <a:pt x="724" y="0"/>
                </a:lnTo>
                <a:close/>
              </a:path>
            </a:pathLst>
          </a:custGeom>
          <a:solidFill>
            <a:schemeClr val="accent4"/>
          </a:solidFill>
          <a:ln w="19050">
            <a:noFill/>
            <a:miter lim="800000"/>
          </a:ln>
        </p:spPr>
        <p:txBody>
          <a:bodyPr lIns="68573" tIns="34290" rIns="323960" bIns="34290"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  <a:latin typeface="Impact" panose="020B0806030902050204" pitchFamily="34" charset="0"/>
                <a:ea typeface="幼圆" panose="02010509060101010101" pitchFamily="49" charset="-122"/>
              </a:rPr>
              <a:t>3</a:t>
            </a:r>
            <a:endParaRPr lang="zh-CN" altLang="en-US" sz="2400" dirty="0">
              <a:solidFill>
                <a:srgbClr val="FFFFFF"/>
              </a:solidFill>
              <a:latin typeface="Impact" panose="020B0806030902050204" pitchFamily="34" charset="0"/>
              <a:ea typeface="幼圆" panose="02010509060101010101" pitchFamily="49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267" y="4073675"/>
            <a:ext cx="6670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13632" y="5360220"/>
            <a:ext cx="8015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giản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164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6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4" grpId="0" animBg="1"/>
      <p:bldP spid="65" grpId="0" animBg="1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6185058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388</Words>
  <Application>Microsoft Office PowerPoint</Application>
  <PresentationFormat>Widescreen</PresentationFormat>
  <Paragraphs>92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微软雅黑</vt:lpstr>
      <vt:lpstr>宋体</vt:lpstr>
      <vt:lpstr>#9Slide03 Arima Madurai Medium</vt:lpstr>
      <vt:lpstr>Arial</vt:lpstr>
      <vt:lpstr>Arial-Rounded</vt:lpstr>
      <vt:lpstr>Calibri</vt:lpstr>
      <vt:lpstr>Impact</vt:lpstr>
      <vt:lpstr>Lato Light</vt:lpstr>
      <vt:lpstr>Times New Roman</vt:lpstr>
      <vt:lpstr>Utm AVO</vt:lpstr>
      <vt:lpstr>幼圆</vt:lpstr>
      <vt:lpstr>等线</vt:lpstr>
      <vt:lpstr>自定义设计方案</vt:lpstr>
      <vt:lpstr>第一PPT，www.1ppt.com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21</cp:revision>
  <dcterms:created xsi:type="dcterms:W3CDTF">2021-07-09T06:30:31Z</dcterms:created>
  <dcterms:modified xsi:type="dcterms:W3CDTF">2022-04-24T13:34:59Z</dcterms:modified>
</cp:coreProperties>
</file>