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61" r:id="rId2"/>
    <p:sldMasterId id="2147483827" r:id="rId3"/>
    <p:sldMasterId id="2147483923" r:id="rId4"/>
    <p:sldMasterId id="2147483937" r:id="rId5"/>
    <p:sldMasterId id="2147483949" r:id="rId6"/>
    <p:sldMasterId id="2147483961" r:id="rId7"/>
    <p:sldMasterId id="2147483973" r:id="rId8"/>
    <p:sldMasterId id="2147483985" r:id="rId9"/>
  </p:sldMasterIdLst>
  <p:notesMasterIdLst>
    <p:notesMasterId r:id="rId21"/>
  </p:notesMasterIdLst>
  <p:sldIdLst>
    <p:sldId id="261" r:id="rId10"/>
    <p:sldId id="265" r:id="rId11"/>
    <p:sldId id="3408" r:id="rId12"/>
    <p:sldId id="3407" r:id="rId13"/>
    <p:sldId id="3409" r:id="rId14"/>
    <p:sldId id="274" r:id="rId15"/>
    <p:sldId id="3405" r:id="rId16"/>
    <p:sldId id="279" r:id="rId17"/>
    <p:sldId id="260" r:id="rId18"/>
    <p:sldId id="278" r:id="rId19"/>
    <p:sldId id="28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0F8F34-58E6-4D09-9D3D-24FB35F9DE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2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0F8F34-58E6-4D09-9D3D-24FB35F9DE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614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0F8F34-58E6-4D09-9D3D-24FB35F9DE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726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0F8F34-58E6-4D09-9D3D-24FB35F9DE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910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30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823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874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96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01881" y="319890"/>
            <a:ext cx="11827822" cy="634216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74565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465066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02679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42504" y="249382"/>
            <a:ext cx="11780322" cy="649580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3803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23625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35602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769230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65047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5715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12461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278908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642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081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09208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4290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50218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75222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5992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6049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6646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99578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56555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58687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18101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00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075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343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375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340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093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840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416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575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159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2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718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311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764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974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714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417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213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454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094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00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954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775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895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546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88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934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039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137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367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11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604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734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37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366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402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957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916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337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859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399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AF25C63A-684C-4456-8781-6DFD2E1898B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25" y="40005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0638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400B8D-2264-4894-8419-6AD47897368A}"/>
              </a:ext>
            </a:extLst>
          </p:cNvPr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23924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C2869259-4FC2-425F-BACA-F74DF82E5D5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9527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36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859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716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368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microsoft.com/office/2007/relationships/hdphoto" Target="../media/hdphoto2.wdp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9652" y="501445"/>
            <a:ext cx="3436374" cy="3878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38864" y="3687097"/>
            <a:ext cx="2890684" cy="934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06678" y="3913238"/>
            <a:ext cx="1755058" cy="934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80B797-02B5-42B2-97F4-F0347573C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8016" y="2161681"/>
            <a:ext cx="9156986" cy="829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9410AC-5F55-4911-B2F2-33A88A6FF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408" y="817695"/>
            <a:ext cx="3920068" cy="1359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F5DA52-F4A2-40FF-8006-F47F0659B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64" y="2933513"/>
            <a:ext cx="7645047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1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2">
            <a:extLst>
              <a:ext uri="{FF2B5EF4-FFF2-40B4-BE49-F238E27FC236}">
                <a16:creationId xmlns:a16="http://schemas.microsoft.com/office/drawing/2014/main" id="{7AF28AA5-0615-C7B1-E539-5BE2D4900AFB}"/>
              </a:ext>
            </a:extLst>
          </p:cNvPr>
          <p:cNvGrpSpPr/>
          <p:nvPr/>
        </p:nvGrpSpPr>
        <p:grpSpPr>
          <a:xfrm>
            <a:off x="-194721" y="-128962"/>
            <a:ext cx="7169135" cy="2902642"/>
            <a:chOff x="3665215" y="980369"/>
            <a:chExt cx="4686676" cy="2814110"/>
          </a:xfrm>
        </p:grpSpPr>
        <p:sp>
          <p:nvSpPr>
            <p:cNvPr id="12" name="Freeform: Shape 23">
              <a:extLst>
                <a:ext uri="{FF2B5EF4-FFF2-40B4-BE49-F238E27FC236}">
                  <a16:creationId xmlns:a16="http://schemas.microsoft.com/office/drawing/2014/main" id="{13D5B807-F09F-676B-00EA-C66573DB80A8}"/>
                </a:ext>
              </a:extLst>
            </p:cNvPr>
            <p:cNvSpPr/>
            <p:nvPr/>
          </p:nvSpPr>
          <p:spPr>
            <a:xfrm>
              <a:off x="3870671" y="1167294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4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3 w 4481220"/>
                <a:gd name="connsiteY8" fmla="*/ 249234 h 2627185"/>
                <a:gd name="connsiteX9" fmla="*/ 1998414 w 4481220"/>
                <a:gd name="connsiteY9" fmla="*/ 292013 h 2627185"/>
                <a:gd name="connsiteX10" fmla="*/ 1989114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2 h 2627185"/>
                <a:gd name="connsiteX13" fmla="*/ 1957495 w 4481220"/>
                <a:gd name="connsiteY13" fmla="*/ 296663 h 2627185"/>
                <a:gd name="connsiteX14" fmla="*/ 1954706 w 4481220"/>
                <a:gd name="connsiteY14" fmla="*/ 292943 h 2627185"/>
                <a:gd name="connsiteX15" fmla="*/ 1948196 w 4481220"/>
                <a:gd name="connsiteY15" fmla="*/ 282713 h 2627185"/>
                <a:gd name="connsiteX16" fmla="*/ 1942615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6 w 4481220"/>
                <a:gd name="connsiteY19" fmla="*/ 224124 h 2627185"/>
                <a:gd name="connsiteX20" fmla="*/ 1829159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5 w 4481220"/>
                <a:gd name="connsiteY22" fmla="*/ 30689 h 2627185"/>
                <a:gd name="connsiteX23" fmla="*/ 1544585 w 4481220"/>
                <a:gd name="connsiteY23" fmla="*/ 31619 h 2627185"/>
                <a:gd name="connsiteX24" fmla="*/ 1460887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5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3 w 4481220"/>
                <a:gd name="connsiteY47" fmla="*/ 854649 h 2627185"/>
                <a:gd name="connsiteX48" fmla="*/ 405363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9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9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3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8 w 4481220"/>
                <a:gd name="connsiteY89" fmla="*/ 2267285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5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5 w 4481220"/>
                <a:gd name="connsiteY96" fmla="*/ 2429101 h 2627185"/>
                <a:gd name="connsiteX97" fmla="*/ 1164225 w 4481220"/>
                <a:gd name="connsiteY97" fmla="*/ 2456070 h 2627185"/>
                <a:gd name="connsiteX98" fmla="*/ 1257223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6 w 4481220"/>
                <a:gd name="connsiteY100" fmla="*/ 2554647 h 2627185"/>
                <a:gd name="connsiteX101" fmla="*/ 1593874 w 4481220"/>
                <a:gd name="connsiteY101" fmla="*/ 2548137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3 w 4481220"/>
                <a:gd name="connsiteY107" fmla="*/ 2243105 h 2627185"/>
                <a:gd name="connsiteX108" fmla="*/ 2040263 w 4481220"/>
                <a:gd name="connsiteY108" fmla="*/ 2228225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4 h 2627185"/>
                <a:gd name="connsiteX114" fmla="*/ 2063512 w 4481220"/>
                <a:gd name="connsiteY114" fmla="*/ 2282164 h 2627185"/>
                <a:gd name="connsiteX115" fmla="*/ 2070953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69 w 4481220"/>
                <a:gd name="connsiteY118" fmla="*/ 2417011 h 2627185"/>
                <a:gd name="connsiteX119" fmla="*/ 2314606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8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6 w 4481220"/>
                <a:gd name="connsiteY132" fmla="*/ 2326803 h 2627185"/>
                <a:gd name="connsiteX133" fmla="*/ 2726587 w 4481220"/>
                <a:gd name="connsiteY133" fmla="*/ 2335173 h 2627185"/>
                <a:gd name="connsiteX134" fmla="*/ 2727516 w 4481220"/>
                <a:gd name="connsiteY134" fmla="*/ 2337033 h 2627185"/>
                <a:gd name="connsiteX135" fmla="*/ 2731237 w 4481220"/>
                <a:gd name="connsiteY135" fmla="*/ 2344473 h 2627185"/>
                <a:gd name="connsiteX136" fmla="*/ 2732166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3 w 4481220"/>
                <a:gd name="connsiteY141" fmla="*/ 2513729 h 2627185"/>
                <a:gd name="connsiteX142" fmla="*/ 2967450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6 h 2627185"/>
                <a:gd name="connsiteX154" fmla="*/ 3904867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6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9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4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8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6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4 w 4481220"/>
                <a:gd name="connsiteY178" fmla="*/ 996936 h 2627185"/>
                <a:gd name="connsiteX179" fmla="*/ 4477734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2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2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8 w 4481220"/>
                <a:gd name="connsiteY187" fmla="*/ 571936 h 2627185"/>
                <a:gd name="connsiteX188" fmla="*/ 3896498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0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3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2" y="0"/>
                    <a:pt x="2468983" y="930"/>
                    <a:pt x="2447594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9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3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5" y="307822"/>
                    <a:pt x="1989114" y="311542"/>
                  </a:cubicBezTo>
                  <a:cubicBezTo>
                    <a:pt x="1986324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2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5" y="293873"/>
                    <a:pt x="1954706" y="292943"/>
                  </a:cubicBezTo>
                  <a:cubicBezTo>
                    <a:pt x="1952846" y="289223"/>
                    <a:pt x="1950056" y="286433"/>
                    <a:pt x="1948196" y="282713"/>
                  </a:cubicBezTo>
                  <a:cubicBezTo>
                    <a:pt x="1946336" y="279923"/>
                    <a:pt x="1944476" y="276203"/>
                    <a:pt x="1942615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7" y="234354"/>
                    <a:pt x="1909136" y="224124"/>
                  </a:cubicBezTo>
                  <a:cubicBezTo>
                    <a:pt x="1887747" y="197155"/>
                    <a:pt x="1860778" y="171116"/>
                    <a:pt x="1829159" y="146006"/>
                  </a:cubicBezTo>
                  <a:cubicBezTo>
                    <a:pt x="1791960" y="117177"/>
                    <a:pt x="1750111" y="92998"/>
                    <a:pt x="1704542" y="74398"/>
                  </a:cubicBezTo>
                  <a:cubicBezTo>
                    <a:pt x="1653393" y="53009"/>
                    <a:pt x="1598524" y="38129"/>
                    <a:pt x="1542725" y="30689"/>
                  </a:cubicBezTo>
                  <a:lnTo>
                    <a:pt x="1544585" y="31619"/>
                  </a:lnTo>
                  <a:cubicBezTo>
                    <a:pt x="1517616" y="27899"/>
                    <a:pt x="1488787" y="26039"/>
                    <a:pt x="1460887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5" y="126477"/>
                  </a:cubicBezTo>
                  <a:cubicBezTo>
                    <a:pt x="1110286" y="146936"/>
                    <a:pt x="1087036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0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30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2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3" y="854649"/>
                  </a:cubicBezTo>
                  <a:lnTo>
                    <a:pt x="405363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1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9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2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29"/>
                    <a:pt x="197049" y="1665589"/>
                  </a:cubicBezTo>
                  <a:cubicBezTo>
                    <a:pt x="201698" y="1667449"/>
                    <a:pt x="205418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8"/>
                    <a:pt x="220298" y="1695349"/>
                  </a:cubicBezTo>
                  <a:cubicBezTo>
                    <a:pt x="219368" y="1697208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5"/>
                    <a:pt x="143110" y="1849725"/>
                    <a:pt x="137530" y="1887854"/>
                  </a:cubicBezTo>
                  <a:cubicBezTo>
                    <a:pt x="131950" y="1933423"/>
                    <a:pt x="131950" y="1980851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7" y="2268215"/>
                    <a:pt x="258427" y="2288674"/>
                    <a:pt x="281676" y="2307273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1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8" y="2267285"/>
                  </a:cubicBezTo>
                  <a:cubicBezTo>
                    <a:pt x="1013569" y="2262635"/>
                    <a:pt x="1020079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5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7" y="2289604"/>
                    <a:pt x="1043328" y="2292394"/>
                  </a:cubicBezTo>
                  <a:cubicBezTo>
                    <a:pt x="1044258" y="2295184"/>
                    <a:pt x="1045187" y="2297974"/>
                    <a:pt x="1046118" y="2299834"/>
                  </a:cubicBezTo>
                  <a:cubicBezTo>
                    <a:pt x="1060068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5" y="2429101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3" y="2510009"/>
                  </a:cubicBezTo>
                  <a:cubicBezTo>
                    <a:pt x="1301862" y="2528608"/>
                    <a:pt x="1351150" y="2541628"/>
                    <a:pt x="1404159" y="2549068"/>
                  </a:cubicBezTo>
                  <a:cubicBezTo>
                    <a:pt x="1433918" y="2552787"/>
                    <a:pt x="1465537" y="2554647"/>
                    <a:pt x="1496226" y="2554647"/>
                  </a:cubicBezTo>
                  <a:cubicBezTo>
                    <a:pt x="1528776" y="2554647"/>
                    <a:pt x="1561325" y="2552787"/>
                    <a:pt x="1593874" y="2548137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6" y="2411431"/>
                    <a:pt x="1938896" y="2387252"/>
                    <a:pt x="1959355" y="2361212"/>
                  </a:cubicBezTo>
                  <a:cubicBezTo>
                    <a:pt x="1977955" y="2337033"/>
                    <a:pt x="1992834" y="2310993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3" y="2243105"/>
                  </a:cubicBezTo>
                  <a:cubicBezTo>
                    <a:pt x="2023524" y="2234735"/>
                    <a:pt x="2030963" y="2228225"/>
                    <a:pt x="2040263" y="2228225"/>
                  </a:cubicBezTo>
                  <a:cubicBezTo>
                    <a:pt x="2044913" y="2228225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4"/>
                  </a:lnTo>
                  <a:cubicBezTo>
                    <a:pt x="2060723" y="2270074"/>
                    <a:pt x="2061653" y="2276584"/>
                    <a:pt x="2063512" y="2282164"/>
                  </a:cubicBezTo>
                  <a:cubicBezTo>
                    <a:pt x="2065373" y="2290534"/>
                    <a:pt x="2068162" y="2297974"/>
                    <a:pt x="2070953" y="2305414"/>
                  </a:cubicBezTo>
                  <a:cubicBezTo>
                    <a:pt x="2076532" y="2318433"/>
                    <a:pt x="2083972" y="2331453"/>
                    <a:pt x="2093272" y="2343543"/>
                  </a:cubicBezTo>
                  <a:cubicBezTo>
                    <a:pt x="2103502" y="2356562"/>
                    <a:pt x="2115592" y="2368652"/>
                    <a:pt x="2129541" y="2378882"/>
                  </a:cubicBezTo>
                  <a:cubicBezTo>
                    <a:pt x="2149071" y="2392831"/>
                    <a:pt x="2171390" y="2405851"/>
                    <a:pt x="2195569" y="2417011"/>
                  </a:cubicBezTo>
                  <a:cubicBezTo>
                    <a:pt x="2231839" y="2431890"/>
                    <a:pt x="2271828" y="2443050"/>
                    <a:pt x="2314606" y="2448630"/>
                  </a:cubicBezTo>
                  <a:cubicBezTo>
                    <a:pt x="2338786" y="2451420"/>
                    <a:pt x="2363896" y="2453280"/>
                    <a:pt x="2388075" y="2453280"/>
                  </a:cubicBezTo>
                  <a:cubicBezTo>
                    <a:pt x="2412254" y="2453280"/>
                    <a:pt x="2437363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599" y="2409571"/>
                    <a:pt x="2613129" y="2399341"/>
                    <a:pt x="2629869" y="2386322"/>
                  </a:cubicBezTo>
                  <a:cubicBezTo>
                    <a:pt x="2641958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8" y="2323083"/>
                    <a:pt x="2680088" y="2319363"/>
                    <a:pt x="2684738" y="2317503"/>
                  </a:cubicBezTo>
                  <a:cubicBezTo>
                    <a:pt x="2687528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6" y="2319363"/>
                    <a:pt x="2723796" y="2326803"/>
                  </a:cubicBezTo>
                  <a:cubicBezTo>
                    <a:pt x="2724727" y="2329593"/>
                    <a:pt x="2725656" y="2332383"/>
                    <a:pt x="2726587" y="2335173"/>
                  </a:cubicBezTo>
                  <a:lnTo>
                    <a:pt x="2727516" y="2337033"/>
                  </a:lnTo>
                  <a:cubicBezTo>
                    <a:pt x="2728446" y="2339823"/>
                    <a:pt x="2730306" y="2341683"/>
                    <a:pt x="2731237" y="2344473"/>
                  </a:cubicBezTo>
                  <a:lnTo>
                    <a:pt x="2732166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0"/>
                    <a:pt x="2787035" y="2443050"/>
                  </a:cubicBezTo>
                  <a:cubicBezTo>
                    <a:pt x="2807494" y="2469089"/>
                    <a:pt x="2830744" y="2492339"/>
                    <a:pt x="2857713" y="2513729"/>
                  </a:cubicBezTo>
                  <a:cubicBezTo>
                    <a:pt x="2890262" y="2538838"/>
                    <a:pt x="2926532" y="2559297"/>
                    <a:pt x="2967450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6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8" y="2589986"/>
                    <a:pt x="3565426" y="2563017"/>
                  </a:cubicBezTo>
                  <a:cubicBezTo>
                    <a:pt x="3619365" y="2539768"/>
                    <a:pt x="3668653" y="2511868"/>
                    <a:pt x="3711432" y="2479319"/>
                  </a:cubicBezTo>
                  <a:cubicBezTo>
                    <a:pt x="3745841" y="2452350"/>
                    <a:pt x="3774670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8" y="2275654"/>
                    <a:pt x="3871388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6"/>
                  </a:cubicBezTo>
                  <a:cubicBezTo>
                    <a:pt x="3891848" y="2181727"/>
                    <a:pt x="3898358" y="2178937"/>
                    <a:pt x="3904867" y="2178937"/>
                  </a:cubicBezTo>
                  <a:cubicBezTo>
                    <a:pt x="3906727" y="2178937"/>
                    <a:pt x="3908587" y="2178937"/>
                    <a:pt x="3910447" y="2179867"/>
                  </a:cubicBezTo>
                  <a:cubicBezTo>
                    <a:pt x="3923467" y="2182657"/>
                    <a:pt x="3937416" y="2185446"/>
                    <a:pt x="3953226" y="2187306"/>
                  </a:cubicBezTo>
                  <a:cubicBezTo>
                    <a:pt x="3971826" y="2189167"/>
                    <a:pt x="3989495" y="2191026"/>
                    <a:pt x="4008095" y="2191026"/>
                  </a:cubicBezTo>
                  <a:cubicBezTo>
                    <a:pt x="4025764" y="2191026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8"/>
                    <a:pt x="4225709" y="2126858"/>
                    <a:pt x="4256399" y="2103609"/>
                  </a:cubicBezTo>
                  <a:cubicBezTo>
                    <a:pt x="4289878" y="2077569"/>
                    <a:pt x="4320567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4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8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9" y="1266629"/>
                    <a:pt x="4278718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7" y="1248029"/>
                    <a:pt x="4336377" y="1235940"/>
                    <a:pt x="4354976" y="1221990"/>
                  </a:cubicBezTo>
                  <a:cubicBezTo>
                    <a:pt x="4374506" y="1206180"/>
                    <a:pt x="4392176" y="1188511"/>
                    <a:pt x="4407985" y="1168981"/>
                  </a:cubicBezTo>
                  <a:cubicBezTo>
                    <a:pt x="4424725" y="1146662"/>
                    <a:pt x="4438674" y="1121552"/>
                    <a:pt x="4450764" y="1094583"/>
                  </a:cubicBezTo>
                  <a:cubicBezTo>
                    <a:pt x="4463784" y="1063894"/>
                    <a:pt x="4472153" y="1031345"/>
                    <a:pt x="4477734" y="996936"/>
                  </a:cubicBezTo>
                  <a:cubicBezTo>
                    <a:pt x="4482383" y="960666"/>
                    <a:pt x="4482383" y="923467"/>
                    <a:pt x="4477734" y="887198"/>
                  </a:cubicBezTo>
                  <a:cubicBezTo>
                    <a:pt x="4473084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2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8" y="603555"/>
                    <a:pt x="4240589" y="588676"/>
                  </a:cubicBezTo>
                  <a:cubicBezTo>
                    <a:pt x="4199670" y="571936"/>
                    <a:pt x="4156891" y="559846"/>
                    <a:pt x="4113182" y="554266"/>
                  </a:cubicBezTo>
                  <a:cubicBezTo>
                    <a:pt x="4091793" y="551477"/>
                    <a:pt x="4069473" y="550547"/>
                    <a:pt x="4047154" y="550547"/>
                  </a:cubicBezTo>
                  <a:cubicBezTo>
                    <a:pt x="4023905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8" y="571936"/>
                  </a:cubicBezTo>
                  <a:cubicBezTo>
                    <a:pt x="3899288" y="571936"/>
                    <a:pt x="3898358" y="572866"/>
                    <a:pt x="3896498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9" y="524507"/>
                    <a:pt x="3864878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4" y="185995"/>
                    <a:pt x="3623084" y="165536"/>
                    <a:pt x="3584025" y="148796"/>
                  </a:cubicBezTo>
                  <a:cubicBezTo>
                    <a:pt x="3541246" y="131127"/>
                    <a:pt x="3495677" y="119037"/>
                    <a:pt x="3448249" y="111597"/>
                  </a:cubicBezTo>
                  <a:cubicBezTo>
                    <a:pt x="3423139" y="108807"/>
                    <a:pt x="3397100" y="106947"/>
                    <a:pt x="3371990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5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2" y="321772"/>
                    <a:pt x="2889333" y="323632"/>
                    <a:pt x="2887473" y="324562"/>
                  </a:cubicBezTo>
                  <a:cubicBezTo>
                    <a:pt x="2884683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4" y="278063"/>
                    <a:pt x="2840043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7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96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6DB778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24">
              <a:extLst>
                <a:ext uri="{FF2B5EF4-FFF2-40B4-BE49-F238E27FC236}">
                  <a16:creationId xmlns:a16="http://schemas.microsoft.com/office/drawing/2014/main" id="{CABAEABF-1D0D-2440-4EAF-BE3105B785F4}"/>
                </a:ext>
              </a:extLst>
            </p:cNvPr>
            <p:cNvSpPr/>
            <p:nvPr/>
          </p:nvSpPr>
          <p:spPr>
            <a:xfrm>
              <a:off x="3665215" y="980369"/>
              <a:ext cx="4581821" cy="2709343"/>
            </a:xfrm>
            <a:custGeom>
              <a:avLst/>
              <a:gdLst>
                <a:gd name="connsiteX0" fmla="*/ 4463715 w 4581821"/>
                <a:gd name="connsiteY0" fmla="*/ 1276859 h 2709343"/>
                <a:gd name="connsiteX1" fmla="*/ 4507424 w 4581821"/>
                <a:gd name="connsiteY1" fmla="*/ 1227570 h 2709343"/>
                <a:gd name="connsiteX2" fmla="*/ 4539973 w 4581821"/>
                <a:gd name="connsiteY2" fmla="*/ 1173631 h 2709343"/>
                <a:gd name="connsiteX3" fmla="*/ 4577172 w 4581821"/>
                <a:gd name="connsiteY3" fmla="*/ 1049014 h 2709343"/>
                <a:gd name="connsiteX4" fmla="*/ 4581822 w 4581821"/>
                <a:gd name="connsiteY4" fmla="*/ 982056 h 2709343"/>
                <a:gd name="connsiteX5" fmla="*/ 4576242 w 4581821"/>
                <a:gd name="connsiteY5" fmla="*/ 915098 h 2709343"/>
                <a:gd name="connsiteX6" fmla="*/ 4465575 w 4581821"/>
                <a:gd name="connsiteY6" fmla="*/ 695623 h 2709343"/>
                <a:gd name="connsiteX7" fmla="*/ 4258190 w 4581821"/>
                <a:gd name="connsiteY7" fmla="*/ 574726 h 2709343"/>
                <a:gd name="connsiteX8" fmla="*/ 4105673 w 4581821"/>
                <a:gd name="connsiteY8" fmla="*/ 553336 h 2709343"/>
                <a:gd name="connsiteX9" fmla="*/ 4103814 w 4581821"/>
                <a:gd name="connsiteY9" fmla="*/ 553336 h 2709343"/>
                <a:gd name="connsiteX10" fmla="*/ 3966177 w 4581821"/>
                <a:gd name="connsiteY10" fmla="*/ 571936 h 2709343"/>
                <a:gd name="connsiteX11" fmla="*/ 3953158 w 4581821"/>
                <a:gd name="connsiteY11" fmla="*/ 478008 h 2709343"/>
                <a:gd name="connsiteX12" fmla="*/ 3920608 w 4581821"/>
                <a:gd name="connsiteY12" fmla="*/ 384081 h 2709343"/>
                <a:gd name="connsiteX13" fmla="*/ 3875039 w 4581821"/>
                <a:gd name="connsiteY13" fmla="*/ 307822 h 2709343"/>
                <a:gd name="connsiteX14" fmla="*/ 3814591 w 4581821"/>
                <a:gd name="connsiteY14" fmla="*/ 240864 h 2709343"/>
                <a:gd name="connsiteX15" fmla="*/ 3743913 w 4581821"/>
                <a:gd name="connsiteY15" fmla="*/ 187855 h 2709343"/>
                <a:gd name="connsiteX16" fmla="*/ 3664865 w 4581821"/>
                <a:gd name="connsiteY16" fmla="*/ 148796 h 2709343"/>
                <a:gd name="connsiteX17" fmla="*/ 3495609 w 4581821"/>
                <a:gd name="connsiteY17" fmla="*/ 110667 h 2709343"/>
                <a:gd name="connsiteX18" fmla="*/ 3440740 w 4581821"/>
                <a:gd name="connsiteY18" fmla="*/ 108807 h 2709343"/>
                <a:gd name="connsiteX19" fmla="*/ 3317053 w 4581821"/>
                <a:gd name="connsiteY19" fmla="*/ 119967 h 2709343"/>
                <a:gd name="connsiteX20" fmla="*/ 3142217 w 4581821"/>
                <a:gd name="connsiteY20" fmla="*/ 177626 h 2709343"/>
                <a:gd name="connsiteX21" fmla="*/ 2942272 w 4581821"/>
                <a:gd name="connsiteY21" fmla="*/ 321772 h 2709343"/>
                <a:gd name="connsiteX22" fmla="*/ 2889264 w 4581821"/>
                <a:gd name="connsiteY22" fmla="*/ 172976 h 2709343"/>
                <a:gd name="connsiteX23" fmla="*/ 2779526 w 4581821"/>
                <a:gd name="connsiteY23" fmla="*/ 57659 h 2709343"/>
                <a:gd name="connsiteX24" fmla="*/ 2643750 w 4581821"/>
                <a:gd name="connsiteY24" fmla="*/ 5580 h 2709343"/>
                <a:gd name="connsiteX25" fmla="*/ 2571211 w 4581821"/>
                <a:gd name="connsiteY25" fmla="*/ 0 h 2709343"/>
                <a:gd name="connsiteX26" fmla="*/ 2488444 w 4581821"/>
                <a:gd name="connsiteY26" fmla="*/ 6510 h 2709343"/>
                <a:gd name="connsiteX27" fmla="*/ 2412185 w 4581821"/>
                <a:gd name="connsiteY27" fmla="*/ 24179 h 2709343"/>
                <a:gd name="connsiteX28" fmla="*/ 2334067 w 4581821"/>
                <a:gd name="connsiteY28" fmla="*/ 53009 h 2709343"/>
                <a:gd name="connsiteX29" fmla="*/ 2190851 w 4581821"/>
                <a:gd name="connsiteY29" fmla="*/ 135777 h 2709343"/>
                <a:gd name="connsiteX30" fmla="*/ 2092273 w 4581821"/>
                <a:gd name="connsiteY30" fmla="*/ 224125 h 2709343"/>
                <a:gd name="connsiteX31" fmla="*/ 2032755 w 4581821"/>
                <a:gd name="connsiteY31" fmla="*/ 300383 h 2709343"/>
                <a:gd name="connsiteX32" fmla="*/ 2003925 w 4581821"/>
                <a:gd name="connsiteY32" fmla="*/ 253884 h 2709343"/>
                <a:gd name="connsiteX33" fmla="*/ 1966726 w 4581821"/>
                <a:gd name="connsiteY33" fmla="*/ 207385 h 2709343"/>
                <a:gd name="connsiteX34" fmla="*/ 1901628 w 4581821"/>
                <a:gd name="connsiteY34" fmla="*/ 148796 h 2709343"/>
                <a:gd name="connsiteX35" fmla="*/ 1748181 w 4581821"/>
                <a:gd name="connsiteY35" fmla="*/ 66958 h 2709343"/>
                <a:gd name="connsiteX36" fmla="*/ 1575206 w 4581821"/>
                <a:gd name="connsiteY36" fmla="*/ 30689 h 2709343"/>
                <a:gd name="connsiteX37" fmla="*/ 1520337 w 4581821"/>
                <a:gd name="connsiteY37" fmla="*/ 28829 h 2709343"/>
                <a:gd name="connsiteX38" fmla="*/ 1399440 w 4581821"/>
                <a:gd name="connsiteY38" fmla="*/ 39989 h 2709343"/>
                <a:gd name="connsiteX39" fmla="*/ 1108357 w 4581821"/>
                <a:gd name="connsiteY39" fmla="*/ 198085 h 2709343"/>
                <a:gd name="connsiteX40" fmla="*/ 1045119 w 4581821"/>
                <a:gd name="connsiteY40" fmla="*/ 297593 h 2709343"/>
                <a:gd name="connsiteX41" fmla="*/ 1017220 w 4581821"/>
                <a:gd name="connsiteY41" fmla="*/ 385011 h 2709343"/>
                <a:gd name="connsiteX42" fmla="*/ 946541 w 4581821"/>
                <a:gd name="connsiteY42" fmla="*/ 324562 h 2709343"/>
                <a:gd name="connsiteX43" fmla="*/ 887953 w 4581821"/>
                <a:gd name="connsiteY43" fmla="*/ 299453 h 2709343"/>
                <a:gd name="connsiteX44" fmla="*/ 825644 w 4581821"/>
                <a:gd name="connsiteY44" fmla="*/ 287363 h 2709343"/>
                <a:gd name="connsiteX45" fmla="*/ 789375 w 4581821"/>
                <a:gd name="connsiteY45" fmla="*/ 285503 h 2709343"/>
                <a:gd name="connsiteX46" fmla="*/ 699167 w 4581821"/>
                <a:gd name="connsiteY46" fmla="*/ 296663 h 2709343"/>
                <a:gd name="connsiteX47" fmla="*/ 578270 w 4581821"/>
                <a:gd name="connsiteY47" fmla="*/ 345022 h 2709343"/>
                <a:gd name="connsiteX48" fmla="*/ 420174 w 4581821"/>
                <a:gd name="connsiteY48" fmla="*/ 509628 h 2709343"/>
                <a:gd name="connsiteX49" fmla="*/ 386695 w 4581821"/>
                <a:gd name="connsiteY49" fmla="*/ 612855 h 2709343"/>
                <a:gd name="connsiteX50" fmla="*/ 381115 w 4581821"/>
                <a:gd name="connsiteY50" fmla="*/ 722592 h 2709343"/>
                <a:gd name="connsiteX51" fmla="*/ 435054 w 4581821"/>
                <a:gd name="connsiteY51" fmla="*/ 921607 h 2709343"/>
                <a:gd name="connsiteX52" fmla="*/ 389485 w 4581821"/>
                <a:gd name="connsiteY52" fmla="*/ 913238 h 2709343"/>
                <a:gd name="connsiteX53" fmla="*/ 360656 w 4581821"/>
                <a:gd name="connsiteY53" fmla="*/ 911378 h 2709343"/>
                <a:gd name="connsiteX54" fmla="*/ 301137 w 4581821"/>
                <a:gd name="connsiteY54" fmla="*/ 917887 h 2709343"/>
                <a:gd name="connsiteX55" fmla="*/ 263008 w 4581821"/>
                <a:gd name="connsiteY55" fmla="*/ 929047 h 2709343"/>
                <a:gd name="connsiteX56" fmla="*/ 221159 w 4581821"/>
                <a:gd name="connsiteY56" fmla="*/ 948577 h 2709343"/>
                <a:gd name="connsiteX57" fmla="*/ 150481 w 4581821"/>
                <a:gd name="connsiteY57" fmla="*/ 1000656 h 2709343"/>
                <a:gd name="connsiteX58" fmla="*/ 91892 w 4581821"/>
                <a:gd name="connsiteY58" fmla="*/ 1069474 h 2709343"/>
                <a:gd name="connsiteX59" fmla="*/ 49113 w 4581821"/>
                <a:gd name="connsiteY59" fmla="*/ 1144802 h 2709343"/>
                <a:gd name="connsiteX60" fmla="*/ 17494 w 4581821"/>
                <a:gd name="connsiteY60" fmla="*/ 1234080 h 2709343"/>
                <a:gd name="connsiteX61" fmla="*/ 1684 w 4581821"/>
                <a:gd name="connsiteY61" fmla="*/ 1328007 h 2709343"/>
                <a:gd name="connsiteX62" fmla="*/ 2614 w 4581821"/>
                <a:gd name="connsiteY62" fmla="*/ 1417285 h 2709343"/>
                <a:gd name="connsiteX63" fmla="*/ 21214 w 4581821"/>
                <a:gd name="connsiteY63" fmla="*/ 1507493 h 2709343"/>
                <a:gd name="connsiteX64" fmla="*/ 60273 w 4581821"/>
                <a:gd name="connsiteY64" fmla="*/ 1590261 h 2709343"/>
                <a:gd name="connsiteX65" fmla="*/ 118862 w 4581821"/>
                <a:gd name="connsiteY65" fmla="*/ 1660939 h 2709343"/>
                <a:gd name="connsiteX66" fmla="*/ 236039 w 4581821"/>
                <a:gd name="connsiteY66" fmla="*/ 1735338 h 2709343"/>
                <a:gd name="connsiteX67" fmla="*/ 213719 w 4581821"/>
                <a:gd name="connsiteY67" fmla="*/ 1766027 h 2709343"/>
                <a:gd name="connsiteX68" fmla="*/ 186750 w 4581821"/>
                <a:gd name="connsiteY68" fmla="*/ 1819035 h 2709343"/>
                <a:gd name="connsiteX69" fmla="*/ 156991 w 4581821"/>
                <a:gd name="connsiteY69" fmla="*/ 1939003 h 2709343"/>
                <a:gd name="connsiteX70" fmla="*/ 156991 w 4581821"/>
                <a:gd name="connsiteY70" fmla="*/ 2065479 h 2709343"/>
                <a:gd name="connsiteX71" fmla="*/ 183960 w 4581821"/>
                <a:gd name="connsiteY71" fmla="*/ 2189166 h 2709343"/>
                <a:gd name="connsiteX72" fmla="*/ 235109 w 4581821"/>
                <a:gd name="connsiteY72" fmla="*/ 2295184 h 2709343"/>
                <a:gd name="connsiteX73" fmla="*/ 312297 w 4581821"/>
                <a:gd name="connsiteY73" fmla="*/ 2377022 h 2709343"/>
                <a:gd name="connsiteX74" fmla="*/ 535492 w 4581821"/>
                <a:gd name="connsiteY74" fmla="*/ 2481179 h 2709343"/>
                <a:gd name="connsiteX75" fmla="*/ 662898 w 4581821"/>
                <a:gd name="connsiteY75" fmla="*/ 2500709 h 2709343"/>
                <a:gd name="connsiteX76" fmla="*/ 785655 w 4581821"/>
                <a:gd name="connsiteY76" fmla="*/ 2498849 h 2709343"/>
                <a:gd name="connsiteX77" fmla="*/ 900972 w 4581821"/>
                <a:gd name="connsiteY77" fmla="*/ 2473740 h 2709343"/>
                <a:gd name="connsiteX78" fmla="*/ 960491 w 4581821"/>
                <a:gd name="connsiteY78" fmla="*/ 2448630 h 2709343"/>
                <a:gd name="connsiteX79" fmla="*/ 1020009 w 4581821"/>
                <a:gd name="connsiteY79" fmla="*/ 2410501 h 2709343"/>
                <a:gd name="connsiteX80" fmla="*/ 1058139 w 4581821"/>
                <a:gd name="connsiteY80" fmla="*/ 2377022 h 2709343"/>
                <a:gd name="connsiteX81" fmla="*/ 1068368 w 4581821"/>
                <a:gd name="connsiteY81" fmla="*/ 2366792 h 2709343"/>
                <a:gd name="connsiteX82" fmla="*/ 1088828 w 4581821"/>
                <a:gd name="connsiteY82" fmla="*/ 2406781 h 2709343"/>
                <a:gd name="connsiteX83" fmla="*/ 1137187 w 4581821"/>
                <a:gd name="connsiteY83" fmla="*/ 2472810 h 2709343"/>
                <a:gd name="connsiteX84" fmla="*/ 1206005 w 4581821"/>
                <a:gd name="connsiteY84" fmla="*/ 2533258 h 2709343"/>
                <a:gd name="connsiteX85" fmla="*/ 1379911 w 4581821"/>
                <a:gd name="connsiteY85" fmla="*/ 2608586 h 2709343"/>
                <a:gd name="connsiteX86" fmla="*/ 1581716 w 4581821"/>
                <a:gd name="connsiteY86" fmla="*/ 2627186 h 2709343"/>
                <a:gd name="connsiteX87" fmla="*/ 1783521 w 4581821"/>
                <a:gd name="connsiteY87" fmla="*/ 2589987 h 2709343"/>
                <a:gd name="connsiteX88" fmla="*/ 2078323 w 4581821"/>
                <a:gd name="connsiteY88" fmla="*/ 2355632 h 2709343"/>
                <a:gd name="connsiteX89" fmla="*/ 2078323 w 4581821"/>
                <a:gd name="connsiteY89" fmla="*/ 2355632 h 2709343"/>
                <a:gd name="connsiteX90" fmla="*/ 2088553 w 4581821"/>
                <a:gd name="connsiteY90" fmla="*/ 2384462 h 2709343"/>
                <a:gd name="connsiteX91" fmla="*/ 2109013 w 4581821"/>
                <a:gd name="connsiteY91" fmla="*/ 2417941 h 2709343"/>
                <a:gd name="connsiteX92" fmla="*/ 2139702 w 4581821"/>
                <a:gd name="connsiteY92" fmla="*/ 2451420 h 2709343"/>
                <a:gd name="connsiteX93" fmla="*/ 2311748 w 4581821"/>
                <a:gd name="connsiteY93" fmla="*/ 2527678 h 2709343"/>
                <a:gd name="connsiteX94" fmla="*/ 2518203 w 4581821"/>
                <a:gd name="connsiteY94" fmla="*/ 2531398 h 2709343"/>
                <a:gd name="connsiteX95" fmla="*/ 2610270 w 4581821"/>
                <a:gd name="connsiteY95" fmla="*/ 2509079 h 2709343"/>
                <a:gd name="connsiteX96" fmla="*/ 2690249 w 4581821"/>
                <a:gd name="connsiteY96" fmla="*/ 2469090 h 2709343"/>
                <a:gd name="connsiteX97" fmla="*/ 2734888 w 4581821"/>
                <a:gd name="connsiteY97" fmla="*/ 2430031 h 2709343"/>
                <a:gd name="connsiteX98" fmla="*/ 2752557 w 4581821"/>
                <a:gd name="connsiteY98" fmla="*/ 2406781 h 2709343"/>
                <a:gd name="connsiteX99" fmla="*/ 2759997 w 4581821"/>
                <a:gd name="connsiteY99" fmla="*/ 2428170 h 2709343"/>
                <a:gd name="connsiteX100" fmla="*/ 2779526 w 4581821"/>
                <a:gd name="connsiteY100" fmla="*/ 2470949 h 2709343"/>
                <a:gd name="connsiteX101" fmla="*/ 2831605 w 4581821"/>
                <a:gd name="connsiteY101" fmla="*/ 2542558 h 2709343"/>
                <a:gd name="connsiteX102" fmla="*/ 2897634 w 4581821"/>
                <a:gd name="connsiteY102" fmla="*/ 2601146 h 2709343"/>
                <a:gd name="connsiteX103" fmla="*/ 2972032 w 4581821"/>
                <a:gd name="connsiteY103" fmla="*/ 2644855 h 2709343"/>
                <a:gd name="connsiteX104" fmla="*/ 3147797 w 4581821"/>
                <a:gd name="connsiteY104" fmla="*/ 2698794 h 2709343"/>
                <a:gd name="connsiteX105" fmla="*/ 3341233 w 4581821"/>
                <a:gd name="connsiteY105" fmla="*/ 2707164 h 2709343"/>
                <a:gd name="connsiteX106" fmla="*/ 3710433 w 4581821"/>
                <a:gd name="connsiteY106" fmla="*/ 2599286 h 2709343"/>
                <a:gd name="connsiteX107" fmla="*/ 3851790 w 4581821"/>
                <a:gd name="connsiteY107" fmla="*/ 2488619 h 2709343"/>
                <a:gd name="connsiteX108" fmla="*/ 3942927 w 4581821"/>
                <a:gd name="connsiteY108" fmla="*/ 2341683 h 2709343"/>
                <a:gd name="connsiteX109" fmla="*/ 3962457 w 4581821"/>
                <a:gd name="connsiteY109" fmla="*/ 2260775 h 2709343"/>
                <a:gd name="connsiteX110" fmla="*/ 4007096 w 4581821"/>
                <a:gd name="connsiteY110" fmla="*/ 2270074 h 2709343"/>
                <a:gd name="connsiteX111" fmla="*/ 4062895 w 4581821"/>
                <a:gd name="connsiteY111" fmla="*/ 2274724 h 2709343"/>
                <a:gd name="connsiteX112" fmla="*/ 4165192 w 4581821"/>
                <a:gd name="connsiteY112" fmla="*/ 2264495 h 2709343"/>
                <a:gd name="connsiteX113" fmla="*/ 4260050 w 4581821"/>
                <a:gd name="connsiteY113" fmla="*/ 2230085 h 2709343"/>
                <a:gd name="connsiteX114" fmla="*/ 4344678 w 4581821"/>
                <a:gd name="connsiteY114" fmla="*/ 2176147 h 2709343"/>
                <a:gd name="connsiteX115" fmla="*/ 4476735 w 4581821"/>
                <a:gd name="connsiteY115" fmla="*/ 2025490 h 2709343"/>
                <a:gd name="connsiteX116" fmla="*/ 4553923 w 4581821"/>
                <a:gd name="connsiteY116" fmla="*/ 1837635 h 2709343"/>
                <a:gd name="connsiteX117" fmla="*/ 4566012 w 4581821"/>
                <a:gd name="connsiteY117" fmla="*/ 1639550 h 2709343"/>
                <a:gd name="connsiteX118" fmla="*/ 4543693 w 4581821"/>
                <a:gd name="connsiteY118" fmla="*/ 1542832 h 2709343"/>
                <a:gd name="connsiteX119" fmla="*/ 4499984 w 4581821"/>
                <a:gd name="connsiteY119" fmla="*/ 1454484 h 2709343"/>
                <a:gd name="connsiteX120" fmla="*/ 4375367 w 4581821"/>
                <a:gd name="connsiteY120" fmla="*/ 1331727 h 2709343"/>
                <a:gd name="connsiteX121" fmla="*/ 4408846 w 4581821"/>
                <a:gd name="connsiteY121" fmla="*/ 1315918 h 2709343"/>
                <a:gd name="connsiteX122" fmla="*/ 4463715 w 4581821"/>
                <a:gd name="connsiteY122" fmla="*/ 1276859 h 2709343"/>
                <a:gd name="connsiteX123" fmla="*/ 4448835 w 4581821"/>
                <a:gd name="connsiteY123" fmla="*/ 1451694 h 2709343"/>
                <a:gd name="connsiteX124" fmla="*/ 4496264 w 4581821"/>
                <a:gd name="connsiteY124" fmla="*/ 1532602 h 2709343"/>
                <a:gd name="connsiteX125" fmla="*/ 4524163 w 4581821"/>
                <a:gd name="connsiteY125" fmla="*/ 1637690 h 2709343"/>
                <a:gd name="connsiteX126" fmla="*/ 4523234 w 4581821"/>
                <a:gd name="connsiteY126" fmla="*/ 1768817 h 2709343"/>
                <a:gd name="connsiteX127" fmla="*/ 4482314 w 4581821"/>
                <a:gd name="connsiteY127" fmla="*/ 1915753 h 2709343"/>
                <a:gd name="connsiteX128" fmla="*/ 4482314 w 4581821"/>
                <a:gd name="connsiteY128" fmla="*/ 1916683 h 2709343"/>
                <a:gd name="connsiteX129" fmla="*/ 4406057 w 4581821"/>
                <a:gd name="connsiteY129" fmla="*/ 2047810 h 2709343"/>
                <a:gd name="connsiteX130" fmla="*/ 4313989 w 4581821"/>
                <a:gd name="connsiteY130" fmla="*/ 2140808 h 2709343"/>
                <a:gd name="connsiteX131" fmla="*/ 4216341 w 4581821"/>
                <a:gd name="connsiteY131" fmla="*/ 2198466 h 2709343"/>
                <a:gd name="connsiteX132" fmla="*/ 4117764 w 4581821"/>
                <a:gd name="connsiteY132" fmla="*/ 2225436 h 2709343"/>
                <a:gd name="connsiteX133" fmla="*/ 4065685 w 4581821"/>
                <a:gd name="connsiteY133" fmla="*/ 2228225 h 2709343"/>
                <a:gd name="connsiteX134" fmla="*/ 4010816 w 4581821"/>
                <a:gd name="connsiteY134" fmla="*/ 2224506 h 2709343"/>
                <a:gd name="connsiteX135" fmla="*/ 3968037 w 4581821"/>
                <a:gd name="connsiteY135" fmla="*/ 2217066 h 2709343"/>
                <a:gd name="connsiteX136" fmla="*/ 3962457 w 4581821"/>
                <a:gd name="connsiteY136" fmla="*/ 2216136 h 2709343"/>
                <a:gd name="connsiteX137" fmla="*/ 3945718 w 4581821"/>
                <a:gd name="connsiteY137" fmla="*/ 2223575 h 2709343"/>
                <a:gd name="connsiteX138" fmla="*/ 3945718 w 4581821"/>
                <a:gd name="connsiteY138" fmla="*/ 2223575 h 2709343"/>
                <a:gd name="connsiteX139" fmla="*/ 3945718 w 4581821"/>
                <a:gd name="connsiteY139" fmla="*/ 2223575 h 2709343"/>
                <a:gd name="connsiteX140" fmla="*/ 3945718 w 4581821"/>
                <a:gd name="connsiteY140" fmla="*/ 2223575 h 2709343"/>
                <a:gd name="connsiteX141" fmla="*/ 3945718 w 4581821"/>
                <a:gd name="connsiteY141" fmla="*/ 2223575 h 2709343"/>
                <a:gd name="connsiteX142" fmla="*/ 3945718 w 4581821"/>
                <a:gd name="connsiteY142" fmla="*/ 2223575 h 2709343"/>
                <a:gd name="connsiteX143" fmla="*/ 3945718 w 4581821"/>
                <a:gd name="connsiteY143" fmla="*/ 2223575 h 2709343"/>
                <a:gd name="connsiteX144" fmla="*/ 3939208 w 4581821"/>
                <a:gd name="connsiteY144" fmla="*/ 2227296 h 2709343"/>
                <a:gd name="connsiteX145" fmla="*/ 3934558 w 4581821"/>
                <a:gd name="connsiteY145" fmla="*/ 2238455 h 2709343"/>
                <a:gd name="connsiteX146" fmla="*/ 3932698 w 4581821"/>
                <a:gd name="connsiteY146" fmla="*/ 2252405 h 2709343"/>
                <a:gd name="connsiteX147" fmla="*/ 3908519 w 4581821"/>
                <a:gd name="connsiteY147" fmla="*/ 2342613 h 2709343"/>
                <a:gd name="connsiteX148" fmla="*/ 3857370 w 4581821"/>
                <a:gd name="connsiteY148" fmla="*/ 2430031 h 2709343"/>
                <a:gd name="connsiteX149" fmla="*/ 3769022 w 4581821"/>
                <a:gd name="connsiteY149" fmla="*/ 2516518 h 2709343"/>
                <a:gd name="connsiteX150" fmla="*/ 3623016 w 4581821"/>
                <a:gd name="connsiteY150" fmla="*/ 2600216 h 2709343"/>
                <a:gd name="connsiteX151" fmla="*/ 3409121 w 4581821"/>
                <a:gd name="connsiteY151" fmla="*/ 2657875 h 2709343"/>
                <a:gd name="connsiteX152" fmla="*/ 3293804 w 4581821"/>
                <a:gd name="connsiteY152" fmla="*/ 2665315 h 2709343"/>
                <a:gd name="connsiteX153" fmla="*/ 3190576 w 4581821"/>
                <a:gd name="connsiteY153" fmla="*/ 2658805 h 2709343"/>
                <a:gd name="connsiteX154" fmla="*/ 3025041 w 4581821"/>
                <a:gd name="connsiteY154" fmla="*/ 2615096 h 2709343"/>
                <a:gd name="connsiteX155" fmla="*/ 2915303 w 4581821"/>
                <a:gd name="connsiteY155" fmla="*/ 2551858 h 2709343"/>
                <a:gd name="connsiteX156" fmla="*/ 2844625 w 4581821"/>
                <a:gd name="connsiteY156" fmla="*/ 2481179 h 2709343"/>
                <a:gd name="connsiteX157" fmla="*/ 2813005 w 4581821"/>
                <a:gd name="connsiteY157" fmla="*/ 2432820 h 2709343"/>
                <a:gd name="connsiteX158" fmla="*/ 2799056 w 4581821"/>
                <a:gd name="connsiteY158" fmla="*/ 2404921 h 2709343"/>
                <a:gd name="connsiteX159" fmla="*/ 2792546 w 4581821"/>
                <a:gd name="connsiteY159" fmla="*/ 2390971 h 2709343"/>
                <a:gd name="connsiteX160" fmla="*/ 2789756 w 4581821"/>
                <a:gd name="connsiteY160" fmla="*/ 2385392 h 2709343"/>
                <a:gd name="connsiteX161" fmla="*/ 2788826 w 4581821"/>
                <a:gd name="connsiteY161" fmla="*/ 2382602 h 2709343"/>
                <a:gd name="connsiteX162" fmla="*/ 2785106 w 4581821"/>
                <a:gd name="connsiteY162" fmla="*/ 2375162 h 2709343"/>
                <a:gd name="connsiteX163" fmla="*/ 2784176 w 4581821"/>
                <a:gd name="connsiteY163" fmla="*/ 2373302 h 2709343"/>
                <a:gd name="connsiteX164" fmla="*/ 2781386 w 4581821"/>
                <a:gd name="connsiteY164" fmla="*/ 2364932 h 2709343"/>
                <a:gd name="connsiteX165" fmla="*/ 2763717 w 4581821"/>
                <a:gd name="connsiteY165" fmla="*/ 2351912 h 2709343"/>
                <a:gd name="connsiteX166" fmla="*/ 2759067 w 4581821"/>
                <a:gd name="connsiteY166" fmla="*/ 2352843 h 2709343"/>
                <a:gd name="connsiteX167" fmla="*/ 2758137 w 4581821"/>
                <a:gd name="connsiteY167" fmla="*/ 2352843 h 2709343"/>
                <a:gd name="connsiteX168" fmla="*/ 2756277 w 4581821"/>
                <a:gd name="connsiteY168" fmla="*/ 2352843 h 2709343"/>
                <a:gd name="connsiteX169" fmla="*/ 2756277 w 4581821"/>
                <a:gd name="connsiteY169" fmla="*/ 2352843 h 2709343"/>
                <a:gd name="connsiteX170" fmla="*/ 2756277 w 4581821"/>
                <a:gd name="connsiteY170" fmla="*/ 2352843 h 2709343"/>
                <a:gd name="connsiteX171" fmla="*/ 2756277 w 4581821"/>
                <a:gd name="connsiteY171" fmla="*/ 2352843 h 2709343"/>
                <a:gd name="connsiteX172" fmla="*/ 2751627 w 4581821"/>
                <a:gd name="connsiteY172" fmla="*/ 2351912 h 2709343"/>
                <a:gd name="connsiteX173" fmla="*/ 2742327 w 4581821"/>
                <a:gd name="connsiteY173" fmla="*/ 2354702 h 2709343"/>
                <a:gd name="connsiteX174" fmla="*/ 2733957 w 4581821"/>
                <a:gd name="connsiteY174" fmla="*/ 2364932 h 2709343"/>
                <a:gd name="connsiteX175" fmla="*/ 2717218 w 4581821"/>
                <a:gd name="connsiteY175" fmla="*/ 2393761 h 2709343"/>
                <a:gd name="connsiteX176" fmla="*/ 2687458 w 4581821"/>
                <a:gd name="connsiteY176" fmla="*/ 2423521 h 2709343"/>
                <a:gd name="connsiteX177" fmla="*/ 2628870 w 4581821"/>
                <a:gd name="connsiteY177" fmla="*/ 2457000 h 2709343"/>
                <a:gd name="connsiteX178" fmla="*/ 2519133 w 4581821"/>
                <a:gd name="connsiteY178" fmla="*/ 2485829 h 2709343"/>
                <a:gd name="connsiteX179" fmla="*/ 2445664 w 4581821"/>
                <a:gd name="connsiteY179" fmla="*/ 2490479 h 2709343"/>
                <a:gd name="connsiteX180" fmla="*/ 2372196 w 4581821"/>
                <a:gd name="connsiteY180" fmla="*/ 2485829 h 2709343"/>
                <a:gd name="connsiteX181" fmla="*/ 2253160 w 4581821"/>
                <a:gd name="connsiteY181" fmla="*/ 2454210 h 2709343"/>
                <a:gd name="connsiteX182" fmla="*/ 2187131 w 4581821"/>
                <a:gd name="connsiteY182" fmla="*/ 2416081 h 2709343"/>
                <a:gd name="connsiteX183" fmla="*/ 2150862 w 4581821"/>
                <a:gd name="connsiteY183" fmla="*/ 2380742 h 2709343"/>
                <a:gd name="connsiteX184" fmla="*/ 2128542 w 4581821"/>
                <a:gd name="connsiteY184" fmla="*/ 2342613 h 2709343"/>
                <a:gd name="connsiteX185" fmla="*/ 2121103 w 4581821"/>
                <a:gd name="connsiteY185" fmla="*/ 2319363 h 2709343"/>
                <a:gd name="connsiteX186" fmla="*/ 2117383 w 4581821"/>
                <a:gd name="connsiteY186" fmla="*/ 2301694 h 2709343"/>
                <a:gd name="connsiteX187" fmla="*/ 2117383 w 4581821"/>
                <a:gd name="connsiteY187" fmla="*/ 2299834 h 2709343"/>
                <a:gd name="connsiteX188" fmla="*/ 2116453 w 4581821"/>
                <a:gd name="connsiteY188" fmla="*/ 2294254 h 2709343"/>
                <a:gd name="connsiteX189" fmla="*/ 2116453 w 4581821"/>
                <a:gd name="connsiteY189" fmla="*/ 2284954 h 2709343"/>
                <a:gd name="connsiteX190" fmla="*/ 2111803 w 4581821"/>
                <a:gd name="connsiteY190" fmla="*/ 2271934 h 2709343"/>
                <a:gd name="connsiteX191" fmla="*/ 2097853 w 4581821"/>
                <a:gd name="connsiteY191" fmla="*/ 2265424 h 2709343"/>
                <a:gd name="connsiteX192" fmla="*/ 2080183 w 4581821"/>
                <a:gd name="connsiteY192" fmla="*/ 2279374 h 2709343"/>
                <a:gd name="connsiteX193" fmla="*/ 2080183 w 4581821"/>
                <a:gd name="connsiteY193" fmla="*/ 2279374 h 2709343"/>
                <a:gd name="connsiteX194" fmla="*/ 2080183 w 4581821"/>
                <a:gd name="connsiteY194" fmla="*/ 2279374 h 2709343"/>
                <a:gd name="connsiteX195" fmla="*/ 2080183 w 4581821"/>
                <a:gd name="connsiteY195" fmla="*/ 2279374 h 2709343"/>
                <a:gd name="connsiteX196" fmla="*/ 2080183 w 4581821"/>
                <a:gd name="connsiteY196" fmla="*/ 2279374 h 2709343"/>
                <a:gd name="connsiteX197" fmla="*/ 2080183 w 4581821"/>
                <a:gd name="connsiteY197" fmla="*/ 2279374 h 2709343"/>
                <a:gd name="connsiteX198" fmla="*/ 2074604 w 4581821"/>
                <a:gd name="connsiteY198" fmla="*/ 2287744 h 2709343"/>
                <a:gd name="connsiteX199" fmla="*/ 2062514 w 4581821"/>
                <a:gd name="connsiteY199" fmla="*/ 2320293 h 2709343"/>
                <a:gd name="connsiteX200" fmla="*/ 2017875 w 4581821"/>
                <a:gd name="connsiteY200" fmla="*/ 2397481 h 2709343"/>
                <a:gd name="connsiteX201" fmla="*/ 1944407 w 4581821"/>
                <a:gd name="connsiteY201" fmla="*/ 2470019 h 2709343"/>
                <a:gd name="connsiteX202" fmla="*/ 1827229 w 4581821"/>
                <a:gd name="connsiteY202" fmla="*/ 2536978 h 2709343"/>
                <a:gd name="connsiteX203" fmla="*/ 1652394 w 4581821"/>
                <a:gd name="connsiteY203" fmla="*/ 2584407 h 2709343"/>
                <a:gd name="connsiteX204" fmla="*/ 1554746 w 4581821"/>
                <a:gd name="connsiteY204" fmla="*/ 2590916 h 2709343"/>
                <a:gd name="connsiteX205" fmla="*/ 1462679 w 4581821"/>
                <a:gd name="connsiteY205" fmla="*/ 2585337 h 2709343"/>
                <a:gd name="connsiteX206" fmla="*/ 1315742 w 4581821"/>
                <a:gd name="connsiteY206" fmla="*/ 2546278 h 2709343"/>
                <a:gd name="connsiteX207" fmla="*/ 1222744 w 4581821"/>
                <a:gd name="connsiteY207" fmla="*/ 2492339 h 2709343"/>
                <a:gd name="connsiteX208" fmla="*/ 1192055 w 4581821"/>
                <a:gd name="connsiteY208" fmla="*/ 2465370 h 2709343"/>
                <a:gd name="connsiteX209" fmla="*/ 1160436 w 4581821"/>
                <a:gd name="connsiteY209" fmla="*/ 2429100 h 2709343"/>
                <a:gd name="connsiteX210" fmla="*/ 1104638 w 4581821"/>
                <a:gd name="connsiteY210" fmla="*/ 2336103 h 2709343"/>
                <a:gd name="connsiteX211" fmla="*/ 1101847 w 4581821"/>
                <a:gd name="connsiteY211" fmla="*/ 2328663 h 2709343"/>
                <a:gd name="connsiteX212" fmla="*/ 1101847 w 4581821"/>
                <a:gd name="connsiteY212" fmla="*/ 2328663 h 2709343"/>
                <a:gd name="connsiteX213" fmla="*/ 1101847 w 4581821"/>
                <a:gd name="connsiteY213" fmla="*/ 2328663 h 2709343"/>
                <a:gd name="connsiteX214" fmla="*/ 1104638 w 4581821"/>
                <a:gd name="connsiteY214" fmla="*/ 2318433 h 2709343"/>
                <a:gd name="connsiteX215" fmla="*/ 1098128 w 4581821"/>
                <a:gd name="connsiteY215" fmla="*/ 2303554 h 2709343"/>
                <a:gd name="connsiteX216" fmla="*/ 1083248 w 4581821"/>
                <a:gd name="connsiteY216" fmla="*/ 2297044 h 2709343"/>
                <a:gd name="connsiteX217" fmla="*/ 1068368 w 4581821"/>
                <a:gd name="connsiteY217" fmla="*/ 2303554 h 2709343"/>
                <a:gd name="connsiteX218" fmla="*/ 1003270 w 4581821"/>
                <a:gd name="connsiteY218" fmla="*/ 2369582 h 2709343"/>
                <a:gd name="connsiteX219" fmla="*/ 916782 w 4581821"/>
                <a:gd name="connsiteY219" fmla="*/ 2419801 h 2709343"/>
                <a:gd name="connsiteX220" fmla="*/ 795885 w 4581821"/>
                <a:gd name="connsiteY220" fmla="*/ 2451420 h 2709343"/>
                <a:gd name="connsiteX221" fmla="*/ 713117 w 4581821"/>
                <a:gd name="connsiteY221" fmla="*/ 2456070 h 2709343"/>
                <a:gd name="connsiteX222" fmla="*/ 620119 w 4581821"/>
                <a:gd name="connsiteY222" fmla="*/ 2450490 h 2709343"/>
                <a:gd name="connsiteX223" fmla="*/ 445284 w 4581821"/>
                <a:gd name="connsiteY223" fmla="*/ 2403991 h 2709343"/>
                <a:gd name="connsiteX224" fmla="*/ 340196 w 4581821"/>
                <a:gd name="connsiteY224" fmla="*/ 2343543 h 2709343"/>
                <a:gd name="connsiteX225" fmla="*/ 279748 w 4581821"/>
                <a:gd name="connsiteY225" fmla="*/ 2283094 h 2709343"/>
                <a:gd name="connsiteX226" fmla="*/ 233249 w 4581821"/>
                <a:gd name="connsiteY226" fmla="*/ 2201256 h 2709343"/>
                <a:gd name="connsiteX227" fmla="*/ 196980 w 4581821"/>
                <a:gd name="connsiteY227" fmla="*/ 2065479 h 2709343"/>
                <a:gd name="connsiteX228" fmla="*/ 196050 w 4581821"/>
                <a:gd name="connsiteY228" fmla="*/ 1924123 h 2709343"/>
                <a:gd name="connsiteX229" fmla="*/ 223949 w 4581821"/>
                <a:gd name="connsiteY229" fmla="*/ 1819035 h 2709343"/>
                <a:gd name="connsiteX230" fmla="*/ 261148 w 4581821"/>
                <a:gd name="connsiteY230" fmla="*/ 1754867 h 2709343"/>
                <a:gd name="connsiteX231" fmla="*/ 275098 w 4581821"/>
                <a:gd name="connsiteY231" fmla="*/ 1738127 h 2709343"/>
                <a:gd name="connsiteX232" fmla="*/ 278818 w 4581821"/>
                <a:gd name="connsiteY232" fmla="*/ 1732548 h 2709343"/>
                <a:gd name="connsiteX233" fmla="*/ 278818 w 4581821"/>
                <a:gd name="connsiteY233" fmla="*/ 1732548 h 2709343"/>
                <a:gd name="connsiteX234" fmla="*/ 278818 w 4581821"/>
                <a:gd name="connsiteY234" fmla="*/ 1732548 h 2709343"/>
                <a:gd name="connsiteX235" fmla="*/ 278818 w 4581821"/>
                <a:gd name="connsiteY235" fmla="*/ 1732548 h 2709343"/>
                <a:gd name="connsiteX236" fmla="*/ 278818 w 4581821"/>
                <a:gd name="connsiteY236" fmla="*/ 1732548 h 2709343"/>
                <a:gd name="connsiteX237" fmla="*/ 278818 w 4581821"/>
                <a:gd name="connsiteY237" fmla="*/ 1732548 h 2709343"/>
                <a:gd name="connsiteX238" fmla="*/ 280678 w 4581821"/>
                <a:gd name="connsiteY238" fmla="*/ 1728828 h 2709343"/>
                <a:gd name="connsiteX239" fmla="*/ 278818 w 4581821"/>
                <a:gd name="connsiteY239" fmla="*/ 1715808 h 2709343"/>
                <a:gd name="connsiteX240" fmla="*/ 268588 w 4581821"/>
                <a:gd name="connsiteY240" fmla="*/ 1708368 h 2709343"/>
                <a:gd name="connsiteX241" fmla="*/ 255568 w 4581821"/>
                <a:gd name="connsiteY241" fmla="*/ 1703718 h 2709343"/>
                <a:gd name="connsiteX242" fmla="*/ 183030 w 4581821"/>
                <a:gd name="connsiteY242" fmla="*/ 1661869 h 2709343"/>
                <a:gd name="connsiteX243" fmla="*/ 127231 w 4581821"/>
                <a:gd name="connsiteY243" fmla="*/ 1606071 h 2709343"/>
                <a:gd name="connsiteX244" fmla="*/ 86312 w 4581821"/>
                <a:gd name="connsiteY244" fmla="*/ 1536322 h 2709343"/>
                <a:gd name="connsiteX245" fmla="*/ 61203 w 4581821"/>
                <a:gd name="connsiteY245" fmla="*/ 1439605 h 2709343"/>
                <a:gd name="connsiteX246" fmla="*/ 62133 w 4581821"/>
                <a:gd name="connsiteY246" fmla="*/ 1324288 h 2709343"/>
                <a:gd name="connsiteX247" fmla="*/ 98402 w 4581821"/>
                <a:gd name="connsiteY247" fmla="*/ 1193161 h 2709343"/>
                <a:gd name="connsiteX248" fmla="*/ 156991 w 4581821"/>
                <a:gd name="connsiteY248" fmla="*/ 1091793 h 2709343"/>
                <a:gd name="connsiteX249" fmla="*/ 221159 w 4581821"/>
                <a:gd name="connsiteY249" fmla="*/ 1026695 h 2709343"/>
                <a:gd name="connsiteX250" fmla="*/ 286258 w 4581821"/>
                <a:gd name="connsiteY250" fmla="*/ 988566 h 2709343"/>
                <a:gd name="connsiteX251" fmla="*/ 353216 w 4581821"/>
                <a:gd name="connsiteY251" fmla="*/ 969966 h 2709343"/>
                <a:gd name="connsiteX252" fmla="*/ 387625 w 4581821"/>
                <a:gd name="connsiteY252" fmla="*/ 968106 h 2709343"/>
                <a:gd name="connsiteX253" fmla="*/ 428544 w 4581821"/>
                <a:gd name="connsiteY253" fmla="*/ 970896 h 2709343"/>
                <a:gd name="connsiteX254" fmla="*/ 472253 w 4581821"/>
                <a:gd name="connsiteY254" fmla="*/ 978336 h 2709343"/>
                <a:gd name="connsiteX255" fmla="*/ 476903 w 4581821"/>
                <a:gd name="connsiteY255" fmla="*/ 979266 h 2709343"/>
                <a:gd name="connsiteX256" fmla="*/ 476903 w 4581821"/>
                <a:gd name="connsiteY256" fmla="*/ 979266 h 2709343"/>
                <a:gd name="connsiteX257" fmla="*/ 477833 w 4581821"/>
                <a:gd name="connsiteY257" fmla="*/ 979266 h 2709343"/>
                <a:gd name="connsiteX258" fmla="*/ 477833 w 4581821"/>
                <a:gd name="connsiteY258" fmla="*/ 979266 h 2709343"/>
                <a:gd name="connsiteX259" fmla="*/ 484343 w 4581821"/>
                <a:gd name="connsiteY259" fmla="*/ 980196 h 2709343"/>
                <a:gd name="connsiteX260" fmla="*/ 491783 w 4581821"/>
                <a:gd name="connsiteY260" fmla="*/ 978336 h 2709343"/>
                <a:gd name="connsiteX261" fmla="*/ 494572 w 4581821"/>
                <a:gd name="connsiteY261" fmla="*/ 975546 h 2709343"/>
                <a:gd name="connsiteX262" fmla="*/ 495502 w 4581821"/>
                <a:gd name="connsiteY262" fmla="*/ 975546 h 2709343"/>
                <a:gd name="connsiteX263" fmla="*/ 495502 w 4581821"/>
                <a:gd name="connsiteY263" fmla="*/ 974616 h 2709343"/>
                <a:gd name="connsiteX264" fmla="*/ 495502 w 4581821"/>
                <a:gd name="connsiteY264" fmla="*/ 974616 h 2709343"/>
                <a:gd name="connsiteX265" fmla="*/ 496432 w 4581821"/>
                <a:gd name="connsiteY265" fmla="*/ 974616 h 2709343"/>
                <a:gd name="connsiteX266" fmla="*/ 496432 w 4581821"/>
                <a:gd name="connsiteY266" fmla="*/ 974616 h 2709343"/>
                <a:gd name="connsiteX267" fmla="*/ 500152 w 4581821"/>
                <a:gd name="connsiteY267" fmla="*/ 969966 h 2709343"/>
                <a:gd name="connsiteX268" fmla="*/ 502012 w 4581821"/>
                <a:gd name="connsiteY268" fmla="*/ 954157 h 2709343"/>
                <a:gd name="connsiteX269" fmla="*/ 492713 w 4581821"/>
                <a:gd name="connsiteY269" fmla="*/ 942067 h 2709343"/>
                <a:gd name="connsiteX270" fmla="*/ 485273 w 4581821"/>
                <a:gd name="connsiteY270" fmla="*/ 938347 h 2709343"/>
                <a:gd name="connsiteX271" fmla="*/ 485273 w 4581821"/>
                <a:gd name="connsiteY271" fmla="*/ 938347 h 2709343"/>
                <a:gd name="connsiteX272" fmla="*/ 463883 w 4581821"/>
                <a:gd name="connsiteY272" fmla="*/ 893708 h 2709343"/>
                <a:gd name="connsiteX273" fmla="*/ 463883 w 4581821"/>
                <a:gd name="connsiteY273" fmla="*/ 892778 h 2709343"/>
                <a:gd name="connsiteX274" fmla="*/ 428544 w 4581821"/>
                <a:gd name="connsiteY274" fmla="*/ 761651 h 2709343"/>
                <a:gd name="connsiteX275" fmla="*/ 427614 w 4581821"/>
                <a:gd name="connsiteY275" fmla="*/ 648194 h 2709343"/>
                <a:gd name="connsiteX276" fmla="*/ 453653 w 4581821"/>
                <a:gd name="connsiteY276" fmla="*/ 552406 h 2709343"/>
                <a:gd name="connsiteX277" fmla="*/ 497362 w 4581821"/>
                <a:gd name="connsiteY277" fmla="*/ 478008 h 2709343"/>
                <a:gd name="connsiteX278" fmla="*/ 556881 w 4581821"/>
                <a:gd name="connsiteY278" fmla="*/ 418490 h 2709343"/>
                <a:gd name="connsiteX279" fmla="*/ 645229 w 4581821"/>
                <a:gd name="connsiteY279" fmla="*/ 367341 h 2709343"/>
                <a:gd name="connsiteX280" fmla="*/ 747526 w 4581821"/>
                <a:gd name="connsiteY280" fmla="*/ 339442 h 2709343"/>
                <a:gd name="connsiteX281" fmla="*/ 794955 w 4581821"/>
                <a:gd name="connsiteY281" fmla="*/ 336652 h 2709343"/>
                <a:gd name="connsiteX282" fmla="*/ 837734 w 4581821"/>
                <a:gd name="connsiteY282" fmla="*/ 339442 h 2709343"/>
                <a:gd name="connsiteX283" fmla="*/ 910272 w 4581821"/>
                <a:gd name="connsiteY283" fmla="*/ 358971 h 2709343"/>
                <a:gd name="connsiteX284" fmla="*/ 975371 w 4581821"/>
                <a:gd name="connsiteY284" fmla="*/ 397100 h 2709343"/>
                <a:gd name="connsiteX285" fmla="*/ 1020009 w 4581821"/>
                <a:gd name="connsiteY285" fmla="*/ 438949 h 2709343"/>
                <a:gd name="connsiteX286" fmla="*/ 1032099 w 4581821"/>
                <a:gd name="connsiteY286" fmla="*/ 443599 h 2709343"/>
                <a:gd name="connsiteX287" fmla="*/ 1041399 w 4581821"/>
                <a:gd name="connsiteY287" fmla="*/ 441739 h 2709343"/>
                <a:gd name="connsiteX288" fmla="*/ 1049769 w 4581821"/>
                <a:gd name="connsiteY288" fmla="*/ 431509 h 2709343"/>
                <a:gd name="connsiteX289" fmla="*/ 1047909 w 4581821"/>
                <a:gd name="connsiteY289" fmla="*/ 418490 h 2709343"/>
                <a:gd name="connsiteX290" fmla="*/ 1046049 w 4581821"/>
                <a:gd name="connsiteY290" fmla="*/ 415700 h 2709343"/>
                <a:gd name="connsiteX291" fmla="*/ 1046049 w 4581821"/>
                <a:gd name="connsiteY291" fmla="*/ 415700 h 2709343"/>
                <a:gd name="connsiteX292" fmla="*/ 1046049 w 4581821"/>
                <a:gd name="connsiteY292" fmla="*/ 415700 h 2709343"/>
                <a:gd name="connsiteX293" fmla="*/ 1046049 w 4581821"/>
                <a:gd name="connsiteY293" fmla="*/ 415700 h 2709343"/>
                <a:gd name="connsiteX294" fmla="*/ 1046049 w 4581821"/>
                <a:gd name="connsiteY294" fmla="*/ 415700 h 2709343"/>
                <a:gd name="connsiteX295" fmla="*/ 1073948 w 4581821"/>
                <a:gd name="connsiteY295" fmla="*/ 320842 h 2709343"/>
                <a:gd name="connsiteX296" fmla="*/ 1124167 w 4581821"/>
                <a:gd name="connsiteY296" fmla="*/ 235284 h 2709343"/>
                <a:gd name="connsiteX297" fmla="*/ 1194845 w 4581821"/>
                <a:gd name="connsiteY297" fmla="*/ 165536 h 2709343"/>
                <a:gd name="connsiteX298" fmla="*/ 1292493 w 4581821"/>
                <a:gd name="connsiteY298" fmla="*/ 108807 h 2709343"/>
                <a:gd name="connsiteX299" fmla="*/ 1435709 w 4581821"/>
                <a:gd name="connsiteY299" fmla="*/ 70678 h 2709343"/>
                <a:gd name="connsiteX300" fmla="*/ 1518478 w 4581821"/>
                <a:gd name="connsiteY300" fmla="*/ 65098 h 2709343"/>
                <a:gd name="connsiteX301" fmla="*/ 1586366 w 4581821"/>
                <a:gd name="connsiteY301" fmla="*/ 68818 h 2709343"/>
                <a:gd name="connsiteX302" fmla="*/ 1601245 w 4581821"/>
                <a:gd name="connsiteY302" fmla="*/ 70678 h 2709343"/>
                <a:gd name="connsiteX303" fmla="*/ 1601245 w 4581821"/>
                <a:gd name="connsiteY303" fmla="*/ 70678 h 2709343"/>
                <a:gd name="connsiteX304" fmla="*/ 1600315 w 4581821"/>
                <a:gd name="connsiteY304" fmla="*/ 70678 h 2709343"/>
                <a:gd name="connsiteX305" fmla="*/ 1601245 w 4581821"/>
                <a:gd name="connsiteY305" fmla="*/ 70678 h 2709343"/>
                <a:gd name="connsiteX306" fmla="*/ 1600315 w 4581821"/>
                <a:gd name="connsiteY306" fmla="*/ 70678 h 2709343"/>
                <a:gd name="connsiteX307" fmla="*/ 1762131 w 4581821"/>
                <a:gd name="connsiteY307" fmla="*/ 114387 h 2709343"/>
                <a:gd name="connsiteX308" fmla="*/ 1886748 w 4581821"/>
                <a:gd name="connsiteY308" fmla="*/ 185995 h 2709343"/>
                <a:gd name="connsiteX309" fmla="*/ 1966726 w 4581821"/>
                <a:gd name="connsiteY309" fmla="*/ 264114 h 2709343"/>
                <a:gd name="connsiteX310" fmla="*/ 1992766 w 4581821"/>
                <a:gd name="connsiteY310" fmla="*/ 302243 h 2709343"/>
                <a:gd name="connsiteX311" fmla="*/ 1998345 w 4581821"/>
                <a:gd name="connsiteY311" fmla="*/ 311542 h 2709343"/>
                <a:gd name="connsiteX312" fmla="*/ 2000206 w 4581821"/>
                <a:gd name="connsiteY312" fmla="*/ 313402 h 2709343"/>
                <a:gd name="connsiteX313" fmla="*/ 2005785 w 4581821"/>
                <a:gd name="connsiteY313" fmla="*/ 322702 h 2709343"/>
                <a:gd name="connsiteX314" fmla="*/ 2012295 w 4581821"/>
                <a:gd name="connsiteY314" fmla="*/ 332932 h 2709343"/>
                <a:gd name="connsiteX315" fmla="*/ 2015085 w 4581821"/>
                <a:gd name="connsiteY315" fmla="*/ 336652 h 2709343"/>
                <a:gd name="connsiteX316" fmla="*/ 2020665 w 4581821"/>
                <a:gd name="connsiteY316" fmla="*/ 345022 h 2709343"/>
                <a:gd name="connsiteX317" fmla="*/ 2037405 w 4581821"/>
                <a:gd name="connsiteY317" fmla="*/ 354321 h 2709343"/>
                <a:gd name="connsiteX318" fmla="*/ 2046704 w 4581821"/>
                <a:gd name="connsiteY318" fmla="*/ 351531 h 2709343"/>
                <a:gd name="connsiteX319" fmla="*/ 2056004 w 4581821"/>
                <a:gd name="connsiteY319" fmla="*/ 332002 h 2709343"/>
                <a:gd name="connsiteX320" fmla="*/ 2056004 w 4581821"/>
                <a:gd name="connsiteY320" fmla="*/ 332002 h 2709343"/>
                <a:gd name="connsiteX321" fmla="*/ 2056004 w 4581821"/>
                <a:gd name="connsiteY321" fmla="*/ 332002 h 2709343"/>
                <a:gd name="connsiteX322" fmla="*/ 2085764 w 4581821"/>
                <a:gd name="connsiteY322" fmla="*/ 289223 h 2709343"/>
                <a:gd name="connsiteX323" fmla="*/ 2202941 w 4581821"/>
                <a:gd name="connsiteY323" fmla="*/ 172976 h 2709343"/>
                <a:gd name="connsiteX324" fmla="*/ 2321977 w 4581821"/>
                <a:gd name="connsiteY324" fmla="*/ 99508 h 2709343"/>
                <a:gd name="connsiteX325" fmla="*/ 2353597 w 4581821"/>
                <a:gd name="connsiteY325" fmla="*/ 84628 h 2709343"/>
                <a:gd name="connsiteX326" fmla="*/ 2353597 w 4581821"/>
                <a:gd name="connsiteY326" fmla="*/ 84628 h 2709343"/>
                <a:gd name="connsiteX327" fmla="*/ 2353597 w 4581821"/>
                <a:gd name="connsiteY327" fmla="*/ 84628 h 2709343"/>
                <a:gd name="connsiteX328" fmla="*/ 2353597 w 4581821"/>
                <a:gd name="connsiteY328" fmla="*/ 84628 h 2709343"/>
                <a:gd name="connsiteX329" fmla="*/ 2352667 w 4581821"/>
                <a:gd name="connsiteY329" fmla="*/ 84628 h 2709343"/>
                <a:gd name="connsiteX330" fmla="*/ 2353597 w 4581821"/>
                <a:gd name="connsiteY330" fmla="*/ 84628 h 2709343"/>
                <a:gd name="connsiteX331" fmla="*/ 2354527 w 4581821"/>
                <a:gd name="connsiteY331" fmla="*/ 84628 h 2709343"/>
                <a:gd name="connsiteX332" fmla="*/ 2355457 w 4581821"/>
                <a:gd name="connsiteY332" fmla="*/ 84628 h 2709343"/>
                <a:gd name="connsiteX333" fmla="*/ 2505183 w 4581821"/>
                <a:gd name="connsiteY333" fmla="*/ 43709 h 2709343"/>
                <a:gd name="connsiteX334" fmla="*/ 2568421 w 4581821"/>
                <a:gd name="connsiteY334" fmla="*/ 39989 h 2709343"/>
                <a:gd name="connsiteX335" fmla="*/ 2625150 w 4581821"/>
                <a:gd name="connsiteY335" fmla="*/ 43709 h 2709343"/>
                <a:gd name="connsiteX336" fmla="*/ 2715358 w 4581821"/>
                <a:gd name="connsiteY336" fmla="*/ 67888 h 2709343"/>
                <a:gd name="connsiteX337" fmla="*/ 2784176 w 4581821"/>
                <a:gd name="connsiteY337" fmla="*/ 107877 h 2709343"/>
                <a:gd name="connsiteX338" fmla="*/ 2840905 w 4581821"/>
                <a:gd name="connsiteY338" fmla="*/ 164606 h 2709343"/>
                <a:gd name="connsiteX339" fmla="*/ 2892984 w 4581821"/>
                <a:gd name="connsiteY339" fmla="*/ 255744 h 2709343"/>
                <a:gd name="connsiteX340" fmla="*/ 2924603 w 4581821"/>
                <a:gd name="connsiteY340" fmla="*/ 359901 h 2709343"/>
                <a:gd name="connsiteX341" fmla="*/ 2941343 w 4581821"/>
                <a:gd name="connsiteY341" fmla="*/ 371991 h 2709343"/>
                <a:gd name="connsiteX342" fmla="*/ 2953432 w 4581821"/>
                <a:gd name="connsiteY342" fmla="*/ 367341 h 2709343"/>
                <a:gd name="connsiteX343" fmla="*/ 2956222 w 4581821"/>
                <a:gd name="connsiteY343" fmla="*/ 363621 h 2709343"/>
                <a:gd name="connsiteX344" fmla="*/ 2956222 w 4581821"/>
                <a:gd name="connsiteY344" fmla="*/ 363621 h 2709343"/>
                <a:gd name="connsiteX345" fmla="*/ 2956222 w 4581821"/>
                <a:gd name="connsiteY345" fmla="*/ 362691 h 2709343"/>
                <a:gd name="connsiteX346" fmla="*/ 3040850 w 4581821"/>
                <a:gd name="connsiteY346" fmla="*/ 283643 h 2709343"/>
                <a:gd name="connsiteX347" fmla="*/ 3181277 w 4581821"/>
                <a:gd name="connsiteY347" fmla="*/ 201805 h 2709343"/>
                <a:gd name="connsiteX348" fmla="*/ 3353322 w 4581821"/>
                <a:gd name="connsiteY348" fmla="*/ 155306 h 2709343"/>
                <a:gd name="connsiteX349" fmla="*/ 3437020 w 4581821"/>
                <a:gd name="connsiteY349" fmla="*/ 149726 h 2709343"/>
                <a:gd name="connsiteX350" fmla="*/ 3513279 w 4581821"/>
                <a:gd name="connsiteY350" fmla="*/ 154376 h 2709343"/>
                <a:gd name="connsiteX351" fmla="*/ 3649055 w 4581821"/>
                <a:gd name="connsiteY351" fmla="*/ 191575 h 2709343"/>
                <a:gd name="connsiteX352" fmla="*/ 3756932 w 4581821"/>
                <a:gd name="connsiteY352" fmla="*/ 253884 h 2709343"/>
                <a:gd name="connsiteX353" fmla="*/ 3835050 w 4581821"/>
                <a:gd name="connsiteY353" fmla="*/ 332002 h 2709343"/>
                <a:gd name="connsiteX354" fmla="*/ 3898289 w 4581821"/>
                <a:gd name="connsiteY354" fmla="*/ 442669 h 2709343"/>
                <a:gd name="connsiteX355" fmla="*/ 3922468 w 4581821"/>
                <a:gd name="connsiteY355" fmla="*/ 513347 h 2709343"/>
                <a:gd name="connsiteX356" fmla="*/ 3940138 w 4581821"/>
                <a:gd name="connsiteY356" fmla="*/ 594255 h 2709343"/>
                <a:gd name="connsiteX357" fmla="*/ 3945718 w 4581821"/>
                <a:gd name="connsiteY357" fmla="*/ 603555 h 2709343"/>
                <a:gd name="connsiteX358" fmla="*/ 3945718 w 4581821"/>
                <a:gd name="connsiteY358" fmla="*/ 603555 h 2709343"/>
                <a:gd name="connsiteX359" fmla="*/ 3945718 w 4581821"/>
                <a:gd name="connsiteY359" fmla="*/ 603555 h 2709343"/>
                <a:gd name="connsiteX360" fmla="*/ 3945718 w 4581821"/>
                <a:gd name="connsiteY360" fmla="*/ 603555 h 2709343"/>
                <a:gd name="connsiteX361" fmla="*/ 3945718 w 4581821"/>
                <a:gd name="connsiteY361" fmla="*/ 603555 h 2709343"/>
                <a:gd name="connsiteX362" fmla="*/ 3945718 w 4581821"/>
                <a:gd name="connsiteY362" fmla="*/ 603555 h 2709343"/>
                <a:gd name="connsiteX363" fmla="*/ 3961527 w 4581821"/>
                <a:gd name="connsiteY363" fmla="*/ 614715 h 2709343"/>
                <a:gd name="connsiteX364" fmla="*/ 3966177 w 4581821"/>
                <a:gd name="connsiteY364" fmla="*/ 613785 h 2709343"/>
                <a:gd name="connsiteX365" fmla="*/ 4043365 w 4581821"/>
                <a:gd name="connsiteY365" fmla="*/ 597045 h 2709343"/>
                <a:gd name="connsiteX366" fmla="*/ 4112183 w 4581821"/>
                <a:gd name="connsiteY366" fmla="*/ 592396 h 2709343"/>
                <a:gd name="connsiteX367" fmla="*/ 4178212 w 4581821"/>
                <a:gd name="connsiteY367" fmla="*/ 596115 h 2709343"/>
                <a:gd name="connsiteX368" fmla="*/ 4305619 w 4581821"/>
                <a:gd name="connsiteY368" fmla="*/ 630525 h 2709343"/>
                <a:gd name="connsiteX369" fmla="*/ 4402337 w 4581821"/>
                <a:gd name="connsiteY369" fmla="*/ 686323 h 2709343"/>
                <a:gd name="connsiteX370" fmla="*/ 4470225 w 4581821"/>
                <a:gd name="connsiteY370" fmla="*/ 754212 h 2709343"/>
                <a:gd name="connsiteX371" fmla="*/ 4516724 w 4581821"/>
                <a:gd name="connsiteY371" fmla="*/ 834190 h 2709343"/>
                <a:gd name="connsiteX372" fmla="*/ 4542763 w 4581821"/>
                <a:gd name="connsiteY372" fmla="*/ 929047 h 2709343"/>
                <a:gd name="connsiteX373" fmla="*/ 4542763 w 4581821"/>
                <a:gd name="connsiteY373" fmla="*/ 1038784 h 2709343"/>
                <a:gd name="connsiteX374" fmla="*/ 4515794 w 4581821"/>
                <a:gd name="connsiteY374" fmla="*/ 1136432 h 2709343"/>
                <a:gd name="connsiteX375" fmla="*/ 4473015 w 4581821"/>
                <a:gd name="connsiteY375" fmla="*/ 1210830 h 2709343"/>
                <a:gd name="connsiteX376" fmla="*/ 4420006 w 4581821"/>
                <a:gd name="connsiteY376" fmla="*/ 1263839 h 2709343"/>
                <a:gd name="connsiteX377" fmla="*/ 4359558 w 4581821"/>
                <a:gd name="connsiteY377" fmla="*/ 1299178 h 2709343"/>
                <a:gd name="connsiteX378" fmla="*/ 4351188 w 4581821"/>
                <a:gd name="connsiteY378" fmla="*/ 1302898 h 2709343"/>
                <a:gd name="connsiteX379" fmla="*/ 4347468 w 4581821"/>
                <a:gd name="connsiteY379" fmla="*/ 1304758 h 2709343"/>
                <a:gd name="connsiteX380" fmla="*/ 4336308 w 4581821"/>
                <a:gd name="connsiteY380" fmla="*/ 1310338 h 2709343"/>
                <a:gd name="connsiteX381" fmla="*/ 4327009 w 4581821"/>
                <a:gd name="connsiteY381" fmla="*/ 1333587 h 2709343"/>
                <a:gd name="connsiteX382" fmla="*/ 4327009 w 4581821"/>
                <a:gd name="connsiteY382" fmla="*/ 1333587 h 2709343"/>
                <a:gd name="connsiteX383" fmla="*/ 4327009 w 4581821"/>
                <a:gd name="connsiteY383" fmla="*/ 1333587 h 2709343"/>
                <a:gd name="connsiteX384" fmla="*/ 4327009 w 4581821"/>
                <a:gd name="connsiteY384" fmla="*/ 1333587 h 2709343"/>
                <a:gd name="connsiteX385" fmla="*/ 4327009 w 4581821"/>
                <a:gd name="connsiteY385" fmla="*/ 1333587 h 2709343"/>
                <a:gd name="connsiteX386" fmla="*/ 4327009 w 4581821"/>
                <a:gd name="connsiteY386" fmla="*/ 1333587 h 2709343"/>
                <a:gd name="connsiteX387" fmla="*/ 4337238 w 4581821"/>
                <a:gd name="connsiteY387" fmla="*/ 1354047 h 2709343"/>
                <a:gd name="connsiteX388" fmla="*/ 4388387 w 4581821"/>
                <a:gd name="connsiteY388" fmla="*/ 1387526 h 2709343"/>
                <a:gd name="connsiteX389" fmla="*/ 4448835 w 4581821"/>
                <a:gd name="connsiteY389" fmla="*/ 1451694 h 270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4581821" h="2709343">
                  <a:moveTo>
                    <a:pt x="4463715" y="1276859"/>
                  </a:moveTo>
                  <a:cubicBezTo>
                    <a:pt x="4480455" y="1261979"/>
                    <a:pt x="4494404" y="1245240"/>
                    <a:pt x="4507424" y="1227570"/>
                  </a:cubicBezTo>
                  <a:cubicBezTo>
                    <a:pt x="4519513" y="1210830"/>
                    <a:pt x="4530673" y="1193161"/>
                    <a:pt x="4539973" y="1173631"/>
                  </a:cubicBezTo>
                  <a:cubicBezTo>
                    <a:pt x="4559503" y="1134572"/>
                    <a:pt x="4571592" y="1091793"/>
                    <a:pt x="4577172" y="1049014"/>
                  </a:cubicBezTo>
                  <a:cubicBezTo>
                    <a:pt x="4579962" y="1026695"/>
                    <a:pt x="4581822" y="1004375"/>
                    <a:pt x="4581822" y="982056"/>
                  </a:cubicBezTo>
                  <a:cubicBezTo>
                    <a:pt x="4581822" y="959736"/>
                    <a:pt x="4579962" y="937417"/>
                    <a:pt x="4576242" y="915098"/>
                  </a:cubicBezTo>
                  <a:cubicBezTo>
                    <a:pt x="4564153" y="832330"/>
                    <a:pt x="4524163" y="755141"/>
                    <a:pt x="4465575" y="695623"/>
                  </a:cubicBezTo>
                  <a:cubicBezTo>
                    <a:pt x="4408846" y="637964"/>
                    <a:pt x="4335378" y="597045"/>
                    <a:pt x="4258190" y="574726"/>
                  </a:cubicBezTo>
                  <a:cubicBezTo>
                    <a:pt x="4208901" y="560776"/>
                    <a:pt x="4156822" y="553336"/>
                    <a:pt x="4105673" y="553336"/>
                  </a:cubicBezTo>
                  <a:lnTo>
                    <a:pt x="4103814" y="553336"/>
                  </a:lnTo>
                  <a:cubicBezTo>
                    <a:pt x="4057315" y="553336"/>
                    <a:pt x="4010816" y="559846"/>
                    <a:pt x="3966177" y="571936"/>
                  </a:cubicBezTo>
                  <a:cubicBezTo>
                    <a:pt x="3965247" y="540317"/>
                    <a:pt x="3960597" y="508698"/>
                    <a:pt x="3953158" y="478008"/>
                  </a:cubicBezTo>
                  <a:cubicBezTo>
                    <a:pt x="3945718" y="445459"/>
                    <a:pt x="3934558" y="413840"/>
                    <a:pt x="3920608" y="384081"/>
                  </a:cubicBezTo>
                  <a:cubicBezTo>
                    <a:pt x="3908519" y="357111"/>
                    <a:pt x="3892709" y="332002"/>
                    <a:pt x="3875039" y="307822"/>
                  </a:cubicBezTo>
                  <a:cubicBezTo>
                    <a:pt x="3857370" y="283643"/>
                    <a:pt x="3836910" y="261324"/>
                    <a:pt x="3814591" y="240864"/>
                  </a:cubicBezTo>
                  <a:cubicBezTo>
                    <a:pt x="3793201" y="221335"/>
                    <a:pt x="3769022" y="202735"/>
                    <a:pt x="3743913" y="187855"/>
                  </a:cubicBezTo>
                  <a:cubicBezTo>
                    <a:pt x="3718803" y="172046"/>
                    <a:pt x="3692764" y="159026"/>
                    <a:pt x="3664865" y="148796"/>
                  </a:cubicBezTo>
                  <a:cubicBezTo>
                    <a:pt x="3610926" y="127407"/>
                    <a:pt x="3553267" y="115317"/>
                    <a:pt x="3495609" y="110667"/>
                  </a:cubicBezTo>
                  <a:cubicBezTo>
                    <a:pt x="3477009" y="108807"/>
                    <a:pt x="3459339" y="108807"/>
                    <a:pt x="3440740" y="108807"/>
                  </a:cubicBezTo>
                  <a:cubicBezTo>
                    <a:pt x="3398891" y="108807"/>
                    <a:pt x="3357972" y="112527"/>
                    <a:pt x="3317053" y="119967"/>
                  </a:cubicBezTo>
                  <a:cubicBezTo>
                    <a:pt x="3256604" y="131127"/>
                    <a:pt x="3198016" y="150656"/>
                    <a:pt x="3142217" y="177626"/>
                  </a:cubicBezTo>
                  <a:cubicBezTo>
                    <a:pt x="3067819" y="212965"/>
                    <a:pt x="2999001" y="262254"/>
                    <a:pt x="2942272" y="321772"/>
                  </a:cubicBezTo>
                  <a:cubicBezTo>
                    <a:pt x="2932973" y="269693"/>
                    <a:pt x="2916233" y="218545"/>
                    <a:pt x="2889264" y="172976"/>
                  </a:cubicBezTo>
                  <a:cubicBezTo>
                    <a:pt x="2862295" y="126477"/>
                    <a:pt x="2824165" y="87418"/>
                    <a:pt x="2779526" y="57659"/>
                  </a:cubicBezTo>
                  <a:cubicBezTo>
                    <a:pt x="2738607" y="30689"/>
                    <a:pt x="2691179" y="13950"/>
                    <a:pt x="2643750" y="5580"/>
                  </a:cubicBezTo>
                  <a:cubicBezTo>
                    <a:pt x="2619570" y="1860"/>
                    <a:pt x="2595391" y="0"/>
                    <a:pt x="2571211" y="0"/>
                  </a:cubicBezTo>
                  <a:cubicBezTo>
                    <a:pt x="2543312" y="0"/>
                    <a:pt x="2515413" y="2790"/>
                    <a:pt x="2488444" y="6510"/>
                  </a:cubicBezTo>
                  <a:cubicBezTo>
                    <a:pt x="2462404" y="10230"/>
                    <a:pt x="2437295" y="16740"/>
                    <a:pt x="2412185" y="24179"/>
                  </a:cubicBezTo>
                  <a:cubicBezTo>
                    <a:pt x="2385216" y="32549"/>
                    <a:pt x="2360107" y="41849"/>
                    <a:pt x="2334067" y="53009"/>
                  </a:cubicBezTo>
                  <a:cubicBezTo>
                    <a:pt x="2283849" y="75328"/>
                    <a:pt x="2235490" y="103227"/>
                    <a:pt x="2190851" y="135777"/>
                  </a:cubicBezTo>
                  <a:cubicBezTo>
                    <a:pt x="2155512" y="161816"/>
                    <a:pt x="2122032" y="191575"/>
                    <a:pt x="2092273" y="224125"/>
                  </a:cubicBezTo>
                  <a:cubicBezTo>
                    <a:pt x="2070884" y="248304"/>
                    <a:pt x="2050424" y="273413"/>
                    <a:pt x="2032755" y="300383"/>
                  </a:cubicBezTo>
                  <a:cubicBezTo>
                    <a:pt x="2024385" y="284573"/>
                    <a:pt x="2015085" y="268763"/>
                    <a:pt x="2003925" y="253884"/>
                  </a:cubicBezTo>
                  <a:cubicBezTo>
                    <a:pt x="1992766" y="238074"/>
                    <a:pt x="1979746" y="222265"/>
                    <a:pt x="1966726" y="207385"/>
                  </a:cubicBezTo>
                  <a:cubicBezTo>
                    <a:pt x="1947197" y="185995"/>
                    <a:pt x="1924877" y="166466"/>
                    <a:pt x="1901628" y="148796"/>
                  </a:cubicBezTo>
                  <a:cubicBezTo>
                    <a:pt x="1855129" y="113457"/>
                    <a:pt x="1803050" y="86488"/>
                    <a:pt x="1748181" y="66958"/>
                  </a:cubicBezTo>
                  <a:cubicBezTo>
                    <a:pt x="1692383" y="47429"/>
                    <a:pt x="1633794" y="35339"/>
                    <a:pt x="1575206" y="30689"/>
                  </a:cubicBezTo>
                  <a:cubicBezTo>
                    <a:pt x="1556606" y="28829"/>
                    <a:pt x="1538937" y="28829"/>
                    <a:pt x="1520337" y="28829"/>
                  </a:cubicBezTo>
                  <a:cubicBezTo>
                    <a:pt x="1480348" y="28829"/>
                    <a:pt x="1439429" y="32549"/>
                    <a:pt x="1399440" y="39989"/>
                  </a:cubicBezTo>
                  <a:cubicBezTo>
                    <a:pt x="1288773" y="60449"/>
                    <a:pt x="1181826" y="112527"/>
                    <a:pt x="1108357" y="198085"/>
                  </a:cubicBezTo>
                  <a:cubicBezTo>
                    <a:pt x="1082318" y="227844"/>
                    <a:pt x="1060929" y="261324"/>
                    <a:pt x="1045119" y="297593"/>
                  </a:cubicBezTo>
                  <a:cubicBezTo>
                    <a:pt x="1033029" y="325492"/>
                    <a:pt x="1023730" y="355251"/>
                    <a:pt x="1017220" y="385011"/>
                  </a:cubicBezTo>
                  <a:cubicBezTo>
                    <a:pt x="997690" y="360831"/>
                    <a:pt x="973511" y="340372"/>
                    <a:pt x="946541" y="324562"/>
                  </a:cubicBezTo>
                  <a:cubicBezTo>
                    <a:pt x="927942" y="314332"/>
                    <a:pt x="908412" y="305962"/>
                    <a:pt x="887953" y="299453"/>
                  </a:cubicBezTo>
                  <a:cubicBezTo>
                    <a:pt x="867493" y="292943"/>
                    <a:pt x="846104" y="289223"/>
                    <a:pt x="825644" y="287363"/>
                  </a:cubicBezTo>
                  <a:cubicBezTo>
                    <a:pt x="813555" y="286433"/>
                    <a:pt x="801465" y="285503"/>
                    <a:pt x="789375" y="285503"/>
                  </a:cubicBezTo>
                  <a:cubicBezTo>
                    <a:pt x="758686" y="285503"/>
                    <a:pt x="728927" y="289223"/>
                    <a:pt x="699167" y="296663"/>
                  </a:cubicBezTo>
                  <a:cubicBezTo>
                    <a:pt x="656389" y="305962"/>
                    <a:pt x="615469" y="323632"/>
                    <a:pt x="578270" y="345022"/>
                  </a:cubicBezTo>
                  <a:cubicBezTo>
                    <a:pt x="511312" y="383151"/>
                    <a:pt x="453653" y="439879"/>
                    <a:pt x="420174" y="509628"/>
                  </a:cubicBezTo>
                  <a:cubicBezTo>
                    <a:pt x="404365" y="542177"/>
                    <a:pt x="393205" y="576586"/>
                    <a:pt x="386695" y="612855"/>
                  </a:cubicBezTo>
                  <a:cubicBezTo>
                    <a:pt x="380185" y="649124"/>
                    <a:pt x="378325" y="685393"/>
                    <a:pt x="381115" y="722592"/>
                  </a:cubicBezTo>
                  <a:cubicBezTo>
                    <a:pt x="385765" y="791411"/>
                    <a:pt x="405295" y="859299"/>
                    <a:pt x="435054" y="921607"/>
                  </a:cubicBezTo>
                  <a:cubicBezTo>
                    <a:pt x="420174" y="917887"/>
                    <a:pt x="405295" y="915098"/>
                    <a:pt x="389485" y="913238"/>
                  </a:cubicBezTo>
                  <a:cubicBezTo>
                    <a:pt x="380185" y="912308"/>
                    <a:pt x="369955" y="911378"/>
                    <a:pt x="360656" y="911378"/>
                  </a:cubicBezTo>
                  <a:cubicBezTo>
                    <a:pt x="341126" y="911378"/>
                    <a:pt x="320667" y="913238"/>
                    <a:pt x="301137" y="917887"/>
                  </a:cubicBezTo>
                  <a:cubicBezTo>
                    <a:pt x="288118" y="920677"/>
                    <a:pt x="275098" y="924397"/>
                    <a:pt x="263008" y="929047"/>
                  </a:cubicBezTo>
                  <a:cubicBezTo>
                    <a:pt x="248128" y="934627"/>
                    <a:pt x="234179" y="941137"/>
                    <a:pt x="221159" y="948577"/>
                  </a:cubicBezTo>
                  <a:cubicBezTo>
                    <a:pt x="195120" y="962526"/>
                    <a:pt x="171870" y="981126"/>
                    <a:pt x="150481" y="1000656"/>
                  </a:cubicBezTo>
                  <a:cubicBezTo>
                    <a:pt x="128161" y="1021115"/>
                    <a:pt x="108632" y="1044364"/>
                    <a:pt x="91892" y="1069474"/>
                  </a:cubicBezTo>
                  <a:cubicBezTo>
                    <a:pt x="75153" y="1093653"/>
                    <a:pt x="61203" y="1118763"/>
                    <a:pt x="49113" y="1144802"/>
                  </a:cubicBezTo>
                  <a:cubicBezTo>
                    <a:pt x="36094" y="1173631"/>
                    <a:pt x="24934" y="1203391"/>
                    <a:pt x="17494" y="1234080"/>
                  </a:cubicBezTo>
                  <a:cubicBezTo>
                    <a:pt x="10054" y="1264769"/>
                    <a:pt x="4475" y="1296388"/>
                    <a:pt x="1684" y="1328007"/>
                  </a:cubicBezTo>
                  <a:cubicBezTo>
                    <a:pt x="-1105" y="1357767"/>
                    <a:pt x="-175" y="1387526"/>
                    <a:pt x="2614" y="1417285"/>
                  </a:cubicBezTo>
                  <a:cubicBezTo>
                    <a:pt x="6334" y="1447974"/>
                    <a:pt x="11914" y="1478664"/>
                    <a:pt x="21214" y="1507493"/>
                  </a:cubicBezTo>
                  <a:cubicBezTo>
                    <a:pt x="31444" y="1536322"/>
                    <a:pt x="44463" y="1564222"/>
                    <a:pt x="60273" y="1590261"/>
                  </a:cubicBezTo>
                  <a:cubicBezTo>
                    <a:pt x="76083" y="1616300"/>
                    <a:pt x="96542" y="1640480"/>
                    <a:pt x="118862" y="1660939"/>
                  </a:cubicBezTo>
                  <a:cubicBezTo>
                    <a:pt x="153271" y="1692559"/>
                    <a:pt x="193260" y="1716738"/>
                    <a:pt x="236039" y="1735338"/>
                  </a:cubicBezTo>
                  <a:cubicBezTo>
                    <a:pt x="227669" y="1745567"/>
                    <a:pt x="220229" y="1755797"/>
                    <a:pt x="213719" y="1766027"/>
                  </a:cubicBezTo>
                  <a:cubicBezTo>
                    <a:pt x="203490" y="1782766"/>
                    <a:pt x="194190" y="1800436"/>
                    <a:pt x="186750" y="1819035"/>
                  </a:cubicBezTo>
                  <a:cubicBezTo>
                    <a:pt x="170940" y="1857164"/>
                    <a:pt x="162571" y="1898084"/>
                    <a:pt x="156991" y="1939003"/>
                  </a:cubicBezTo>
                  <a:cubicBezTo>
                    <a:pt x="152341" y="1980852"/>
                    <a:pt x="152341" y="2023630"/>
                    <a:pt x="156991" y="2065479"/>
                  </a:cubicBezTo>
                  <a:cubicBezTo>
                    <a:pt x="161641" y="2107328"/>
                    <a:pt x="170010" y="2149177"/>
                    <a:pt x="183960" y="2189166"/>
                  </a:cubicBezTo>
                  <a:cubicBezTo>
                    <a:pt x="196050" y="2226366"/>
                    <a:pt x="212789" y="2262635"/>
                    <a:pt x="235109" y="2295184"/>
                  </a:cubicBezTo>
                  <a:cubicBezTo>
                    <a:pt x="256498" y="2326803"/>
                    <a:pt x="282538" y="2353772"/>
                    <a:pt x="312297" y="2377022"/>
                  </a:cubicBezTo>
                  <a:cubicBezTo>
                    <a:pt x="377395" y="2428170"/>
                    <a:pt x="455513" y="2460720"/>
                    <a:pt x="535492" y="2481179"/>
                  </a:cubicBezTo>
                  <a:cubicBezTo>
                    <a:pt x="577341" y="2491409"/>
                    <a:pt x="620119" y="2497919"/>
                    <a:pt x="662898" y="2500709"/>
                  </a:cubicBezTo>
                  <a:cubicBezTo>
                    <a:pt x="703817" y="2503499"/>
                    <a:pt x="744736" y="2502569"/>
                    <a:pt x="785655" y="2498849"/>
                  </a:cubicBezTo>
                  <a:cubicBezTo>
                    <a:pt x="824714" y="2494199"/>
                    <a:pt x="863773" y="2486759"/>
                    <a:pt x="900972" y="2473740"/>
                  </a:cubicBezTo>
                  <a:cubicBezTo>
                    <a:pt x="921432" y="2467230"/>
                    <a:pt x="940961" y="2457930"/>
                    <a:pt x="960491" y="2448630"/>
                  </a:cubicBezTo>
                  <a:cubicBezTo>
                    <a:pt x="981881" y="2437470"/>
                    <a:pt x="1001410" y="2425381"/>
                    <a:pt x="1020009" y="2410501"/>
                  </a:cubicBezTo>
                  <a:cubicBezTo>
                    <a:pt x="1033029" y="2400271"/>
                    <a:pt x="1046049" y="2389112"/>
                    <a:pt x="1058139" y="2377022"/>
                  </a:cubicBezTo>
                  <a:cubicBezTo>
                    <a:pt x="1061858" y="2373302"/>
                    <a:pt x="1064649" y="2370512"/>
                    <a:pt x="1068368" y="2366792"/>
                  </a:cubicBezTo>
                  <a:cubicBezTo>
                    <a:pt x="1073948" y="2380742"/>
                    <a:pt x="1080458" y="2393761"/>
                    <a:pt x="1088828" y="2406781"/>
                  </a:cubicBezTo>
                  <a:cubicBezTo>
                    <a:pt x="1102778" y="2430031"/>
                    <a:pt x="1119517" y="2452350"/>
                    <a:pt x="1137187" y="2472810"/>
                  </a:cubicBezTo>
                  <a:cubicBezTo>
                    <a:pt x="1157646" y="2496059"/>
                    <a:pt x="1180895" y="2515589"/>
                    <a:pt x="1206005" y="2533258"/>
                  </a:cubicBezTo>
                  <a:cubicBezTo>
                    <a:pt x="1258084" y="2569527"/>
                    <a:pt x="1318532" y="2593707"/>
                    <a:pt x="1379911" y="2608586"/>
                  </a:cubicBezTo>
                  <a:cubicBezTo>
                    <a:pt x="1445939" y="2624396"/>
                    <a:pt x="1513828" y="2629976"/>
                    <a:pt x="1581716" y="2627186"/>
                  </a:cubicBezTo>
                  <a:cubicBezTo>
                    <a:pt x="1650534" y="2624396"/>
                    <a:pt x="1718423" y="2612306"/>
                    <a:pt x="1783521" y="2589987"/>
                  </a:cubicBezTo>
                  <a:cubicBezTo>
                    <a:pt x="1904418" y="2549998"/>
                    <a:pt x="2021595" y="2473740"/>
                    <a:pt x="2078323" y="2355632"/>
                  </a:cubicBezTo>
                  <a:cubicBezTo>
                    <a:pt x="2078323" y="2355632"/>
                    <a:pt x="2078323" y="2355632"/>
                    <a:pt x="2078323" y="2355632"/>
                  </a:cubicBezTo>
                  <a:cubicBezTo>
                    <a:pt x="2081114" y="2365862"/>
                    <a:pt x="2083903" y="2375162"/>
                    <a:pt x="2088553" y="2384462"/>
                  </a:cubicBezTo>
                  <a:cubicBezTo>
                    <a:pt x="2094133" y="2396551"/>
                    <a:pt x="2100643" y="2407711"/>
                    <a:pt x="2109013" y="2417941"/>
                  </a:cubicBezTo>
                  <a:cubicBezTo>
                    <a:pt x="2118313" y="2430031"/>
                    <a:pt x="2128542" y="2441190"/>
                    <a:pt x="2139702" y="2451420"/>
                  </a:cubicBezTo>
                  <a:cubicBezTo>
                    <a:pt x="2188061" y="2493269"/>
                    <a:pt x="2249439" y="2516518"/>
                    <a:pt x="2311748" y="2527678"/>
                  </a:cubicBezTo>
                  <a:cubicBezTo>
                    <a:pt x="2379636" y="2540698"/>
                    <a:pt x="2449384" y="2541628"/>
                    <a:pt x="2518203" y="2531398"/>
                  </a:cubicBezTo>
                  <a:cubicBezTo>
                    <a:pt x="2549822" y="2526748"/>
                    <a:pt x="2580511" y="2519308"/>
                    <a:pt x="2610270" y="2509079"/>
                  </a:cubicBezTo>
                  <a:cubicBezTo>
                    <a:pt x="2638170" y="2498849"/>
                    <a:pt x="2666069" y="2486759"/>
                    <a:pt x="2690249" y="2469090"/>
                  </a:cubicBezTo>
                  <a:cubicBezTo>
                    <a:pt x="2706988" y="2457930"/>
                    <a:pt x="2721868" y="2444910"/>
                    <a:pt x="2734888" y="2430031"/>
                  </a:cubicBezTo>
                  <a:cubicBezTo>
                    <a:pt x="2741397" y="2422591"/>
                    <a:pt x="2746977" y="2414221"/>
                    <a:pt x="2752557" y="2406781"/>
                  </a:cubicBezTo>
                  <a:cubicBezTo>
                    <a:pt x="2754417" y="2414221"/>
                    <a:pt x="2757207" y="2421661"/>
                    <a:pt x="2759997" y="2428170"/>
                  </a:cubicBezTo>
                  <a:cubicBezTo>
                    <a:pt x="2765577" y="2443050"/>
                    <a:pt x="2772087" y="2457000"/>
                    <a:pt x="2779526" y="2470949"/>
                  </a:cubicBezTo>
                  <a:cubicBezTo>
                    <a:pt x="2793476" y="2496989"/>
                    <a:pt x="2811146" y="2521168"/>
                    <a:pt x="2831605" y="2542558"/>
                  </a:cubicBezTo>
                  <a:cubicBezTo>
                    <a:pt x="2851135" y="2564877"/>
                    <a:pt x="2874384" y="2583477"/>
                    <a:pt x="2897634" y="2601146"/>
                  </a:cubicBezTo>
                  <a:cubicBezTo>
                    <a:pt x="2920883" y="2617886"/>
                    <a:pt x="2945992" y="2632765"/>
                    <a:pt x="2972032" y="2644855"/>
                  </a:cubicBezTo>
                  <a:cubicBezTo>
                    <a:pt x="3027830" y="2671825"/>
                    <a:pt x="3087349" y="2689494"/>
                    <a:pt x="3147797" y="2698794"/>
                  </a:cubicBezTo>
                  <a:cubicBezTo>
                    <a:pt x="3211966" y="2709024"/>
                    <a:pt x="3276134" y="2711813"/>
                    <a:pt x="3341233" y="2707164"/>
                  </a:cubicBezTo>
                  <a:cubicBezTo>
                    <a:pt x="3469569" y="2698794"/>
                    <a:pt x="3597906" y="2663455"/>
                    <a:pt x="3710433" y="2599286"/>
                  </a:cubicBezTo>
                  <a:cubicBezTo>
                    <a:pt x="3762512" y="2569527"/>
                    <a:pt x="3810871" y="2532328"/>
                    <a:pt x="3851790" y="2488619"/>
                  </a:cubicBezTo>
                  <a:cubicBezTo>
                    <a:pt x="3890849" y="2445840"/>
                    <a:pt x="3922468" y="2395621"/>
                    <a:pt x="3942927" y="2341683"/>
                  </a:cubicBezTo>
                  <a:cubicBezTo>
                    <a:pt x="3952227" y="2315643"/>
                    <a:pt x="3958737" y="2288674"/>
                    <a:pt x="3962457" y="2260775"/>
                  </a:cubicBezTo>
                  <a:cubicBezTo>
                    <a:pt x="3977337" y="2264495"/>
                    <a:pt x="3992217" y="2268215"/>
                    <a:pt x="4007096" y="2270074"/>
                  </a:cubicBezTo>
                  <a:cubicBezTo>
                    <a:pt x="4025696" y="2272864"/>
                    <a:pt x="4044295" y="2274724"/>
                    <a:pt x="4062895" y="2274724"/>
                  </a:cubicBezTo>
                  <a:cubicBezTo>
                    <a:pt x="4097304" y="2275654"/>
                    <a:pt x="4131713" y="2271934"/>
                    <a:pt x="4165192" y="2264495"/>
                  </a:cubicBezTo>
                  <a:cubicBezTo>
                    <a:pt x="4197742" y="2257055"/>
                    <a:pt x="4229361" y="2244965"/>
                    <a:pt x="4260050" y="2230085"/>
                  </a:cubicBezTo>
                  <a:cubicBezTo>
                    <a:pt x="4290739" y="2215206"/>
                    <a:pt x="4318639" y="2196606"/>
                    <a:pt x="4344678" y="2176147"/>
                  </a:cubicBezTo>
                  <a:cubicBezTo>
                    <a:pt x="4397687" y="2135228"/>
                    <a:pt x="4441396" y="2082219"/>
                    <a:pt x="4476735" y="2025490"/>
                  </a:cubicBezTo>
                  <a:cubicBezTo>
                    <a:pt x="4512074" y="1967832"/>
                    <a:pt x="4539043" y="1903663"/>
                    <a:pt x="4553923" y="1837635"/>
                  </a:cubicBezTo>
                  <a:cubicBezTo>
                    <a:pt x="4568803" y="1773467"/>
                    <a:pt x="4574382" y="1705578"/>
                    <a:pt x="4566012" y="1639550"/>
                  </a:cubicBezTo>
                  <a:cubicBezTo>
                    <a:pt x="4561362" y="1607001"/>
                    <a:pt x="4554853" y="1574451"/>
                    <a:pt x="4543693" y="1542832"/>
                  </a:cubicBezTo>
                  <a:cubicBezTo>
                    <a:pt x="4532533" y="1512143"/>
                    <a:pt x="4517654" y="1481454"/>
                    <a:pt x="4499984" y="1454484"/>
                  </a:cubicBezTo>
                  <a:cubicBezTo>
                    <a:pt x="4467435" y="1405196"/>
                    <a:pt x="4424656" y="1363347"/>
                    <a:pt x="4375367" y="1331727"/>
                  </a:cubicBezTo>
                  <a:cubicBezTo>
                    <a:pt x="4386527" y="1327077"/>
                    <a:pt x="4397687" y="1322428"/>
                    <a:pt x="4408846" y="1315918"/>
                  </a:cubicBezTo>
                  <a:cubicBezTo>
                    <a:pt x="4429306" y="1304758"/>
                    <a:pt x="4446975" y="1291738"/>
                    <a:pt x="4463715" y="1276859"/>
                  </a:cubicBezTo>
                  <a:close/>
                  <a:moveTo>
                    <a:pt x="4448835" y="1451694"/>
                  </a:moveTo>
                  <a:cubicBezTo>
                    <a:pt x="4467435" y="1476804"/>
                    <a:pt x="4483245" y="1503773"/>
                    <a:pt x="4496264" y="1532602"/>
                  </a:cubicBezTo>
                  <a:cubicBezTo>
                    <a:pt x="4509284" y="1565152"/>
                    <a:pt x="4519513" y="1600491"/>
                    <a:pt x="4524163" y="1637690"/>
                  </a:cubicBezTo>
                  <a:cubicBezTo>
                    <a:pt x="4529744" y="1680469"/>
                    <a:pt x="4528813" y="1724178"/>
                    <a:pt x="4523234" y="1768817"/>
                  </a:cubicBezTo>
                  <a:cubicBezTo>
                    <a:pt x="4515794" y="1818105"/>
                    <a:pt x="4502774" y="1867394"/>
                    <a:pt x="4482314" y="1915753"/>
                  </a:cubicBezTo>
                  <a:lnTo>
                    <a:pt x="4482314" y="1916683"/>
                  </a:lnTo>
                  <a:cubicBezTo>
                    <a:pt x="4461855" y="1964112"/>
                    <a:pt x="4435815" y="2007821"/>
                    <a:pt x="4406057" y="2047810"/>
                  </a:cubicBezTo>
                  <a:cubicBezTo>
                    <a:pt x="4378157" y="2083149"/>
                    <a:pt x="4347468" y="2113838"/>
                    <a:pt x="4313989" y="2140808"/>
                  </a:cubicBezTo>
                  <a:cubicBezTo>
                    <a:pt x="4283300" y="2164057"/>
                    <a:pt x="4249820" y="2183587"/>
                    <a:pt x="4216341" y="2198466"/>
                  </a:cubicBezTo>
                  <a:cubicBezTo>
                    <a:pt x="4184722" y="2211486"/>
                    <a:pt x="4151243" y="2220786"/>
                    <a:pt x="4117764" y="2225436"/>
                  </a:cubicBezTo>
                  <a:cubicBezTo>
                    <a:pt x="4101024" y="2227296"/>
                    <a:pt x="4083354" y="2228225"/>
                    <a:pt x="4065685" y="2228225"/>
                  </a:cubicBezTo>
                  <a:cubicBezTo>
                    <a:pt x="4048015" y="2228225"/>
                    <a:pt x="4029416" y="2227296"/>
                    <a:pt x="4010816" y="2224506"/>
                  </a:cubicBezTo>
                  <a:cubicBezTo>
                    <a:pt x="3995007" y="2222646"/>
                    <a:pt x="3981057" y="2219856"/>
                    <a:pt x="3968037" y="2217066"/>
                  </a:cubicBezTo>
                  <a:cubicBezTo>
                    <a:pt x="3966177" y="2217066"/>
                    <a:pt x="3964317" y="2216136"/>
                    <a:pt x="3962457" y="2216136"/>
                  </a:cubicBezTo>
                  <a:cubicBezTo>
                    <a:pt x="3955947" y="2216136"/>
                    <a:pt x="3950368" y="2218926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3858" y="2224506"/>
                    <a:pt x="3941068" y="2225436"/>
                    <a:pt x="3939208" y="2227296"/>
                  </a:cubicBezTo>
                  <a:cubicBezTo>
                    <a:pt x="3935488" y="2231015"/>
                    <a:pt x="3934558" y="2234735"/>
                    <a:pt x="3934558" y="2238455"/>
                  </a:cubicBezTo>
                  <a:cubicBezTo>
                    <a:pt x="3934558" y="2243105"/>
                    <a:pt x="3933628" y="2247755"/>
                    <a:pt x="3932698" y="2252405"/>
                  </a:cubicBezTo>
                  <a:cubicBezTo>
                    <a:pt x="3928048" y="2283094"/>
                    <a:pt x="3919678" y="2313783"/>
                    <a:pt x="3908519" y="2342613"/>
                  </a:cubicBezTo>
                  <a:cubicBezTo>
                    <a:pt x="3895499" y="2373302"/>
                    <a:pt x="3877829" y="2402131"/>
                    <a:pt x="3857370" y="2430031"/>
                  </a:cubicBezTo>
                  <a:cubicBezTo>
                    <a:pt x="3833190" y="2460720"/>
                    <a:pt x="3803431" y="2490479"/>
                    <a:pt x="3769022" y="2516518"/>
                  </a:cubicBezTo>
                  <a:cubicBezTo>
                    <a:pt x="3726243" y="2549067"/>
                    <a:pt x="3676954" y="2576967"/>
                    <a:pt x="3623016" y="2600216"/>
                  </a:cubicBezTo>
                  <a:cubicBezTo>
                    <a:pt x="3556057" y="2628116"/>
                    <a:pt x="3484449" y="2646715"/>
                    <a:pt x="3409121" y="2657875"/>
                  </a:cubicBezTo>
                  <a:cubicBezTo>
                    <a:pt x="3370062" y="2662525"/>
                    <a:pt x="3331003" y="2665315"/>
                    <a:pt x="3293804" y="2665315"/>
                  </a:cubicBezTo>
                  <a:cubicBezTo>
                    <a:pt x="3258465" y="2665315"/>
                    <a:pt x="3224055" y="2663455"/>
                    <a:pt x="3190576" y="2658805"/>
                  </a:cubicBezTo>
                  <a:cubicBezTo>
                    <a:pt x="3131058" y="2650435"/>
                    <a:pt x="3075259" y="2635556"/>
                    <a:pt x="3025041" y="2615096"/>
                  </a:cubicBezTo>
                  <a:cubicBezTo>
                    <a:pt x="2984121" y="2597426"/>
                    <a:pt x="2947852" y="2576037"/>
                    <a:pt x="2915303" y="2551858"/>
                  </a:cubicBezTo>
                  <a:cubicBezTo>
                    <a:pt x="2889264" y="2531398"/>
                    <a:pt x="2865084" y="2507219"/>
                    <a:pt x="2844625" y="2481179"/>
                  </a:cubicBezTo>
                  <a:cubicBezTo>
                    <a:pt x="2833465" y="2466300"/>
                    <a:pt x="2822305" y="2449560"/>
                    <a:pt x="2813005" y="2432820"/>
                  </a:cubicBezTo>
                  <a:cubicBezTo>
                    <a:pt x="2808355" y="2424451"/>
                    <a:pt x="2803706" y="2416081"/>
                    <a:pt x="2799056" y="2404921"/>
                  </a:cubicBezTo>
                  <a:cubicBezTo>
                    <a:pt x="2797196" y="2400271"/>
                    <a:pt x="2794406" y="2395621"/>
                    <a:pt x="2792546" y="2390971"/>
                  </a:cubicBezTo>
                  <a:lnTo>
                    <a:pt x="2789756" y="2385392"/>
                  </a:lnTo>
                  <a:lnTo>
                    <a:pt x="2788826" y="2382602"/>
                  </a:lnTo>
                  <a:cubicBezTo>
                    <a:pt x="2787896" y="2379812"/>
                    <a:pt x="2786966" y="2377952"/>
                    <a:pt x="2785106" y="2375162"/>
                  </a:cubicBezTo>
                  <a:lnTo>
                    <a:pt x="2784176" y="2373302"/>
                  </a:lnTo>
                  <a:cubicBezTo>
                    <a:pt x="2783246" y="2370512"/>
                    <a:pt x="2782316" y="2367722"/>
                    <a:pt x="2781386" y="2364932"/>
                  </a:cubicBezTo>
                  <a:cubicBezTo>
                    <a:pt x="2779526" y="2357492"/>
                    <a:pt x="2772087" y="2351912"/>
                    <a:pt x="2763717" y="2351912"/>
                  </a:cubicBezTo>
                  <a:cubicBezTo>
                    <a:pt x="2761857" y="2351912"/>
                    <a:pt x="2760927" y="2351912"/>
                    <a:pt x="2759067" y="2352843"/>
                  </a:cubicBezTo>
                  <a:lnTo>
                    <a:pt x="2758137" y="2352843"/>
                  </a:lnTo>
                  <a:cubicBezTo>
                    <a:pt x="2758137" y="2352843"/>
                    <a:pt x="275720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4417" y="2352843"/>
                    <a:pt x="2753487" y="2351912"/>
                    <a:pt x="2751627" y="2351912"/>
                  </a:cubicBezTo>
                  <a:cubicBezTo>
                    <a:pt x="2747907" y="2351912"/>
                    <a:pt x="2745117" y="2352843"/>
                    <a:pt x="2742327" y="2354702"/>
                  </a:cubicBezTo>
                  <a:cubicBezTo>
                    <a:pt x="2737677" y="2357492"/>
                    <a:pt x="2735817" y="2360282"/>
                    <a:pt x="2733957" y="2364932"/>
                  </a:cubicBezTo>
                  <a:cubicBezTo>
                    <a:pt x="2729307" y="2375162"/>
                    <a:pt x="2723728" y="2384462"/>
                    <a:pt x="2717218" y="2393761"/>
                  </a:cubicBezTo>
                  <a:cubicBezTo>
                    <a:pt x="2708848" y="2403991"/>
                    <a:pt x="2698618" y="2414221"/>
                    <a:pt x="2687458" y="2423521"/>
                  </a:cubicBezTo>
                  <a:cubicBezTo>
                    <a:pt x="2670719" y="2436540"/>
                    <a:pt x="2651190" y="2447700"/>
                    <a:pt x="2628870" y="2457000"/>
                  </a:cubicBezTo>
                  <a:cubicBezTo>
                    <a:pt x="2596321" y="2470019"/>
                    <a:pt x="2560982" y="2479319"/>
                    <a:pt x="2519133" y="2485829"/>
                  </a:cubicBezTo>
                  <a:cubicBezTo>
                    <a:pt x="2494954" y="2488619"/>
                    <a:pt x="2469844" y="2490479"/>
                    <a:pt x="2445664" y="2490479"/>
                  </a:cubicBezTo>
                  <a:cubicBezTo>
                    <a:pt x="2421485" y="2490479"/>
                    <a:pt x="2396376" y="2488619"/>
                    <a:pt x="2372196" y="2485829"/>
                  </a:cubicBezTo>
                  <a:cubicBezTo>
                    <a:pt x="2329417" y="2479319"/>
                    <a:pt x="2289428" y="2469090"/>
                    <a:pt x="2253160" y="2454210"/>
                  </a:cubicBezTo>
                  <a:cubicBezTo>
                    <a:pt x="2228050" y="2443050"/>
                    <a:pt x="2206661" y="2430961"/>
                    <a:pt x="2187131" y="2416081"/>
                  </a:cubicBezTo>
                  <a:cubicBezTo>
                    <a:pt x="2173181" y="2404921"/>
                    <a:pt x="2161092" y="2392831"/>
                    <a:pt x="2150862" y="2380742"/>
                  </a:cubicBezTo>
                  <a:cubicBezTo>
                    <a:pt x="2142492" y="2368652"/>
                    <a:pt x="2135052" y="2356562"/>
                    <a:pt x="2128542" y="2342613"/>
                  </a:cubicBezTo>
                  <a:cubicBezTo>
                    <a:pt x="2125753" y="2335173"/>
                    <a:pt x="2122963" y="2326803"/>
                    <a:pt x="2121103" y="2319363"/>
                  </a:cubicBezTo>
                  <a:cubicBezTo>
                    <a:pt x="2119243" y="2313783"/>
                    <a:pt x="2118313" y="2307273"/>
                    <a:pt x="2117383" y="2301694"/>
                  </a:cubicBezTo>
                  <a:lnTo>
                    <a:pt x="2117383" y="2299834"/>
                  </a:lnTo>
                  <a:cubicBezTo>
                    <a:pt x="2117383" y="2297974"/>
                    <a:pt x="2116453" y="2296114"/>
                    <a:pt x="2116453" y="2294254"/>
                  </a:cubicBezTo>
                  <a:cubicBezTo>
                    <a:pt x="2116453" y="2291464"/>
                    <a:pt x="2116453" y="2287744"/>
                    <a:pt x="2116453" y="2284954"/>
                  </a:cubicBezTo>
                  <a:cubicBezTo>
                    <a:pt x="2116453" y="2280304"/>
                    <a:pt x="2114593" y="2275654"/>
                    <a:pt x="2111803" y="2271934"/>
                  </a:cubicBezTo>
                  <a:cubicBezTo>
                    <a:pt x="2108083" y="2268215"/>
                    <a:pt x="2102503" y="2265424"/>
                    <a:pt x="2097853" y="2265424"/>
                  </a:cubicBezTo>
                  <a:cubicBezTo>
                    <a:pt x="2089483" y="2265424"/>
                    <a:pt x="2082043" y="227100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77394" y="2281234"/>
                    <a:pt x="2075533" y="2284024"/>
                    <a:pt x="2074604" y="2287744"/>
                  </a:cubicBezTo>
                  <a:cubicBezTo>
                    <a:pt x="2070884" y="2298904"/>
                    <a:pt x="2067164" y="2310064"/>
                    <a:pt x="2062514" y="2320293"/>
                  </a:cubicBezTo>
                  <a:cubicBezTo>
                    <a:pt x="2051354" y="2347263"/>
                    <a:pt x="2035545" y="2373302"/>
                    <a:pt x="2017875" y="2397481"/>
                  </a:cubicBezTo>
                  <a:cubicBezTo>
                    <a:pt x="1997416" y="2423521"/>
                    <a:pt x="1972306" y="2447700"/>
                    <a:pt x="1944407" y="2470019"/>
                  </a:cubicBezTo>
                  <a:cubicBezTo>
                    <a:pt x="1909998" y="2496059"/>
                    <a:pt x="1870939" y="2518378"/>
                    <a:pt x="1827229" y="2536978"/>
                  </a:cubicBezTo>
                  <a:cubicBezTo>
                    <a:pt x="1773291" y="2559297"/>
                    <a:pt x="1713773" y="2575107"/>
                    <a:pt x="1652394" y="2584407"/>
                  </a:cubicBezTo>
                  <a:cubicBezTo>
                    <a:pt x="1619845" y="2589057"/>
                    <a:pt x="1587295" y="2590916"/>
                    <a:pt x="1554746" y="2590916"/>
                  </a:cubicBezTo>
                  <a:cubicBezTo>
                    <a:pt x="1524057" y="2590916"/>
                    <a:pt x="1492438" y="2589057"/>
                    <a:pt x="1462679" y="2585337"/>
                  </a:cubicBezTo>
                  <a:cubicBezTo>
                    <a:pt x="1409670" y="2577897"/>
                    <a:pt x="1360381" y="2564877"/>
                    <a:pt x="1315742" y="2546278"/>
                  </a:cubicBezTo>
                  <a:cubicBezTo>
                    <a:pt x="1281333" y="2531398"/>
                    <a:pt x="1249714" y="2513728"/>
                    <a:pt x="1222744" y="2492339"/>
                  </a:cubicBezTo>
                  <a:cubicBezTo>
                    <a:pt x="1212515" y="2483969"/>
                    <a:pt x="1202285" y="2474669"/>
                    <a:pt x="1192055" y="2465370"/>
                  </a:cubicBezTo>
                  <a:cubicBezTo>
                    <a:pt x="1181826" y="2455140"/>
                    <a:pt x="1171596" y="2443050"/>
                    <a:pt x="1160436" y="2429100"/>
                  </a:cubicBezTo>
                  <a:cubicBezTo>
                    <a:pt x="1136257" y="2397481"/>
                    <a:pt x="1118587" y="2366792"/>
                    <a:pt x="1104638" y="2336103"/>
                  </a:cubicBezTo>
                  <a:cubicBezTo>
                    <a:pt x="1103707" y="2333313"/>
                    <a:pt x="1102778" y="233052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3707" y="2325873"/>
                    <a:pt x="1104638" y="2322153"/>
                    <a:pt x="1104638" y="2318433"/>
                  </a:cubicBezTo>
                  <a:cubicBezTo>
                    <a:pt x="1104638" y="2312853"/>
                    <a:pt x="1102778" y="2307273"/>
                    <a:pt x="1098128" y="2303554"/>
                  </a:cubicBezTo>
                  <a:cubicBezTo>
                    <a:pt x="1094408" y="2299834"/>
                    <a:pt x="1088828" y="2297044"/>
                    <a:pt x="1083248" y="2297044"/>
                  </a:cubicBezTo>
                  <a:cubicBezTo>
                    <a:pt x="1078598" y="2297044"/>
                    <a:pt x="1071158" y="2298904"/>
                    <a:pt x="1068368" y="2303554"/>
                  </a:cubicBezTo>
                  <a:cubicBezTo>
                    <a:pt x="1049769" y="2327733"/>
                    <a:pt x="1027449" y="2350052"/>
                    <a:pt x="1003270" y="2369582"/>
                  </a:cubicBezTo>
                  <a:cubicBezTo>
                    <a:pt x="978160" y="2389112"/>
                    <a:pt x="948401" y="2405851"/>
                    <a:pt x="916782" y="2419801"/>
                  </a:cubicBezTo>
                  <a:cubicBezTo>
                    <a:pt x="880513" y="2434680"/>
                    <a:pt x="840524" y="2444910"/>
                    <a:pt x="795885" y="2451420"/>
                  </a:cubicBezTo>
                  <a:cubicBezTo>
                    <a:pt x="768916" y="2455140"/>
                    <a:pt x="741016" y="2456070"/>
                    <a:pt x="713117" y="2456070"/>
                  </a:cubicBezTo>
                  <a:cubicBezTo>
                    <a:pt x="682428" y="2456070"/>
                    <a:pt x="651739" y="2454210"/>
                    <a:pt x="620119" y="2450490"/>
                  </a:cubicBezTo>
                  <a:cubicBezTo>
                    <a:pt x="557811" y="2442120"/>
                    <a:pt x="499222" y="2426311"/>
                    <a:pt x="445284" y="2403991"/>
                  </a:cubicBezTo>
                  <a:cubicBezTo>
                    <a:pt x="406225" y="2387252"/>
                    <a:pt x="370885" y="2366792"/>
                    <a:pt x="340196" y="2343543"/>
                  </a:cubicBezTo>
                  <a:cubicBezTo>
                    <a:pt x="316947" y="2324943"/>
                    <a:pt x="296487" y="2304484"/>
                    <a:pt x="279748" y="2283094"/>
                  </a:cubicBezTo>
                  <a:cubicBezTo>
                    <a:pt x="262078" y="2258915"/>
                    <a:pt x="246269" y="2231945"/>
                    <a:pt x="233249" y="2201256"/>
                  </a:cubicBezTo>
                  <a:cubicBezTo>
                    <a:pt x="215579" y="2159407"/>
                    <a:pt x="203490" y="2113838"/>
                    <a:pt x="196980" y="2065479"/>
                  </a:cubicBezTo>
                  <a:cubicBezTo>
                    <a:pt x="191400" y="2018051"/>
                    <a:pt x="190470" y="1970622"/>
                    <a:pt x="196050" y="1924123"/>
                  </a:cubicBezTo>
                  <a:cubicBezTo>
                    <a:pt x="201630" y="1885994"/>
                    <a:pt x="210929" y="1850655"/>
                    <a:pt x="223949" y="1819035"/>
                  </a:cubicBezTo>
                  <a:cubicBezTo>
                    <a:pt x="234179" y="1794856"/>
                    <a:pt x="246269" y="1773467"/>
                    <a:pt x="261148" y="1754867"/>
                  </a:cubicBezTo>
                  <a:cubicBezTo>
                    <a:pt x="265798" y="1749287"/>
                    <a:pt x="270448" y="1743707"/>
                    <a:pt x="275098" y="1738127"/>
                  </a:cubicBezTo>
                  <a:cubicBezTo>
                    <a:pt x="276958" y="1736267"/>
                    <a:pt x="277888" y="1734407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9748" y="1731618"/>
                    <a:pt x="279748" y="1729758"/>
                    <a:pt x="280678" y="1728828"/>
                  </a:cubicBezTo>
                  <a:cubicBezTo>
                    <a:pt x="281608" y="1724178"/>
                    <a:pt x="281608" y="1719528"/>
                    <a:pt x="278818" y="1715808"/>
                  </a:cubicBezTo>
                  <a:cubicBezTo>
                    <a:pt x="276958" y="1712088"/>
                    <a:pt x="274168" y="1710228"/>
                    <a:pt x="268588" y="1708368"/>
                  </a:cubicBezTo>
                  <a:cubicBezTo>
                    <a:pt x="263938" y="1706508"/>
                    <a:pt x="260218" y="1704648"/>
                    <a:pt x="255568" y="1703718"/>
                  </a:cubicBezTo>
                  <a:cubicBezTo>
                    <a:pt x="229529" y="1692559"/>
                    <a:pt x="205350" y="1678609"/>
                    <a:pt x="183030" y="1661869"/>
                  </a:cubicBezTo>
                  <a:cubicBezTo>
                    <a:pt x="162571" y="1646060"/>
                    <a:pt x="143971" y="1626530"/>
                    <a:pt x="127231" y="1606071"/>
                  </a:cubicBezTo>
                  <a:cubicBezTo>
                    <a:pt x="110492" y="1583751"/>
                    <a:pt x="96542" y="1560502"/>
                    <a:pt x="86312" y="1536322"/>
                  </a:cubicBezTo>
                  <a:cubicBezTo>
                    <a:pt x="74223" y="1507493"/>
                    <a:pt x="65853" y="1474944"/>
                    <a:pt x="61203" y="1439605"/>
                  </a:cubicBezTo>
                  <a:cubicBezTo>
                    <a:pt x="56553" y="1402406"/>
                    <a:pt x="56553" y="1364277"/>
                    <a:pt x="62133" y="1324288"/>
                  </a:cubicBezTo>
                  <a:cubicBezTo>
                    <a:pt x="68643" y="1279649"/>
                    <a:pt x="80733" y="1235940"/>
                    <a:pt x="98402" y="1193161"/>
                  </a:cubicBezTo>
                  <a:cubicBezTo>
                    <a:pt x="114212" y="1155962"/>
                    <a:pt x="133741" y="1122482"/>
                    <a:pt x="156991" y="1091793"/>
                  </a:cubicBezTo>
                  <a:cubicBezTo>
                    <a:pt x="176520" y="1066684"/>
                    <a:pt x="197910" y="1045294"/>
                    <a:pt x="221159" y="1026695"/>
                  </a:cubicBezTo>
                  <a:cubicBezTo>
                    <a:pt x="241619" y="1011815"/>
                    <a:pt x="263938" y="998796"/>
                    <a:pt x="286258" y="988566"/>
                  </a:cubicBezTo>
                  <a:cubicBezTo>
                    <a:pt x="307647" y="980196"/>
                    <a:pt x="330897" y="973686"/>
                    <a:pt x="353216" y="969966"/>
                  </a:cubicBezTo>
                  <a:cubicBezTo>
                    <a:pt x="364376" y="969036"/>
                    <a:pt x="375535" y="968106"/>
                    <a:pt x="387625" y="968106"/>
                  </a:cubicBezTo>
                  <a:cubicBezTo>
                    <a:pt x="400645" y="968106"/>
                    <a:pt x="414595" y="969036"/>
                    <a:pt x="428544" y="970896"/>
                  </a:cubicBezTo>
                  <a:cubicBezTo>
                    <a:pt x="443424" y="972756"/>
                    <a:pt x="457373" y="975546"/>
                    <a:pt x="472253" y="978336"/>
                  </a:cubicBezTo>
                  <a:lnTo>
                    <a:pt x="476903" y="979266"/>
                  </a:lnTo>
                  <a:lnTo>
                    <a:pt x="476903" y="979266"/>
                  </a:lnTo>
                  <a:cubicBezTo>
                    <a:pt x="476903" y="979266"/>
                    <a:pt x="476903" y="979266"/>
                    <a:pt x="477833" y="979266"/>
                  </a:cubicBezTo>
                  <a:cubicBezTo>
                    <a:pt x="477833" y="979266"/>
                    <a:pt x="477833" y="979266"/>
                    <a:pt x="477833" y="979266"/>
                  </a:cubicBezTo>
                  <a:cubicBezTo>
                    <a:pt x="479693" y="980196"/>
                    <a:pt x="481553" y="980196"/>
                    <a:pt x="484343" y="980196"/>
                  </a:cubicBezTo>
                  <a:cubicBezTo>
                    <a:pt x="487133" y="980196"/>
                    <a:pt x="489922" y="979266"/>
                    <a:pt x="491783" y="978336"/>
                  </a:cubicBezTo>
                  <a:cubicBezTo>
                    <a:pt x="492713" y="977406"/>
                    <a:pt x="493643" y="976476"/>
                    <a:pt x="494572" y="975546"/>
                  </a:cubicBezTo>
                  <a:cubicBezTo>
                    <a:pt x="494572" y="975546"/>
                    <a:pt x="494572" y="975546"/>
                    <a:pt x="495502" y="975546"/>
                  </a:cubicBezTo>
                  <a:cubicBezTo>
                    <a:pt x="495502" y="975546"/>
                    <a:pt x="495502" y="975546"/>
                    <a:pt x="495502" y="974616"/>
                  </a:cubicBezTo>
                  <a:cubicBezTo>
                    <a:pt x="495502" y="974616"/>
                    <a:pt x="495502" y="974616"/>
                    <a:pt x="495502" y="974616"/>
                  </a:cubicBezTo>
                  <a:cubicBezTo>
                    <a:pt x="495502" y="974616"/>
                    <a:pt x="495502" y="974616"/>
                    <a:pt x="496432" y="974616"/>
                  </a:cubicBezTo>
                  <a:cubicBezTo>
                    <a:pt x="496432" y="974616"/>
                    <a:pt x="496432" y="974616"/>
                    <a:pt x="496432" y="974616"/>
                  </a:cubicBezTo>
                  <a:cubicBezTo>
                    <a:pt x="498292" y="972756"/>
                    <a:pt x="499222" y="971826"/>
                    <a:pt x="500152" y="969966"/>
                  </a:cubicBezTo>
                  <a:cubicBezTo>
                    <a:pt x="502942" y="965316"/>
                    <a:pt x="503872" y="959736"/>
                    <a:pt x="502012" y="954157"/>
                  </a:cubicBezTo>
                  <a:cubicBezTo>
                    <a:pt x="501082" y="948577"/>
                    <a:pt x="497362" y="944857"/>
                    <a:pt x="492713" y="942067"/>
                  </a:cubicBezTo>
                  <a:cubicBezTo>
                    <a:pt x="489922" y="941137"/>
                    <a:pt x="488063" y="939277"/>
                    <a:pt x="485273" y="938347"/>
                  </a:cubicBezTo>
                  <a:cubicBezTo>
                    <a:pt x="485273" y="938347"/>
                    <a:pt x="485273" y="938347"/>
                    <a:pt x="485273" y="938347"/>
                  </a:cubicBezTo>
                  <a:cubicBezTo>
                    <a:pt x="476903" y="923467"/>
                    <a:pt x="469463" y="907658"/>
                    <a:pt x="463883" y="893708"/>
                  </a:cubicBezTo>
                  <a:lnTo>
                    <a:pt x="463883" y="892778"/>
                  </a:lnTo>
                  <a:cubicBezTo>
                    <a:pt x="446214" y="850929"/>
                    <a:pt x="435054" y="807220"/>
                    <a:pt x="428544" y="761651"/>
                  </a:cubicBezTo>
                  <a:cubicBezTo>
                    <a:pt x="423894" y="722592"/>
                    <a:pt x="422964" y="684463"/>
                    <a:pt x="427614" y="648194"/>
                  </a:cubicBezTo>
                  <a:cubicBezTo>
                    <a:pt x="432264" y="614715"/>
                    <a:pt x="440634" y="583096"/>
                    <a:pt x="453653" y="552406"/>
                  </a:cubicBezTo>
                  <a:cubicBezTo>
                    <a:pt x="464813" y="526367"/>
                    <a:pt x="479693" y="501258"/>
                    <a:pt x="497362" y="478008"/>
                  </a:cubicBezTo>
                  <a:cubicBezTo>
                    <a:pt x="514102" y="456619"/>
                    <a:pt x="534562" y="436159"/>
                    <a:pt x="556881" y="418490"/>
                  </a:cubicBezTo>
                  <a:cubicBezTo>
                    <a:pt x="582920" y="398960"/>
                    <a:pt x="612680" y="381291"/>
                    <a:pt x="645229" y="367341"/>
                  </a:cubicBezTo>
                  <a:cubicBezTo>
                    <a:pt x="678708" y="353391"/>
                    <a:pt x="713117" y="344092"/>
                    <a:pt x="747526" y="339442"/>
                  </a:cubicBezTo>
                  <a:cubicBezTo>
                    <a:pt x="763336" y="337582"/>
                    <a:pt x="780075" y="336652"/>
                    <a:pt x="794955" y="336652"/>
                  </a:cubicBezTo>
                  <a:cubicBezTo>
                    <a:pt x="808905" y="336652"/>
                    <a:pt x="823784" y="337582"/>
                    <a:pt x="837734" y="339442"/>
                  </a:cubicBezTo>
                  <a:cubicBezTo>
                    <a:pt x="862843" y="343162"/>
                    <a:pt x="887023" y="349671"/>
                    <a:pt x="910272" y="358971"/>
                  </a:cubicBezTo>
                  <a:cubicBezTo>
                    <a:pt x="932592" y="368271"/>
                    <a:pt x="953981" y="381291"/>
                    <a:pt x="975371" y="397100"/>
                  </a:cubicBezTo>
                  <a:cubicBezTo>
                    <a:pt x="990250" y="409190"/>
                    <a:pt x="1005130" y="422210"/>
                    <a:pt x="1020009" y="438949"/>
                  </a:cubicBezTo>
                  <a:cubicBezTo>
                    <a:pt x="1022800" y="441739"/>
                    <a:pt x="1027449" y="443599"/>
                    <a:pt x="1032099" y="443599"/>
                  </a:cubicBezTo>
                  <a:cubicBezTo>
                    <a:pt x="1034889" y="443599"/>
                    <a:pt x="1038609" y="442669"/>
                    <a:pt x="1041399" y="441739"/>
                  </a:cubicBezTo>
                  <a:cubicBezTo>
                    <a:pt x="1045119" y="439879"/>
                    <a:pt x="1047909" y="435229"/>
                    <a:pt x="1049769" y="431509"/>
                  </a:cubicBezTo>
                  <a:cubicBezTo>
                    <a:pt x="1050699" y="426860"/>
                    <a:pt x="1050699" y="422210"/>
                    <a:pt x="1047909" y="418490"/>
                  </a:cubicBez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cubicBezTo>
                    <a:pt x="1046049" y="415700"/>
                    <a:pt x="1046049" y="415700"/>
                    <a:pt x="1046049" y="415700"/>
                  </a:cubicBezTo>
                  <a:cubicBezTo>
                    <a:pt x="1051629" y="382221"/>
                    <a:pt x="1060929" y="350601"/>
                    <a:pt x="1073948" y="320842"/>
                  </a:cubicBezTo>
                  <a:cubicBezTo>
                    <a:pt x="1086968" y="290153"/>
                    <a:pt x="1103707" y="261324"/>
                    <a:pt x="1124167" y="235284"/>
                  </a:cubicBezTo>
                  <a:cubicBezTo>
                    <a:pt x="1144627" y="209245"/>
                    <a:pt x="1167876" y="185995"/>
                    <a:pt x="1194845" y="165536"/>
                  </a:cubicBezTo>
                  <a:cubicBezTo>
                    <a:pt x="1224604" y="143216"/>
                    <a:pt x="1257154" y="123687"/>
                    <a:pt x="1292493" y="108807"/>
                  </a:cubicBezTo>
                  <a:cubicBezTo>
                    <a:pt x="1337132" y="90208"/>
                    <a:pt x="1384561" y="77188"/>
                    <a:pt x="1435709" y="70678"/>
                  </a:cubicBezTo>
                  <a:cubicBezTo>
                    <a:pt x="1462679" y="66958"/>
                    <a:pt x="1490578" y="65098"/>
                    <a:pt x="1518478" y="65098"/>
                  </a:cubicBezTo>
                  <a:cubicBezTo>
                    <a:pt x="1541727" y="65098"/>
                    <a:pt x="1564046" y="66028"/>
                    <a:pt x="1586366" y="68818"/>
                  </a:cubicBezTo>
                  <a:cubicBezTo>
                    <a:pt x="1591016" y="69748"/>
                    <a:pt x="1595666" y="69748"/>
                    <a:pt x="1601245" y="70678"/>
                  </a:cubicBezTo>
                  <a:lnTo>
                    <a:pt x="1601245" y="70678"/>
                  </a:lnTo>
                  <a:cubicBezTo>
                    <a:pt x="1601245" y="70678"/>
                    <a:pt x="1600315" y="70678"/>
                    <a:pt x="1600315" y="70678"/>
                  </a:cubicBezTo>
                  <a:cubicBezTo>
                    <a:pt x="1600315" y="70678"/>
                    <a:pt x="1601245" y="70678"/>
                    <a:pt x="1601245" y="70678"/>
                  </a:cubicBezTo>
                  <a:lnTo>
                    <a:pt x="1600315" y="70678"/>
                  </a:lnTo>
                  <a:cubicBezTo>
                    <a:pt x="1656114" y="78118"/>
                    <a:pt x="1710982" y="92998"/>
                    <a:pt x="1762131" y="114387"/>
                  </a:cubicBezTo>
                  <a:cubicBezTo>
                    <a:pt x="1807700" y="133917"/>
                    <a:pt x="1849549" y="158096"/>
                    <a:pt x="1886748" y="185995"/>
                  </a:cubicBezTo>
                  <a:cubicBezTo>
                    <a:pt x="1918368" y="210175"/>
                    <a:pt x="1945337" y="237144"/>
                    <a:pt x="1966726" y="264114"/>
                  </a:cubicBezTo>
                  <a:cubicBezTo>
                    <a:pt x="1975096" y="275273"/>
                    <a:pt x="1983466" y="287363"/>
                    <a:pt x="1992766" y="302243"/>
                  </a:cubicBezTo>
                  <a:lnTo>
                    <a:pt x="1998345" y="311542"/>
                  </a:lnTo>
                  <a:lnTo>
                    <a:pt x="2000206" y="313402"/>
                  </a:lnTo>
                  <a:cubicBezTo>
                    <a:pt x="2002066" y="316192"/>
                    <a:pt x="2003925" y="319912"/>
                    <a:pt x="2005785" y="322702"/>
                  </a:cubicBezTo>
                  <a:cubicBezTo>
                    <a:pt x="2007645" y="326422"/>
                    <a:pt x="2010435" y="329212"/>
                    <a:pt x="2012295" y="332932"/>
                  </a:cubicBezTo>
                  <a:cubicBezTo>
                    <a:pt x="2013225" y="333862"/>
                    <a:pt x="2014155" y="335722"/>
                    <a:pt x="2015085" y="336652"/>
                  </a:cubicBezTo>
                  <a:cubicBezTo>
                    <a:pt x="2016945" y="339442"/>
                    <a:pt x="2018805" y="342232"/>
                    <a:pt x="2020665" y="345022"/>
                  </a:cubicBezTo>
                  <a:cubicBezTo>
                    <a:pt x="2023455" y="350601"/>
                    <a:pt x="2029965" y="354321"/>
                    <a:pt x="2037405" y="354321"/>
                  </a:cubicBezTo>
                  <a:cubicBezTo>
                    <a:pt x="2041124" y="354321"/>
                    <a:pt x="2043915" y="353391"/>
                    <a:pt x="2046704" y="351531"/>
                  </a:cubicBezTo>
                  <a:cubicBezTo>
                    <a:pt x="2053214" y="347811"/>
                    <a:pt x="2056934" y="33944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65304" y="317122"/>
                    <a:pt x="2075533" y="303173"/>
                    <a:pt x="2085764" y="289223"/>
                  </a:cubicBezTo>
                  <a:cubicBezTo>
                    <a:pt x="2119243" y="246444"/>
                    <a:pt x="2158302" y="207385"/>
                    <a:pt x="2202941" y="172976"/>
                  </a:cubicBezTo>
                  <a:cubicBezTo>
                    <a:pt x="2240140" y="144146"/>
                    <a:pt x="2280129" y="119967"/>
                    <a:pt x="2321977" y="99508"/>
                  </a:cubicBezTo>
                  <a:cubicBezTo>
                    <a:pt x="2332208" y="93928"/>
                    <a:pt x="2343367" y="89278"/>
                    <a:pt x="2353597" y="84628"/>
                  </a:cubicBezTo>
                  <a:lnTo>
                    <a:pt x="2353597" y="84628"/>
                  </a:lnTo>
                  <a:cubicBezTo>
                    <a:pt x="2353597" y="84628"/>
                    <a:pt x="2353597" y="84628"/>
                    <a:pt x="2353597" y="84628"/>
                  </a:cubicBezTo>
                  <a:cubicBezTo>
                    <a:pt x="2353597" y="84628"/>
                    <a:pt x="2353597" y="84628"/>
                    <a:pt x="2353597" y="84628"/>
                  </a:cubicBezTo>
                  <a:lnTo>
                    <a:pt x="2352667" y="84628"/>
                  </a:lnTo>
                  <a:lnTo>
                    <a:pt x="2353597" y="84628"/>
                  </a:lnTo>
                  <a:lnTo>
                    <a:pt x="2354527" y="84628"/>
                  </a:lnTo>
                  <a:lnTo>
                    <a:pt x="2355457" y="84628"/>
                  </a:lnTo>
                  <a:cubicBezTo>
                    <a:pt x="2404746" y="64168"/>
                    <a:pt x="2454964" y="50219"/>
                    <a:pt x="2505183" y="43709"/>
                  </a:cubicBezTo>
                  <a:cubicBezTo>
                    <a:pt x="2526572" y="40919"/>
                    <a:pt x="2547962" y="39989"/>
                    <a:pt x="2568421" y="39989"/>
                  </a:cubicBezTo>
                  <a:cubicBezTo>
                    <a:pt x="2587021" y="39989"/>
                    <a:pt x="2606551" y="40919"/>
                    <a:pt x="2625150" y="43709"/>
                  </a:cubicBezTo>
                  <a:cubicBezTo>
                    <a:pt x="2656769" y="48359"/>
                    <a:pt x="2687458" y="56729"/>
                    <a:pt x="2715358" y="67888"/>
                  </a:cubicBezTo>
                  <a:cubicBezTo>
                    <a:pt x="2739537" y="78118"/>
                    <a:pt x="2762787" y="92068"/>
                    <a:pt x="2784176" y="107877"/>
                  </a:cubicBezTo>
                  <a:cubicBezTo>
                    <a:pt x="2804636" y="123687"/>
                    <a:pt x="2823235" y="143216"/>
                    <a:pt x="2840905" y="164606"/>
                  </a:cubicBezTo>
                  <a:cubicBezTo>
                    <a:pt x="2861364" y="190645"/>
                    <a:pt x="2878104" y="221335"/>
                    <a:pt x="2892984" y="255744"/>
                  </a:cubicBezTo>
                  <a:cubicBezTo>
                    <a:pt x="2906003" y="286433"/>
                    <a:pt x="2916233" y="320842"/>
                    <a:pt x="2924603" y="359901"/>
                  </a:cubicBezTo>
                  <a:cubicBezTo>
                    <a:pt x="2926463" y="367341"/>
                    <a:pt x="2932973" y="371991"/>
                    <a:pt x="2941343" y="371991"/>
                  </a:cubicBezTo>
                  <a:cubicBezTo>
                    <a:pt x="2945992" y="371991"/>
                    <a:pt x="2950642" y="370131"/>
                    <a:pt x="2953432" y="367341"/>
                  </a:cubicBezTo>
                  <a:cubicBezTo>
                    <a:pt x="2954362" y="366411"/>
                    <a:pt x="2955292" y="364551"/>
                    <a:pt x="2956222" y="363621"/>
                  </a:cubicBezTo>
                  <a:cubicBezTo>
                    <a:pt x="2956222" y="363621"/>
                    <a:pt x="2956222" y="363621"/>
                    <a:pt x="2956222" y="363621"/>
                  </a:cubicBezTo>
                  <a:cubicBezTo>
                    <a:pt x="2956222" y="363621"/>
                    <a:pt x="2956222" y="363621"/>
                    <a:pt x="2956222" y="362691"/>
                  </a:cubicBezTo>
                  <a:cubicBezTo>
                    <a:pt x="2981331" y="334792"/>
                    <a:pt x="3009231" y="307822"/>
                    <a:pt x="3040850" y="283643"/>
                  </a:cubicBezTo>
                  <a:cubicBezTo>
                    <a:pt x="3083629" y="250164"/>
                    <a:pt x="3131058" y="223194"/>
                    <a:pt x="3181277" y="201805"/>
                  </a:cubicBezTo>
                  <a:cubicBezTo>
                    <a:pt x="3235215" y="179486"/>
                    <a:pt x="3292874" y="163676"/>
                    <a:pt x="3353322" y="155306"/>
                  </a:cubicBezTo>
                  <a:cubicBezTo>
                    <a:pt x="3381222" y="151586"/>
                    <a:pt x="3409121" y="149726"/>
                    <a:pt x="3437020" y="149726"/>
                  </a:cubicBezTo>
                  <a:cubicBezTo>
                    <a:pt x="3463060" y="149726"/>
                    <a:pt x="3488169" y="151586"/>
                    <a:pt x="3513279" y="154376"/>
                  </a:cubicBezTo>
                  <a:cubicBezTo>
                    <a:pt x="3559777" y="160886"/>
                    <a:pt x="3605346" y="172976"/>
                    <a:pt x="3649055" y="191575"/>
                  </a:cubicBezTo>
                  <a:cubicBezTo>
                    <a:pt x="3688114" y="208315"/>
                    <a:pt x="3724383" y="228774"/>
                    <a:pt x="3756932" y="253884"/>
                  </a:cubicBezTo>
                  <a:cubicBezTo>
                    <a:pt x="3785762" y="276203"/>
                    <a:pt x="3811801" y="303173"/>
                    <a:pt x="3835050" y="332002"/>
                  </a:cubicBezTo>
                  <a:cubicBezTo>
                    <a:pt x="3859230" y="364551"/>
                    <a:pt x="3880619" y="401750"/>
                    <a:pt x="3898289" y="442669"/>
                  </a:cubicBezTo>
                  <a:cubicBezTo>
                    <a:pt x="3907588" y="464989"/>
                    <a:pt x="3915958" y="488238"/>
                    <a:pt x="3922468" y="513347"/>
                  </a:cubicBezTo>
                  <a:cubicBezTo>
                    <a:pt x="3929908" y="540317"/>
                    <a:pt x="3935488" y="567286"/>
                    <a:pt x="3940138" y="594255"/>
                  </a:cubicBezTo>
                  <a:cubicBezTo>
                    <a:pt x="3941068" y="597975"/>
                    <a:pt x="3942927" y="60076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7577" y="610065"/>
                    <a:pt x="3954087" y="614715"/>
                    <a:pt x="3961527" y="614715"/>
                  </a:cubicBezTo>
                  <a:cubicBezTo>
                    <a:pt x="3963387" y="614715"/>
                    <a:pt x="3964317" y="614715"/>
                    <a:pt x="3966177" y="613785"/>
                  </a:cubicBezTo>
                  <a:cubicBezTo>
                    <a:pt x="3991286" y="606345"/>
                    <a:pt x="4017326" y="600765"/>
                    <a:pt x="4043365" y="597045"/>
                  </a:cubicBezTo>
                  <a:cubicBezTo>
                    <a:pt x="4066615" y="594255"/>
                    <a:pt x="4089864" y="592396"/>
                    <a:pt x="4112183" y="592396"/>
                  </a:cubicBezTo>
                  <a:cubicBezTo>
                    <a:pt x="4134503" y="592396"/>
                    <a:pt x="4156822" y="594255"/>
                    <a:pt x="4178212" y="596115"/>
                  </a:cubicBezTo>
                  <a:cubicBezTo>
                    <a:pt x="4221921" y="602625"/>
                    <a:pt x="4265630" y="613785"/>
                    <a:pt x="4305619" y="630525"/>
                  </a:cubicBezTo>
                  <a:cubicBezTo>
                    <a:pt x="4340958" y="645404"/>
                    <a:pt x="4373507" y="664934"/>
                    <a:pt x="4402337" y="686323"/>
                  </a:cubicBezTo>
                  <a:cubicBezTo>
                    <a:pt x="4427446" y="705853"/>
                    <a:pt x="4450695" y="729102"/>
                    <a:pt x="4470225" y="754212"/>
                  </a:cubicBezTo>
                  <a:cubicBezTo>
                    <a:pt x="4488824" y="778391"/>
                    <a:pt x="4504634" y="805360"/>
                    <a:pt x="4516724" y="834190"/>
                  </a:cubicBezTo>
                  <a:cubicBezTo>
                    <a:pt x="4528813" y="863949"/>
                    <a:pt x="4537183" y="896498"/>
                    <a:pt x="4542763" y="929047"/>
                  </a:cubicBezTo>
                  <a:cubicBezTo>
                    <a:pt x="4547413" y="965316"/>
                    <a:pt x="4547413" y="1002515"/>
                    <a:pt x="4542763" y="1038784"/>
                  </a:cubicBezTo>
                  <a:cubicBezTo>
                    <a:pt x="4537183" y="1073194"/>
                    <a:pt x="4528813" y="1105743"/>
                    <a:pt x="4515794" y="1136432"/>
                  </a:cubicBezTo>
                  <a:cubicBezTo>
                    <a:pt x="4503704" y="1163402"/>
                    <a:pt x="4489755" y="1188511"/>
                    <a:pt x="4473015" y="1210830"/>
                  </a:cubicBezTo>
                  <a:cubicBezTo>
                    <a:pt x="4457205" y="1230360"/>
                    <a:pt x="4439536" y="1248029"/>
                    <a:pt x="4420006" y="1263839"/>
                  </a:cubicBezTo>
                  <a:cubicBezTo>
                    <a:pt x="4401407" y="1277789"/>
                    <a:pt x="4380947" y="1289878"/>
                    <a:pt x="4359558" y="1299178"/>
                  </a:cubicBezTo>
                  <a:cubicBezTo>
                    <a:pt x="4356767" y="1300108"/>
                    <a:pt x="4353978" y="1301038"/>
                    <a:pt x="4351188" y="1302898"/>
                  </a:cubicBezTo>
                  <a:lnTo>
                    <a:pt x="4347468" y="1304758"/>
                  </a:lnTo>
                  <a:cubicBezTo>
                    <a:pt x="4343748" y="1306618"/>
                    <a:pt x="4340028" y="1307548"/>
                    <a:pt x="4336308" y="1310338"/>
                  </a:cubicBezTo>
                  <a:cubicBezTo>
                    <a:pt x="4327938" y="1315918"/>
                    <a:pt x="4324218" y="1325218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lnTo>
                    <a:pt x="4327009" y="1333587"/>
                  </a:ln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6078" y="1341957"/>
                    <a:pt x="4329798" y="1350327"/>
                    <a:pt x="4337238" y="1354047"/>
                  </a:cubicBezTo>
                  <a:cubicBezTo>
                    <a:pt x="4354908" y="1364277"/>
                    <a:pt x="4372577" y="1375436"/>
                    <a:pt x="4388387" y="1387526"/>
                  </a:cubicBezTo>
                  <a:cubicBezTo>
                    <a:pt x="4406057" y="1403336"/>
                    <a:pt x="4429306" y="1426585"/>
                    <a:pt x="4448835" y="1451694"/>
                  </a:cubicBez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25">
              <a:extLst>
                <a:ext uri="{FF2B5EF4-FFF2-40B4-BE49-F238E27FC236}">
                  <a16:creationId xmlns:a16="http://schemas.microsoft.com/office/drawing/2014/main" id="{15930CF2-C337-8BAC-B456-54920CA3F7EC}"/>
                </a:ext>
              </a:extLst>
            </p:cNvPr>
            <p:cNvSpPr/>
            <p:nvPr/>
          </p:nvSpPr>
          <p:spPr>
            <a:xfrm>
              <a:off x="3716295" y="1016638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3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4 w 4481220"/>
                <a:gd name="connsiteY8" fmla="*/ 249234 h 2627185"/>
                <a:gd name="connsiteX9" fmla="*/ 1998414 w 4481220"/>
                <a:gd name="connsiteY9" fmla="*/ 292013 h 2627185"/>
                <a:gd name="connsiteX10" fmla="*/ 1989115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3 h 2627185"/>
                <a:gd name="connsiteX13" fmla="*/ 1957495 w 4481220"/>
                <a:gd name="connsiteY13" fmla="*/ 296663 h 2627185"/>
                <a:gd name="connsiteX14" fmla="*/ 1954705 w 4481220"/>
                <a:gd name="connsiteY14" fmla="*/ 292943 h 2627185"/>
                <a:gd name="connsiteX15" fmla="*/ 1948195 w 4481220"/>
                <a:gd name="connsiteY15" fmla="*/ 282713 h 2627185"/>
                <a:gd name="connsiteX16" fmla="*/ 1942616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7 w 4481220"/>
                <a:gd name="connsiteY19" fmla="*/ 224124 h 2627185"/>
                <a:gd name="connsiteX20" fmla="*/ 1829158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6 w 4481220"/>
                <a:gd name="connsiteY22" fmla="*/ 30689 h 2627185"/>
                <a:gd name="connsiteX23" fmla="*/ 1544586 w 4481220"/>
                <a:gd name="connsiteY23" fmla="*/ 31619 h 2627185"/>
                <a:gd name="connsiteX24" fmla="*/ 1460888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6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4 w 4481220"/>
                <a:gd name="connsiteY47" fmla="*/ 854649 h 2627185"/>
                <a:gd name="connsiteX48" fmla="*/ 405364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8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8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4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9 w 4481220"/>
                <a:gd name="connsiteY89" fmla="*/ 2267284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4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6 w 4481220"/>
                <a:gd name="connsiteY96" fmla="*/ 2429100 h 2627185"/>
                <a:gd name="connsiteX97" fmla="*/ 1164225 w 4481220"/>
                <a:gd name="connsiteY97" fmla="*/ 2456070 h 2627185"/>
                <a:gd name="connsiteX98" fmla="*/ 1257222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7 w 4481220"/>
                <a:gd name="connsiteY100" fmla="*/ 2554647 h 2627185"/>
                <a:gd name="connsiteX101" fmla="*/ 1593874 w 4481220"/>
                <a:gd name="connsiteY101" fmla="*/ 2548138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4 w 4481220"/>
                <a:gd name="connsiteY107" fmla="*/ 2243105 h 2627185"/>
                <a:gd name="connsiteX108" fmla="*/ 2040263 w 4481220"/>
                <a:gd name="connsiteY108" fmla="*/ 2228226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5 h 2627185"/>
                <a:gd name="connsiteX114" fmla="*/ 2063513 w 4481220"/>
                <a:gd name="connsiteY114" fmla="*/ 2282164 h 2627185"/>
                <a:gd name="connsiteX115" fmla="*/ 2070952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70 w 4481220"/>
                <a:gd name="connsiteY118" fmla="*/ 2417011 h 2627185"/>
                <a:gd name="connsiteX119" fmla="*/ 2314607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7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7 w 4481220"/>
                <a:gd name="connsiteY132" fmla="*/ 2326803 h 2627185"/>
                <a:gd name="connsiteX133" fmla="*/ 2726586 w 4481220"/>
                <a:gd name="connsiteY133" fmla="*/ 2335173 h 2627185"/>
                <a:gd name="connsiteX134" fmla="*/ 2727517 w 4481220"/>
                <a:gd name="connsiteY134" fmla="*/ 2337033 h 2627185"/>
                <a:gd name="connsiteX135" fmla="*/ 2731236 w 4481220"/>
                <a:gd name="connsiteY135" fmla="*/ 2344473 h 2627185"/>
                <a:gd name="connsiteX136" fmla="*/ 2732167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4 w 4481220"/>
                <a:gd name="connsiteY141" fmla="*/ 2513728 h 2627185"/>
                <a:gd name="connsiteX142" fmla="*/ 2967451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7 h 2627185"/>
                <a:gd name="connsiteX154" fmla="*/ 3904868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7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8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5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9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7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3 w 4481220"/>
                <a:gd name="connsiteY178" fmla="*/ 996936 h 2627185"/>
                <a:gd name="connsiteX179" fmla="*/ 4477733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3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3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7 w 4481220"/>
                <a:gd name="connsiteY187" fmla="*/ 571936 h 2627185"/>
                <a:gd name="connsiteX188" fmla="*/ 3896497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1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2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3" y="0"/>
                    <a:pt x="2468983" y="930"/>
                    <a:pt x="2447593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8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4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4" y="307822"/>
                    <a:pt x="1989115" y="311542"/>
                  </a:cubicBezTo>
                  <a:cubicBezTo>
                    <a:pt x="1986325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3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6" y="293873"/>
                    <a:pt x="1954705" y="292943"/>
                  </a:cubicBezTo>
                  <a:cubicBezTo>
                    <a:pt x="1952845" y="289223"/>
                    <a:pt x="1950055" y="286433"/>
                    <a:pt x="1948195" y="282713"/>
                  </a:cubicBezTo>
                  <a:cubicBezTo>
                    <a:pt x="1946336" y="279923"/>
                    <a:pt x="1944476" y="276203"/>
                    <a:pt x="1942616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6" y="234354"/>
                    <a:pt x="1909137" y="224124"/>
                  </a:cubicBezTo>
                  <a:cubicBezTo>
                    <a:pt x="1887747" y="197155"/>
                    <a:pt x="1860778" y="171116"/>
                    <a:pt x="1829158" y="146006"/>
                  </a:cubicBezTo>
                  <a:cubicBezTo>
                    <a:pt x="1791959" y="117177"/>
                    <a:pt x="1750110" y="92998"/>
                    <a:pt x="1704542" y="74398"/>
                  </a:cubicBezTo>
                  <a:cubicBezTo>
                    <a:pt x="1653393" y="53009"/>
                    <a:pt x="1598524" y="38129"/>
                    <a:pt x="1542726" y="30689"/>
                  </a:cubicBezTo>
                  <a:lnTo>
                    <a:pt x="1544586" y="31619"/>
                  </a:lnTo>
                  <a:cubicBezTo>
                    <a:pt x="1517616" y="27899"/>
                    <a:pt x="1488787" y="26039"/>
                    <a:pt x="1460888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6" y="126477"/>
                  </a:cubicBezTo>
                  <a:cubicBezTo>
                    <a:pt x="1110286" y="146936"/>
                    <a:pt x="1087037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1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29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3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4" y="854649"/>
                  </a:cubicBezTo>
                  <a:lnTo>
                    <a:pt x="405364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2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8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3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30"/>
                    <a:pt x="197049" y="1665589"/>
                  </a:cubicBezTo>
                  <a:cubicBezTo>
                    <a:pt x="201698" y="1667449"/>
                    <a:pt x="205419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9"/>
                    <a:pt x="220298" y="1695348"/>
                  </a:cubicBezTo>
                  <a:cubicBezTo>
                    <a:pt x="219368" y="1697209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6"/>
                    <a:pt x="143110" y="1849725"/>
                    <a:pt x="137530" y="1887854"/>
                  </a:cubicBezTo>
                  <a:cubicBezTo>
                    <a:pt x="131950" y="1933423"/>
                    <a:pt x="131950" y="1980852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8" y="2268215"/>
                    <a:pt x="258427" y="2288674"/>
                    <a:pt x="281676" y="2307274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2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9" y="2267284"/>
                  </a:cubicBezTo>
                  <a:cubicBezTo>
                    <a:pt x="1013569" y="2262635"/>
                    <a:pt x="1020078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4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8" y="2289604"/>
                    <a:pt x="1043328" y="2292394"/>
                  </a:cubicBezTo>
                  <a:cubicBezTo>
                    <a:pt x="1044258" y="2295184"/>
                    <a:pt x="1045188" y="2297974"/>
                    <a:pt x="1046118" y="2299834"/>
                  </a:cubicBezTo>
                  <a:cubicBezTo>
                    <a:pt x="1060067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6" y="2429100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2" y="2510009"/>
                  </a:cubicBezTo>
                  <a:cubicBezTo>
                    <a:pt x="1301861" y="2528608"/>
                    <a:pt x="1351151" y="2541628"/>
                    <a:pt x="1404159" y="2549068"/>
                  </a:cubicBezTo>
                  <a:cubicBezTo>
                    <a:pt x="1433918" y="2552788"/>
                    <a:pt x="1465538" y="2554647"/>
                    <a:pt x="1496227" y="2554647"/>
                  </a:cubicBezTo>
                  <a:cubicBezTo>
                    <a:pt x="1528776" y="2554647"/>
                    <a:pt x="1561325" y="2552788"/>
                    <a:pt x="1593874" y="2548138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7" y="2411431"/>
                    <a:pt x="1938896" y="2387251"/>
                    <a:pt x="1959355" y="2361212"/>
                  </a:cubicBezTo>
                  <a:cubicBezTo>
                    <a:pt x="1977955" y="2337033"/>
                    <a:pt x="1992835" y="2310994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4" y="2243105"/>
                  </a:cubicBezTo>
                  <a:cubicBezTo>
                    <a:pt x="2023524" y="2234735"/>
                    <a:pt x="2030964" y="2228226"/>
                    <a:pt x="2040263" y="2228226"/>
                  </a:cubicBezTo>
                  <a:cubicBezTo>
                    <a:pt x="2044913" y="2228226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5"/>
                  </a:lnTo>
                  <a:cubicBezTo>
                    <a:pt x="2060723" y="2270075"/>
                    <a:pt x="2061653" y="2276584"/>
                    <a:pt x="2063513" y="2282164"/>
                  </a:cubicBezTo>
                  <a:cubicBezTo>
                    <a:pt x="2065373" y="2290534"/>
                    <a:pt x="2068163" y="2297974"/>
                    <a:pt x="2070952" y="2305414"/>
                  </a:cubicBezTo>
                  <a:cubicBezTo>
                    <a:pt x="2076533" y="2318433"/>
                    <a:pt x="2083972" y="2331453"/>
                    <a:pt x="2093272" y="2343543"/>
                  </a:cubicBezTo>
                  <a:cubicBezTo>
                    <a:pt x="2103502" y="2356562"/>
                    <a:pt x="2115591" y="2368652"/>
                    <a:pt x="2129541" y="2378882"/>
                  </a:cubicBezTo>
                  <a:cubicBezTo>
                    <a:pt x="2149071" y="2392831"/>
                    <a:pt x="2171390" y="2405851"/>
                    <a:pt x="2195570" y="2417011"/>
                  </a:cubicBezTo>
                  <a:cubicBezTo>
                    <a:pt x="2231838" y="2431891"/>
                    <a:pt x="2271828" y="2443050"/>
                    <a:pt x="2314607" y="2448630"/>
                  </a:cubicBezTo>
                  <a:cubicBezTo>
                    <a:pt x="2338786" y="2451420"/>
                    <a:pt x="2363895" y="2453280"/>
                    <a:pt x="2388075" y="2453280"/>
                  </a:cubicBezTo>
                  <a:cubicBezTo>
                    <a:pt x="2412254" y="2453280"/>
                    <a:pt x="2437364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600" y="2409571"/>
                    <a:pt x="2613129" y="2399341"/>
                    <a:pt x="2629869" y="2386322"/>
                  </a:cubicBezTo>
                  <a:cubicBezTo>
                    <a:pt x="2641959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7" y="2323083"/>
                    <a:pt x="2680088" y="2319363"/>
                    <a:pt x="2684737" y="2317503"/>
                  </a:cubicBezTo>
                  <a:cubicBezTo>
                    <a:pt x="2687527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7" y="2319363"/>
                    <a:pt x="2723797" y="2326803"/>
                  </a:cubicBezTo>
                  <a:cubicBezTo>
                    <a:pt x="2724726" y="2329593"/>
                    <a:pt x="2725657" y="2332383"/>
                    <a:pt x="2726586" y="2335173"/>
                  </a:cubicBezTo>
                  <a:lnTo>
                    <a:pt x="2727517" y="2337033"/>
                  </a:lnTo>
                  <a:cubicBezTo>
                    <a:pt x="2728446" y="2339823"/>
                    <a:pt x="2730307" y="2341683"/>
                    <a:pt x="2731236" y="2344473"/>
                  </a:cubicBezTo>
                  <a:lnTo>
                    <a:pt x="2732167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1"/>
                    <a:pt x="2787035" y="2443050"/>
                  </a:cubicBezTo>
                  <a:cubicBezTo>
                    <a:pt x="2807495" y="2469090"/>
                    <a:pt x="2830744" y="2492339"/>
                    <a:pt x="2857714" y="2513728"/>
                  </a:cubicBezTo>
                  <a:cubicBezTo>
                    <a:pt x="2890263" y="2538838"/>
                    <a:pt x="2926531" y="2559297"/>
                    <a:pt x="2967451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5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7" y="2589987"/>
                    <a:pt x="3565426" y="2563017"/>
                  </a:cubicBezTo>
                  <a:cubicBezTo>
                    <a:pt x="3619364" y="2539768"/>
                    <a:pt x="3668653" y="2511869"/>
                    <a:pt x="3711432" y="2479319"/>
                  </a:cubicBezTo>
                  <a:cubicBezTo>
                    <a:pt x="3745842" y="2452350"/>
                    <a:pt x="3774671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9" y="2275654"/>
                    <a:pt x="3871389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7"/>
                  </a:cubicBezTo>
                  <a:cubicBezTo>
                    <a:pt x="3891848" y="2181727"/>
                    <a:pt x="3898358" y="2178937"/>
                    <a:pt x="3904868" y="2178937"/>
                  </a:cubicBezTo>
                  <a:cubicBezTo>
                    <a:pt x="3906728" y="2178937"/>
                    <a:pt x="3908588" y="2178937"/>
                    <a:pt x="3910447" y="2179867"/>
                  </a:cubicBezTo>
                  <a:cubicBezTo>
                    <a:pt x="3923467" y="2182656"/>
                    <a:pt x="3937417" y="2185447"/>
                    <a:pt x="3953226" y="2187306"/>
                  </a:cubicBezTo>
                  <a:cubicBezTo>
                    <a:pt x="3971826" y="2189166"/>
                    <a:pt x="3989495" y="2191027"/>
                    <a:pt x="4008095" y="2191027"/>
                  </a:cubicBezTo>
                  <a:cubicBezTo>
                    <a:pt x="4025765" y="2191027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7"/>
                    <a:pt x="4225710" y="2126858"/>
                    <a:pt x="4256399" y="2103608"/>
                  </a:cubicBezTo>
                  <a:cubicBezTo>
                    <a:pt x="4289878" y="2077569"/>
                    <a:pt x="4320568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5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9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8" y="1266629"/>
                    <a:pt x="4278719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8" y="1248029"/>
                    <a:pt x="4336377" y="1235940"/>
                    <a:pt x="4354977" y="1221990"/>
                  </a:cubicBezTo>
                  <a:cubicBezTo>
                    <a:pt x="4374506" y="1206181"/>
                    <a:pt x="4392176" y="1188511"/>
                    <a:pt x="4407985" y="1168981"/>
                  </a:cubicBezTo>
                  <a:cubicBezTo>
                    <a:pt x="4424725" y="1146662"/>
                    <a:pt x="4438675" y="1121553"/>
                    <a:pt x="4450764" y="1094583"/>
                  </a:cubicBezTo>
                  <a:cubicBezTo>
                    <a:pt x="4463784" y="1063894"/>
                    <a:pt x="4472154" y="1031345"/>
                    <a:pt x="4477733" y="996936"/>
                  </a:cubicBezTo>
                  <a:cubicBezTo>
                    <a:pt x="4482383" y="960666"/>
                    <a:pt x="4482383" y="923467"/>
                    <a:pt x="4477733" y="887198"/>
                  </a:cubicBezTo>
                  <a:cubicBezTo>
                    <a:pt x="4473083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3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9" y="603555"/>
                    <a:pt x="4240589" y="588676"/>
                  </a:cubicBezTo>
                  <a:cubicBezTo>
                    <a:pt x="4199670" y="571936"/>
                    <a:pt x="4156891" y="559846"/>
                    <a:pt x="4113183" y="554266"/>
                  </a:cubicBezTo>
                  <a:cubicBezTo>
                    <a:pt x="4091793" y="551477"/>
                    <a:pt x="4069474" y="550547"/>
                    <a:pt x="4047154" y="550547"/>
                  </a:cubicBezTo>
                  <a:cubicBezTo>
                    <a:pt x="4023904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7" y="571936"/>
                  </a:cubicBezTo>
                  <a:cubicBezTo>
                    <a:pt x="3899288" y="571936"/>
                    <a:pt x="3898358" y="572866"/>
                    <a:pt x="3896497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8" y="524507"/>
                    <a:pt x="3864879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3" y="185995"/>
                    <a:pt x="3623085" y="165536"/>
                    <a:pt x="3584025" y="148796"/>
                  </a:cubicBezTo>
                  <a:cubicBezTo>
                    <a:pt x="3541247" y="131127"/>
                    <a:pt x="3495678" y="119037"/>
                    <a:pt x="3448249" y="111597"/>
                  </a:cubicBezTo>
                  <a:cubicBezTo>
                    <a:pt x="3423139" y="108807"/>
                    <a:pt x="3397100" y="106947"/>
                    <a:pt x="3371991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6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3" y="321772"/>
                    <a:pt x="2889332" y="323632"/>
                    <a:pt x="2887472" y="324562"/>
                  </a:cubicBezTo>
                  <a:cubicBezTo>
                    <a:pt x="2884682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3" y="278063"/>
                    <a:pt x="2840044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8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03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FDFDF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8047" y="5130298"/>
            <a:ext cx="3472768" cy="1727702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50815" y="5130298"/>
            <a:ext cx="3472768" cy="172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0FDFD47-1959-45E3-87E0-F505B7865BAA}"/>
              </a:ext>
            </a:extLst>
          </p:cNvPr>
          <p:cNvSpPr txBox="1"/>
          <p:nvPr/>
        </p:nvSpPr>
        <p:spPr>
          <a:xfrm>
            <a:off x="319421" y="593239"/>
            <a:ext cx="593936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7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61339" y="343419"/>
            <a:ext cx="3937819" cy="3746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1185CB-CC3C-408F-90F1-75F8B8325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520" y="615731"/>
            <a:ext cx="9144793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08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A8E8A3-B934-4154-BE89-64C8572E1631}"/>
              </a:ext>
            </a:extLst>
          </p:cNvPr>
          <p:cNvSpPr txBox="1"/>
          <p:nvPr/>
        </p:nvSpPr>
        <p:spPr>
          <a:xfrm>
            <a:off x="3477832" y="745395"/>
            <a:ext cx="7591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NHỮNG CÁCH CHÀO ĐỘC ĐÁO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F55C21-E794-4A47-A2F9-9D7BD898790D}"/>
              </a:ext>
            </a:extLst>
          </p:cNvPr>
          <p:cNvSpPr txBox="1"/>
          <p:nvPr/>
        </p:nvSpPr>
        <p:spPr>
          <a:xfrm>
            <a:off x="1201480" y="641818"/>
            <a:ext cx="1019662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việc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0C5C81-CA73-4DC6-A4B3-1DE8DCBBF892}"/>
              </a:ext>
            </a:extLst>
          </p:cNvPr>
          <p:cNvSpPr txBox="1"/>
          <p:nvPr/>
        </p:nvSpPr>
        <p:spPr>
          <a:xfrm>
            <a:off x="4255652" y="-73172"/>
            <a:ext cx="3666091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8DC253-FA66-494B-83CD-90E00DBFD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8796" y="1290970"/>
            <a:ext cx="6539800" cy="2537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6D6194-6570-4EF3-98EF-E77F61E40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8797" y="3951965"/>
            <a:ext cx="6539799" cy="263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0" y="116863"/>
            <a:ext cx="12192000" cy="6741137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7673" y="116863"/>
            <a:ext cx="11714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An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7F001D6-469C-9050-A755-0FB4B3FA13C6}"/>
              </a:ext>
            </a:extLst>
          </p:cNvPr>
          <p:cNvSpPr/>
          <p:nvPr/>
        </p:nvSpPr>
        <p:spPr>
          <a:xfrm>
            <a:off x="5616105" y="1857442"/>
            <a:ext cx="6293790" cy="4634798"/>
          </a:xfrm>
          <a:custGeom>
            <a:avLst/>
            <a:gdLst>
              <a:gd name="connsiteX0" fmla="*/ 0 w 6293790"/>
              <a:gd name="connsiteY0" fmla="*/ 772482 h 4634798"/>
              <a:gd name="connsiteX1" fmla="*/ 772482 w 6293790"/>
              <a:gd name="connsiteY1" fmla="*/ 0 h 4634798"/>
              <a:gd name="connsiteX2" fmla="*/ 5521308 w 6293790"/>
              <a:gd name="connsiteY2" fmla="*/ 0 h 4634798"/>
              <a:gd name="connsiteX3" fmla="*/ 6293790 w 6293790"/>
              <a:gd name="connsiteY3" fmla="*/ 772482 h 4634798"/>
              <a:gd name="connsiteX4" fmla="*/ 6293790 w 6293790"/>
              <a:gd name="connsiteY4" fmla="*/ 3862316 h 4634798"/>
              <a:gd name="connsiteX5" fmla="*/ 5521308 w 6293790"/>
              <a:gd name="connsiteY5" fmla="*/ 4634798 h 4634798"/>
              <a:gd name="connsiteX6" fmla="*/ 772482 w 6293790"/>
              <a:gd name="connsiteY6" fmla="*/ 4634798 h 4634798"/>
              <a:gd name="connsiteX7" fmla="*/ 0 w 6293790"/>
              <a:gd name="connsiteY7" fmla="*/ 3862316 h 4634798"/>
              <a:gd name="connsiteX8" fmla="*/ 0 w 6293790"/>
              <a:gd name="connsiteY8" fmla="*/ 772482 h 4634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3790" h="4634798" fill="none" extrusionOk="0">
                <a:moveTo>
                  <a:pt x="0" y="772482"/>
                </a:moveTo>
                <a:cubicBezTo>
                  <a:pt x="12827" y="263113"/>
                  <a:pt x="303169" y="23630"/>
                  <a:pt x="772482" y="0"/>
                </a:cubicBezTo>
                <a:cubicBezTo>
                  <a:pt x="2698420" y="-73180"/>
                  <a:pt x="4718860" y="86135"/>
                  <a:pt x="5521308" y="0"/>
                </a:cubicBezTo>
                <a:cubicBezTo>
                  <a:pt x="5979258" y="9324"/>
                  <a:pt x="6219227" y="312360"/>
                  <a:pt x="6293790" y="772482"/>
                </a:cubicBezTo>
                <a:cubicBezTo>
                  <a:pt x="6449700" y="1258029"/>
                  <a:pt x="6154296" y="2590590"/>
                  <a:pt x="6293790" y="3862316"/>
                </a:cubicBezTo>
                <a:cubicBezTo>
                  <a:pt x="6255390" y="4284771"/>
                  <a:pt x="5963387" y="4615432"/>
                  <a:pt x="5521308" y="4634798"/>
                </a:cubicBezTo>
                <a:cubicBezTo>
                  <a:pt x="3392165" y="4679658"/>
                  <a:pt x="3032325" y="4752420"/>
                  <a:pt x="772482" y="4634798"/>
                </a:cubicBezTo>
                <a:cubicBezTo>
                  <a:pt x="318899" y="4692540"/>
                  <a:pt x="7178" y="4284805"/>
                  <a:pt x="0" y="3862316"/>
                </a:cubicBezTo>
                <a:cubicBezTo>
                  <a:pt x="-60313" y="2892707"/>
                  <a:pt x="168062" y="1174694"/>
                  <a:pt x="0" y="772482"/>
                </a:cubicBezTo>
                <a:close/>
              </a:path>
              <a:path w="6293790" h="4634798" stroke="0" extrusionOk="0">
                <a:moveTo>
                  <a:pt x="0" y="772482"/>
                </a:moveTo>
                <a:cubicBezTo>
                  <a:pt x="2487" y="361621"/>
                  <a:pt x="324247" y="-27314"/>
                  <a:pt x="772482" y="0"/>
                </a:cubicBezTo>
                <a:cubicBezTo>
                  <a:pt x="1934198" y="33707"/>
                  <a:pt x="4432995" y="-162475"/>
                  <a:pt x="5521308" y="0"/>
                </a:cubicBezTo>
                <a:cubicBezTo>
                  <a:pt x="6020050" y="-22148"/>
                  <a:pt x="6233407" y="391049"/>
                  <a:pt x="6293790" y="772482"/>
                </a:cubicBezTo>
                <a:cubicBezTo>
                  <a:pt x="6197601" y="1333100"/>
                  <a:pt x="6347305" y="2848818"/>
                  <a:pt x="6293790" y="3862316"/>
                </a:cubicBezTo>
                <a:cubicBezTo>
                  <a:pt x="6333275" y="4321931"/>
                  <a:pt x="5895897" y="4609375"/>
                  <a:pt x="5521308" y="4634798"/>
                </a:cubicBezTo>
                <a:cubicBezTo>
                  <a:pt x="3789628" y="4687649"/>
                  <a:pt x="2764442" y="4757080"/>
                  <a:pt x="772482" y="4634798"/>
                </a:cubicBezTo>
                <a:cubicBezTo>
                  <a:pt x="360013" y="4712589"/>
                  <a:pt x="14584" y="4290249"/>
                  <a:pt x="0" y="3862316"/>
                </a:cubicBezTo>
                <a:cubicBezTo>
                  <a:pt x="41338" y="3028312"/>
                  <a:pt x="-94415" y="1927064"/>
                  <a:pt x="0" y="7724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92276" y="2460367"/>
            <a:ext cx="578543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 đảo hoang, hai vợ chông mai An Tiên dựng nhà bằng tre nứa, lấy cỏ khô tết thành quần áo.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45F335-688E-4C45-9F12-D55177520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530" y="2034283"/>
            <a:ext cx="4408954" cy="374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9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123290" y="116863"/>
            <a:ext cx="11948845" cy="6741137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7673" y="116863"/>
            <a:ext cx="11714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An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7F001D6-469C-9050-A755-0FB4B3FA13C6}"/>
              </a:ext>
            </a:extLst>
          </p:cNvPr>
          <p:cNvSpPr/>
          <p:nvPr/>
        </p:nvSpPr>
        <p:spPr>
          <a:xfrm>
            <a:off x="5616105" y="1857442"/>
            <a:ext cx="6293790" cy="4634798"/>
          </a:xfrm>
          <a:custGeom>
            <a:avLst/>
            <a:gdLst>
              <a:gd name="connsiteX0" fmla="*/ 0 w 6293790"/>
              <a:gd name="connsiteY0" fmla="*/ 772482 h 4634798"/>
              <a:gd name="connsiteX1" fmla="*/ 772482 w 6293790"/>
              <a:gd name="connsiteY1" fmla="*/ 0 h 4634798"/>
              <a:gd name="connsiteX2" fmla="*/ 5521308 w 6293790"/>
              <a:gd name="connsiteY2" fmla="*/ 0 h 4634798"/>
              <a:gd name="connsiteX3" fmla="*/ 6293790 w 6293790"/>
              <a:gd name="connsiteY3" fmla="*/ 772482 h 4634798"/>
              <a:gd name="connsiteX4" fmla="*/ 6293790 w 6293790"/>
              <a:gd name="connsiteY4" fmla="*/ 3862316 h 4634798"/>
              <a:gd name="connsiteX5" fmla="*/ 5521308 w 6293790"/>
              <a:gd name="connsiteY5" fmla="*/ 4634798 h 4634798"/>
              <a:gd name="connsiteX6" fmla="*/ 772482 w 6293790"/>
              <a:gd name="connsiteY6" fmla="*/ 4634798 h 4634798"/>
              <a:gd name="connsiteX7" fmla="*/ 0 w 6293790"/>
              <a:gd name="connsiteY7" fmla="*/ 3862316 h 4634798"/>
              <a:gd name="connsiteX8" fmla="*/ 0 w 6293790"/>
              <a:gd name="connsiteY8" fmla="*/ 772482 h 4634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3790" h="4634798" fill="none" extrusionOk="0">
                <a:moveTo>
                  <a:pt x="0" y="772482"/>
                </a:moveTo>
                <a:cubicBezTo>
                  <a:pt x="12827" y="263113"/>
                  <a:pt x="303169" y="23630"/>
                  <a:pt x="772482" y="0"/>
                </a:cubicBezTo>
                <a:cubicBezTo>
                  <a:pt x="2698420" y="-73180"/>
                  <a:pt x="4718860" y="86135"/>
                  <a:pt x="5521308" y="0"/>
                </a:cubicBezTo>
                <a:cubicBezTo>
                  <a:pt x="5979258" y="9324"/>
                  <a:pt x="6219227" y="312360"/>
                  <a:pt x="6293790" y="772482"/>
                </a:cubicBezTo>
                <a:cubicBezTo>
                  <a:pt x="6449700" y="1258029"/>
                  <a:pt x="6154296" y="2590590"/>
                  <a:pt x="6293790" y="3862316"/>
                </a:cubicBezTo>
                <a:cubicBezTo>
                  <a:pt x="6255390" y="4284771"/>
                  <a:pt x="5963387" y="4615432"/>
                  <a:pt x="5521308" y="4634798"/>
                </a:cubicBezTo>
                <a:cubicBezTo>
                  <a:pt x="3392165" y="4679658"/>
                  <a:pt x="3032325" y="4752420"/>
                  <a:pt x="772482" y="4634798"/>
                </a:cubicBezTo>
                <a:cubicBezTo>
                  <a:pt x="318899" y="4692540"/>
                  <a:pt x="7178" y="4284805"/>
                  <a:pt x="0" y="3862316"/>
                </a:cubicBezTo>
                <a:cubicBezTo>
                  <a:pt x="-60313" y="2892707"/>
                  <a:pt x="168062" y="1174694"/>
                  <a:pt x="0" y="772482"/>
                </a:cubicBezTo>
                <a:close/>
              </a:path>
              <a:path w="6293790" h="4634798" stroke="0" extrusionOk="0">
                <a:moveTo>
                  <a:pt x="0" y="772482"/>
                </a:moveTo>
                <a:cubicBezTo>
                  <a:pt x="2487" y="361621"/>
                  <a:pt x="324247" y="-27314"/>
                  <a:pt x="772482" y="0"/>
                </a:cubicBezTo>
                <a:cubicBezTo>
                  <a:pt x="1934198" y="33707"/>
                  <a:pt x="4432995" y="-162475"/>
                  <a:pt x="5521308" y="0"/>
                </a:cubicBezTo>
                <a:cubicBezTo>
                  <a:pt x="6020050" y="-22148"/>
                  <a:pt x="6233407" y="391049"/>
                  <a:pt x="6293790" y="772482"/>
                </a:cubicBezTo>
                <a:cubicBezTo>
                  <a:pt x="6197601" y="1333100"/>
                  <a:pt x="6347305" y="2848818"/>
                  <a:pt x="6293790" y="3862316"/>
                </a:cubicBezTo>
                <a:cubicBezTo>
                  <a:pt x="6333275" y="4321931"/>
                  <a:pt x="5895897" y="4609375"/>
                  <a:pt x="5521308" y="4634798"/>
                </a:cubicBezTo>
                <a:cubicBezTo>
                  <a:pt x="3789628" y="4687649"/>
                  <a:pt x="2764442" y="4757080"/>
                  <a:pt x="772482" y="4634798"/>
                </a:cubicBezTo>
                <a:cubicBezTo>
                  <a:pt x="360013" y="4712589"/>
                  <a:pt x="14584" y="4290249"/>
                  <a:pt x="0" y="3862316"/>
                </a:cubicBezTo>
                <a:cubicBezTo>
                  <a:pt x="41338" y="3028312"/>
                  <a:pt x="-94415" y="1927064"/>
                  <a:pt x="0" y="7724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92276" y="2460367"/>
            <a:ext cx="57854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Tiêm thấy một đàn chim bay qua thả xuống l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oại</a:t>
            </a:r>
            <a:r>
              <a:rPr lang="vi-VN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hạt đen nhánh. 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FBF89-D54F-4DCC-AEB5-8BBA0DB84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22" y="1849349"/>
            <a:ext cx="4574914" cy="369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8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0" y="116863"/>
            <a:ext cx="12192000" cy="6741137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7673" y="116863"/>
            <a:ext cx="11714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An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7F001D6-469C-9050-A755-0FB4B3FA13C6}"/>
              </a:ext>
            </a:extLst>
          </p:cNvPr>
          <p:cNvSpPr/>
          <p:nvPr/>
        </p:nvSpPr>
        <p:spPr>
          <a:xfrm>
            <a:off x="5616105" y="1857442"/>
            <a:ext cx="6293790" cy="4634798"/>
          </a:xfrm>
          <a:custGeom>
            <a:avLst/>
            <a:gdLst>
              <a:gd name="connsiteX0" fmla="*/ 0 w 6293790"/>
              <a:gd name="connsiteY0" fmla="*/ 772482 h 4634798"/>
              <a:gd name="connsiteX1" fmla="*/ 772482 w 6293790"/>
              <a:gd name="connsiteY1" fmla="*/ 0 h 4634798"/>
              <a:gd name="connsiteX2" fmla="*/ 5521308 w 6293790"/>
              <a:gd name="connsiteY2" fmla="*/ 0 h 4634798"/>
              <a:gd name="connsiteX3" fmla="*/ 6293790 w 6293790"/>
              <a:gd name="connsiteY3" fmla="*/ 772482 h 4634798"/>
              <a:gd name="connsiteX4" fmla="*/ 6293790 w 6293790"/>
              <a:gd name="connsiteY4" fmla="*/ 3862316 h 4634798"/>
              <a:gd name="connsiteX5" fmla="*/ 5521308 w 6293790"/>
              <a:gd name="connsiteY5" fmla="*/ 4634798 h 4634798"/>
              <a:gd name="connsiteX6" fmla="*/ 772482 w 6293790"/>
              <a:gd name="connsiteY6" fmla="*/ 4634798 h 4634798"/>
              <a:gd name="connsiteX7" fmla="*/ 0 w 6293790"/>
              <a:gd name="connsiteY7" fmla="*/ 3862316 h 4634798"/>
              <a:gd name="connsiteX8" fmla="*/ 0 w 6293790"/>
              <a:gd name="connsiteY8" fmla="*/ 772482 h 4634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3790" h="4634798" fill="none" extrusionOk="0">
                <a:moveTo>
                  <a:pt x="0" y="772482"/>
                </a:moveTo>
                <a:cubicBezTo>
                  <a:pt x="12827" y="263113"/>
                  <a:pt x="303169" y="23630"/>
                  <a:pt x="772482" y="0"/>
                </a:cubicBezTo>
                <a:cubicBezTo>
                  <a:pt x="2698420" y="-73180"/>
                  <a:pt x="4718860" y="86135"/>
                  <a:pt x="5521308" y="0"/>
                </a:cubicBezTo>
                <a:cubicBezTo>
                  <a:pt x="5979258" y="9324"/>
                  <a:pt x="6219227" y="312360"/>
                  <a:pt x="6293790" y="772482"/>
                </a:cubicBezTo>
                <a:cubicBezTo>
                  <a:pt x="6449700" y="1258029"/>
                  <a:pt x="6154296" y="2590590"/>
                  <a:pt x="6293790" y="3862316"/>
                </a:cubicBezTo>
                <a:cubicBezTo>
                  <a:pt x="6255390" y="4284771"/>
                  <a:pt x="5963387" y="4615432"/>
                  <a:pt x="5521308" y="4634798"/>
                </a:cubicBezTo>
                <a:cubicBezTo>
                  <a:pt x="3392165" y="4679658"/>
                  <a:pt x="3032325" y="4752420"/>
                  <a:pt x="772482" y="4634798"/>
                </a:cubicBezTo>
                <a:cubicBezTo>
                  <a:pt x="318899" y="4692540"/>
                  <a:pt x="7178" y="4284805"/>
                  <a:pt x="0" y="3862316"/>
                </a:cubicBezTo>
                <a:cubicBezTo>
                  <a:pt x="-60313" y="2892707"/>
                  <a:pt x="168062" y="1174694"/>
                  <a:pt x="0" y="772482"/>
                </a:cubicBezTo>
                <a:close/>
              </a:path>
              <a:path w="6293790" h="4634798" stroke="0" extrusionOk="0">
                <a:moveTo>
                  <a:pt x="0" y="772482"/>
                </a:moveTo>
                <a:cubicBezTo>
                  <a:pt x="2487" y="361621"/>
                  <a:pt x="324247" y="-27314"/>
                  <a:pt x="772482" y="0"/>
                </a:cubicBezTo>
                <a:cubicBezTo>
                  <a:pt x="1934198" y="33707"/>
                  <a:pt x="4432995" y="-162475"/>
                  <a:pt x="5521308" y="0"/>
                </a:cubicBezTo>
                <a:cubicBezTo>
                  <a:pt x="6020050" y="-22148"/>
                  <a:pt x="6233407" y="391049"/>
                  <a:pt x="6293790" y="772482"/>
                </a:cubicBezTo>
                <a:cubicBezTo>
                  <a:pt x="6197601" y="1333100"/>
                  <a:pt x="6347305" y="2848818"/>
                  <a:pt x="6293790" y="3862316"/>
                </a:cubicBezTo>
                <a:cubicBezTo>
                  <a:pt x="6333275" y="4321931"/>
                  <a:pt x="5895897" y="4609375"/>
                  <a:pt x="5521308" y="4634798"/>
                </a:cubicBezTo>
                <a:cubicBezTo>
                  <a:pt x="3789628" y="4687649"/>
                  <a:pt x="2764442" y="4757080"/>
                  <a:pt x="772482" y="4634798"/>
                </a:cubicBezTo>
                <a:cubicBezTo>
                  <a:pt x="360013" y="4712589"/>
                  <a:pt x="14584" y="4290249"/>
                  <a:pt x="0" y="3862316"/>
                </a:cubicBezTo>
                <a:cubicBezTo>
                  <a:pt x="41338" y="3028312"/>
                  <a:pt x="-94415" y="1927064"/>
                  <a:pt x="0" y="7724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92276" y="2460367"/>
            <a:ext cx="578543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prstClr val="black"/>
                </a:solidFill>
              </a:rPr>
              <a:t>Chàng bèn nhặt và gieo xuống cát. Hạt nảy mầm, cây lớn dần, ra hoa, kết trái…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74B70B-59A9-4AEE-8C57-B73DAFDAE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32" y="2198670"/>
            <a:ext cx="4029760" cy="332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4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82192" y="116863"/>
            <a:ext cx="12010491" cy="6741137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7673" y="116863"/>
            <a:ext cx="11714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An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7F001D6-469C-9050-A755-0FB4B3FA13C6}"/>
              </a:ext>
            </a:extLst>
          </p:cNvPr>
          <p:cNvSpPr/>
          <p:nvPr/>
        </p:nvSpPr>
        <p:spPr>
          <a:xfrm>
            <a:off x="5616105" y="1857442"/>
            <a:ext cx="6293790" cy="3906360"/>
          </a:xfrm>
          <a:custGeom>
            <a:avLst/>
            <a:gdLst>
              <a:gd name="connsiteX0" fmla="*/ 0 w 6293790"/>
              <a:gd name="connsiteY0" fmla="*/ 651073 h 3906360"/>
              <a:gd name="connsiteX1" fmla="*/ 651073 w 6293790"/>
              <a:gd name="connsiteY1" fmla="*/ 0 h 3906360"/>
              <a:gd name="connsiteX2" fmla="*/ 5642717 w 6293790"/>
              <a:gd name="connsiteY2" fmla="*/ 0 h 3906360"/>
              <a:gd name="connsiteX3" fmla="*/ 6293790 w 6293790"/>
              <a:gd name="connsiteY3" fmla="*/ 651073 h 3906360"/>
              <a:gd name="connsiteX4" fmla="*/ 6293790 w 6293790"/>
              <a:gd name="connsiteY4" fmla="*/ 3255287 h 3906360"/>
              <a:gd name="connsiteX5" fmla="*/ 5642717 w 6293790"/>
              <a:gd name="connsiteY5" fmla="*/ 3906360 h 3906360"/>
              <a:gd name="connsiteX6" fmla="*/ 651073 w 6293790"/>
              <a:gd name="connsiteY6" fmla="*/ 3906360 h 3906360"/>
              <a:gd name="connsiteX7" fmla="*/ 0 w 6293790"/>
              <a:gd name="connsiteY7" fmla="*/ 3255287 h 3906360"/>
              <a:gd name="connsiteX8" fmla="*/ 0 w 6293790"/>
              <a:gd name="connsiteY8" fmla="*/ 651073 h 390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3790" h="3906360" fill="none" extrusionOk="0">
                <a:moveTo>
                  <a:pt x="0" y="651073"/>
                </a:moveTo>
                <a:cubicBezTo>
                  <a:pt x="7140" y="245442"/>
                  <a:pt x="249847" y="23057"/>
                  <a:pt x="651073" y="0"/>
                </a:cubicBezTo>
                <a:cubicBezTo>
                  <a:pt x="2433490" y="-73180"/>
                  <a:pt x="4027929" y="86135"/>
                  <a:pt x="5642717" y="0"/>
                </a:cubicBezTo>
                <a:cubicBezTo>
                  <a:pt x="6068978" y="19853"/>
                  <a:pt x="6288459" y="289101"/>
                  <a:pt x="6293790" y="651073"/>
                </a:cubicBezTo>
                <a:cubicBezTo>
                  <a:pt x="6449700" y="1406360"/>
                  <a:pt x="6154296" y="2777010"/>
                  <a:pt x="6293790" y="3255287"/>
                </a:cubicBezTo>
                <a:cubicBezTo>
                  <a:pt x="6253656" y="3610502"/>
                  <a:pt x="6040236" y="3858800"/>
                  <a:pt x="5642717" y="3906360"/>
                </a:cubicBezTo>
                <a:cubicBezTo>
                  <a:pt x="4739448" y="3951220"/>
                  <a:pt x="2856027" y="4023982"/>
                  <a:pt x="651073" y="3906360"/>
                </a:cubicBezTo>
                <a:cubicBezTo>
                  <a:pt x="282827" y="3924931"/>
                  <a:pt x="40955" y="3591238"/>
                  <a:pt x="0" y="3255287"/>
                </a:cubicBezTo>
                <a:cubicBezTo>
                  <a:pt x="-60313" y="2539089"/>
                  <a:pt x="168062" y="1726281"/>
                  <a:pt x="0" y="651073"/>
                </a:cubicBezTo>
                <a:close/>
              </a:path>
              <a:path w="6293790" h="3906360" stroke="0" extrusionOk="0">
                <a:moveTo>
                  <a:pt x="0" y="651073"/>
                </a:moveTo>
                <a:cubicBezTo>
                  <a:pt x="4979" y="323062"/>
                  <a:pt x="264749" y="-33813"/>
                  <a:pt x="651073" y="0"/>
                </a:cubicBezTo>
                <a:cubicBezTo>
                  <a:pt x="1831612" y="33707"/>
                  <a:pt x="3563037" y="-162475"/>
                  <a:pt x="5642717" y="0"/>
                </a:cubicBezTo>
                <a:cubicBezTo>
                  <a:pt x="6060930" y="-18009"/>
                  <a:pt x="6280587" y="301378"/>
                  <a:pt x="6293790" y="651073"/>
                </a:cubicBezTo>
                <a:cubicBezTo>
                  <a:pt x="6197601" y="1549342"/>
                  <a:pt x="6347305" y="2829477"/>
                  <a:pt x="6293790" y="3255287"/>
                </a:cubicBezTo>
                <a:cubicBezTo>
                  <a:pt x="6337398" y="3651294"/>
                  <a:pt x="5950764" y="3881187"/>
                  <a:pt x="5642717" y="3906360"/>
                </a:cubicBezTo>
                <a:cubicBezTo>
                  <a:pt x="4434755" y="3959211"/>
                  <a:pt x="2145521" y="4028642"/>
                  <a:pt x="651073" y="3906360"/>
                </a:cubicBezTo>
                <a:cubicBezTo>
                  <a:pt x="300450" y="3955556"/>
                  <a:pt x="54687" y="3619750"/>
                  <a:pt x="0" y="3255287"/>
                </a:cubicBezTo>
                <a:cubicBezTo>
                  <a:pt x="41338" y="2515086"/>
                  <a:pt x="-94415" y="1042433"/>
                  <a:pt x="0" y="65107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92276" y="2460367"/>
            <a:ext cx="578543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prstClr val="black"/>
                </a:solidFill>
              </a:rPr>
              <a:t>Nhớ vua cha, An Tiêm khắc tên mình vào quả rồi thả xuống biển…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1FE62E-42FA-4948-BC85-867B0A0B2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323" y="2239766"/>
            <a:ext cx="4388519" cy="368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4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8ED014-6010-4793-B5BF-B0A0C074301F}"/>
              </a:ext>
            </a:extLst>
          </p:cNvPr>
          <p:cNvSpPr txBox="1"/>
          <p:nvPr/>
        </p:nvSpPr>
        <p:spPr>
          <a:xfrm>
            <a:off x="3762191" y="681600"/>
            <a:ext cx="8062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NHỮNG CÁCH CHÀO ĐỘC ĐÁO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5F565-500F-4B74-B82A-82E2009B4B13}"/>
              </a:ext>
            </a:extLst>
          </p:cNvPr>
          <p:cNvSpPr txBox="1"/>
          <p:nvPr/>
        </p:nvSpPr>
        <p:spPr>
          <a:xfrm>
            <a:off x="2125393" y="446833"/>
            <a:ext cx="826551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2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từng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đoạn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chuyện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theo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tranh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B6AA3F-530C-47DF-87DE-F2AB3744D042}"/>
              </a:ext>
            </a:extLst>
          </p:cNvPr>
          <p:cNvSpPr txBox="1"/>
          <p:nvPr/>
        </p:nvSpPr>
        <p:spPr>
          <a:xfrm>
            <a:off x="4262955" y="1050931"/>
            <a:ext cx="38936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MAI AN TIÊM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05E17-1657-4FD9-BA68-55FF4197A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9813" y="1834310"/>
            <a:ext cx="6377592" cy="23297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163364-CA4F-46B4-9263-67D9962192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7995" y="4164027"/>
            <a:ext cx="5896785" cy="22362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869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3158836" y="748145"/>
            <a:ext cx="6769713" cy="3923607"/>
          </a:xfrm>
          <a:prstGeom prst="cloud">
            <a:avLst/>
          </a:prstGeom>
          <a:solidFill>
            <a:schemeClr val="bg1"/>
          </a:solidFill>
          <a:effectLst>
            <a:glow rad="101600">
              <a:schemeClr val="bg2">
                <a:lumMod val="7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B1C5AC-42CC-1F77-81F2-B3F5AEBEC61D}"/>
              </a:ext>
            </a:extLst>
          </p:cNvPr>
          <p:cNvSpPr txBox="1"/>
          <p:nvPr/>
        </p:nvSpPr>
        <p:spPr>
          <a:xfrm>
            <a:off x="4027470" y="1599921"/>
            <a:ext cx="5373384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fr-FR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fr-FR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– 3 </a:t>
            </a:r>
            <a:r>
              <a:rPr lang="fr-FR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fr-FR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fr-FR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fr-FR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fr-FR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An </a:t>
            </a:r>
            <a:r>
              <a:rPr lang="fr-FR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Tiêm</a:t>
            </a:r>
            <a:r>
              <a:rPr lang="fr-FR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fr-FR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fr-FR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fr-FR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endParaRPr kumimoji="0" lang="en-US" sz="44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13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86077" y="2397658"/>
            <a:ext cx="66257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lại các tranh minh hoạ và câu hỏi dưới mỗi tranh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Mai An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Tiêm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đày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đảo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hoang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vể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nghị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Mai An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Tiêm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989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238</Words>
  <Application>Microsoft Office PowerPoint</Application>
  <PresentationFormat>Widescreen</PresentationFormat>
  <Paragraphs>29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Arial</vt:lpstr>
      <vt:lpstr>Arial-Rounded</vt:lpstr>
      <vt:lpstr>Calibri</vt:lpstr>
      <vt:lpstr>Cambria</vt:lpstr>
      <vt:lpstr>OpenSans</vt:lpstr>
      <vt:lpstr>Wingdings</vt:lpstr>
      <vt:lpstr>1_Office 主题</vt:lpstr>
      <vt:lpstr>2_Office 主题</vt:lpstr>
      <vt:lpstr>https://www.freeppt7.com</vt:lpstr>
      <vt:lpstr>Doodle Sketchbook by Slidesgo</vt:lpstr>
      <vt:lpstr>5_Office Theme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Thu Phuong</cp:lastModifiedBy>
  <cp:revision>62</cp:revision>
  <dcterms:created xsi:type="dcterms:W3CDTF">2021-07-20T01:55:21Z</dcterms:created>
  <dcterms:modified xsi:type="dcterms:W3CDTF">2024-04-07T12:19:58Z</dcterms:modified>
</cp:coreProperties>
</file>