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7"/>
  </p:notesMasterIdLst>
  <p:sldIdLst>
    <p:sldId id="288" r:id="rId3"/>
    <p:sldId id="256" r:id="rId4"/>
    <p:sldId id="263" r:id="rId5"/>
    <p:sldId id="264" r:id="rId6"/>
    <p:sldId id="284" r:id="rId7"/>
    <p:sldId id="267" r:id="rId8"/>
    <p:sldId id="278" r:id="rId9"/>
    <p:sldId id="286" r:id="rId10"/>
    <p:sldId id="285" r:id="rId11"/>
    <p:sldId id="277" r:id="rId12"/>
    <p:sldId id="287" r:id="rId13"/>
    <p:sldId id="266" r:id="rId14"/>
    <p:sldId id="27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98BFC-9F3B-4802-9305-E481515B896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90B8F-763C-4D38-9C30-6B4475280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1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3430838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ĐẠO ĐỨC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6" y="3429680"/>
            <a:ext cx="8887607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2: EM YÊU QUÊ HƯƠNG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" y="-15748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A313FE2-C7A6-4F56-A6CE-B4132D14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83260"/>
            <a:ext cx="5257238" cy="2795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78D60B-0E77-4DBD-92CD-DFAE5AFE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478952"/>
            <a:ext cx="5257238" cy="2882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1AE3EB5-A240-40A9-9E90-B8D039650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797542"/>
            <a:ext cx="4724400" cy="53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F067FE-0AA6-454F-8112-C82ABD46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9" y="1177108"/>
            <a:ext cx="5858591" cy="429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3D23619-591C-4474-B8E2-AD221AB6F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990599"/>
            <a:ext cx="5257800" cy="447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90391"/>
            <a:ext cx="11201399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304800" y="1600201"/>
            <a:ext cx="1120139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8D2058-9766-4E87-9EB3-1E885B82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4" y="2133600"/>
            <a:ext cx="10477095" cy="4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-152400" y="2562226"/>
            <a:ext cx="12649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4400" b="1" dirty="0"/>
              <a:t>Chúc thầy </a:t>
            </a:r>
            <a:r>
              <a:rPr lang="vi-VN" sz="4400" b="1" dirty="0" smtClean="0"/>
              <a:t>cô và các em sức khỏe, hạnh phúc </a:t>
            </a:r>
            <a:r>
              <a:rPr lang="vi-VN" sz="4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104" y="-259969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=""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446686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TÌNH QUÊ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58DC0C-071D-4D1E-8305-6A327DEB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" y="1196180"/>
            <a:ext cx="2885714" cy="3257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F52481B-727F-43E8-B347-AA46BBE4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536" y="1196180"/>
            <a:ext cx="2542857" cy="3295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E8D51C4-66D9-4702-B935-F1828B34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258" y="136425"/>
            <a:ext cx="5105399" cy="2133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8778E0C-FF62-472E-95E0-AB0982C0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057" y="2273590"/>
            <a:ext cx="5293076" cy="2169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D38E467-3D68-453A-8C6D-5DDC57B2D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353" y="4552335"/>
            <a:ext cx="5293075" cy="21692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5431207-A43C-4356-AECD-FBD596D24BBE}"/>
              </a:ext>
            </a:extLst>
          </p:cNvPr>
          <p:cNvSpPr txBox="1"/>
          <p:nvPr/>
        </p:nvSpPr>
        <p:spPr>
          <a:xfrm>
            <a:off x="690929" y="5334000"/>
            <a:ext cx="4953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454306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E86E564-31D3-40E3-A607-EDFF2EE2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41" y="1196180"/>
            <a:ext cx="2727608" cy="223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AC259D0-5F88-4FE8-9F30-51EF080C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099" y="1024921"/>
            <a:ext cx="3169419" cy="266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F19234-A836-4693-8B01-8B7215630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922" y="1029326"/>
            <a:ext cx="3409660" cy="2661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8684C87-83CD-429C-A477-0A07BF543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910623"/>
            <a:ext cx="2883132" cy="2466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622BC5D-C0BA-45FA-B2BE-85727FCD7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811" y="3826079"/>
            <a:ext cx="3418960" cy="2746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6A077D3-A4A4-4AEB-9187-B6D38BAB7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232" y="3910623"/>
            <a:ext cx="3169420" cy="24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314" y="1295401"/>
            <a:ext cx="83058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1970314" y="2828835"/>
            <a:ext cx="8305800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542782" y="2190034"/>
            <a:ext cx="1149681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2475AD-677D-4352-81E8-4E8C679C2BCC}"/>
              </a:ext>
            </a:extLst>
          </p:cNvPr>
          <p:cNvSpPr txBox="1"/>
          <p:nvPr/>
        </p:nvSpPr>
        <p:spPr>
          <a:xfrm>
            <a:off x="587086" y="3042207"/>
            <a:ext cx="1101782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1" y="4114800"/>
            <a:ext cx="2702214" cy="2133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87" y="4097115"/>
            <a:ext cx="2781461" cy="2018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54" y="3985404"/>
            <a:ext cx="2918114" cy="2130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559" y="3970414"/>
            <a:ext cx="2781461" cy="208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393122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3" y="1967347"/>
            <a:ext cx="5534152" cy="43689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11" y="1828800"/>
            <a:ext cx="5816036" cy="4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3" y="2104248"/>
            <a:ext cx="5709232" cy="4144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56" y="0"/>
            <a:ext cx="5930142" cy="43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274</Words>
  <Application>Microsoft Office PowerPoint</Application>
  <PresentationFormat>Custom</PresentationFormat>
  <Paragraphs>32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PowerPoint Presentation</vt:lpstr>
      <vt:lpstr>Khởi động</vt:lpstr>
      <vt:lpstr>Khám phá</vt:lpstr>
      <vt:lpstr>Khám phá</vt:lpstr>
      <vt:lpstr>Khám phá</vt:lpstr>
      <vt:lpstr>PowerPoint Presentation</vt:lpstr>
      <vt:lpstr>PowerPoint Presentation</vt:lpstr>
      <vt:lpstr>PowerPoint Presentation</vt:lpstr>
      <vt:lpstr>Luyện tập </vt:lpstr>
      <vt:lpstr>Luyện tập </vt:lpstr>
      <vt:lpstr>Vận dụng</vt:lpstr>
      <vt:lpstr>Thông điệp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57</cp:revision>
  <dcterms:created xsi:type="dcterms:W3CDTF">2006-08-16T00:00:00Z</dcterms:created>
  <dcterms:modified xsi:type="dcterms:W3CDTF">2022-09-17T11:45:39Z</dcterms:modified>
</cp:coreProperties>
</file>