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 id="2147483669" r:id="rId4"/>
    <p:sldMasterId id="2147483683" r:id="rId5"/>
    <p:sldMasterId id="2147483695" r:id="rId6"/>
    <p:sldMasterId id="2147483707" r:id="rId7"/>
    <p:sldMasterId id="2147483720" r:id="rId8"/>
    <p:sldMasterId id="2147483733" r:id="rId9"/>
    <p:sldMasterId id="2147483745" r:id="rId10"/>
    <p:sldMasterId id="2147483757" r:id="rId11"/>
    <p:sldMasterId id="2147483770" r:id="rId12"/>
    <p:sldMasterId id="2147483781" r:id="rId13"/>
    <p:sldMasterId id="2147483794" r:id="rId14"/>
    <p:sldMasterId id="2147483797" r:id="rId15"/>
  </p:sldMasterIdLst>
  <p:notesMasterIdLst>
    <p:notesMasterId r:id="rId17"/>
  </p:notesMasterIdLst>
  <p:sldIdLst>
    <p:sldId id="594" r:id="rId16"/>
    <p:sldId id="562" r:id="rId18"/>
    <p:sldId id="593" r:id="rId19"/>
    <p:sldId id="497" r:id="rId20"/>
    <p:sldId id="585" r:id="rId21"/>
    <p:sldId id="564" r:id="rId22"/>
    <p:sldId id="574" r:id="rId23"/>
    <p:sldId id="587" r:id="rId24"/>
    <p:sldId id="565" r:id="rId25"/>
    <p:sldId id="584" r:id="rId26"/>
    <p:sldId id="566" r:id="rId27"/>
    <p:sldId id="588" r:id="rId28"/>
    <p:sldId id="567" r:id="rId29"/>
    <p:sldId id="569" r:id="rId30"/>
    <p:sldId id="572" r:id="rId31"/>
    <p:sldId id="589" r:id="rId32"/>
    <p:sldId id="590" r:id="rId33"/>
    <p:sldId id="591" r:id="rId34"/>
    <p:sldId id="573" r:id="rId35"/>
    <p:sldId id="571" r:id="rId36"/>
    <p:sldId id="575" r:id="rId37"/>
    <p:sldId id="515" r:id="rId38"/>
    <p:sldId id="57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364" autoAdjust="0"/>
  </p:normalViewPr>
  <p:slideViewPr>
    <p:cSldViewPr snapToGrid="0">
      <p:cViewPr varScale="1">
        <p:scale>
          <a:sx n="65" d="100"/>
          <a:sy n="65" d="100"/>
        </p:scale>
        <p:origin x="69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Master" Target="slideMasters/slideMaster3.xml"/><Relationship Id="rId39" Type="http://schemas.openxmlformats.org/officeDocument/2006/relationships/slide" Target="slides/slide23.xml"/><Relationship Id="rId38" Type="http://schemas.openxmlformats.org/officeDocument/2006/relationships/slide" Target="slides/slide22.xml"/><Relationship Id="rId37" Type="http://schemas.openxmlformats.org/officeDocument/2006/relationships/slide" Target="slides/slide21.xml"/><Relationship Id="rId36" Type="http://schemas.openxmlformats.org/officeDocument/2006/relationships/slide" Target="slides/slide20.xml"/><Relationship Id="rId35" Type="http://schemas.openxmlformats.org/officeDocument/2006/relationships/slide" Target="slides/slide19.xml"/><Relationship Id="rId34" Type="http://schemas.openxmlformats.org/officeDocument/2006/relationships/slide" Target="slides/slide18.xml"/><Relationship Id="rId33" Type="http://schemas.openxmlformats.org/officeDocument/2006/relationships/slide" Target="slides/slide17.xml"/><Relationship Id="rId32" Type="http://schemas.openxmlformats.org/officeDocument/2006/relationships/slide" Target="slides/slide16.xml"/><Relationship Id="rId31" Type="http://schemas.openxmlformats.org/officeDocument/2006/relationships/slide" Target="slides/slide15.xml"/><Relationship Id="rId30" Type="http://schemas.openxmlformats.org/officeDocument/2006/relationships/slide" Target="slides/slide14.xml"/><Relationship Id="rId3" Type="http://schemas.openxmlformats.org/officeDocument/2006/relationships/slideMaster" Target="slideMasters/slideMaster2.xml"/><Relationship Id="rId29" Type="http://schemas.openxmlformats.org/officeDocument/2006/relationships/slide" Target="slides/slide13.xml"/><Relationship Id="rId28" Type="http://schemas.openxmlformats.org/officeDocument/2006/relationships/slide" Target="slides/slide12.xml"/><Relationship Id="rId27" Type="http://schemas.openxmlformats.org/officeDocument/2006/relationships/slide" Target="slides/slide11.xml"/><Relationship Id="rId26" Type="http://schemas.openxmlformats.org/officeDocument/2006/relationships/slide" Target="slides/slide10.xml"/><Relationship Id="rId25" Type="http://schemas.openxmlformats.org/officeDocument/2006/relationships/slide" Target="slides/slide9.xml"/><Relationship Id="rId24" Type="http://schemas.openxmlformats.org/officeDocument/2006/relationships/slide" Target="slides/slide8.xml"/><Relationship Id="rId23" Type="http://schemas.openxmlformats.org/officeDocument/2006/relationships/slide" Target="slides/slide7.xml"/><Relationship Id="rId22" Type="http://schemas.openxmlformats.org/officeDocument/2006/relationships/slide" Target="slides/slide6.xml"/><Relationship Id="rId21" Type="http://schemas.openxmlformats.org/officeDocument/2006/relationships/slide" Target="slides/slide5.xml"/><Relationship Id="rId20" Type="http://schemas.openxmlformats.org/officeDocument/2006/relationships/slide" Target="slides/slide4.xml"/><Relationship Id="rId2" Type="http://schemas.openxmlformats.org/officeDocument/2006/relationships/theme" Target="theme/theme1.xml"/><Relationship Id="rId19" Type="http://schemas.openxmlformats.org/officeDocument/2006/relationships/slide" Target="slides/slide3.xml"/><Relationship Id="rId18" Type="http://schemas.openxmlformats.org/officeDocument/2006/relationships/slide" Target="slides/slide2.xml"/><Relationship Id="rId17" Type="http://schemas.openxmlformats.org/officeDocument/2006/relationships/notesMaster" Target="notesMasters/notesMaster1.xml"/><Relationship Id="rId16" Type="http://schemas.openxmlformats.org/officeDocument/2006/relationships/slide" Target="slides/slide1.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D430922-7AA9-4846-A945-C8D39A73CB21}" type="datetimeFigureOut">
              <a:rPr lang="en-US" smtClean="0"/>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ADE03704-0450-4FF2-BD29-D772375A23BB}" type="slidenum">
              <a:rPr lang="en-US" smtClean="0"/>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9A44BD83-7B22-4386-AC2B-F398D2E32AB8}" type="datetimeFigureOut">
              <a:rPr lang="en-US" smtClean="0"/>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8A689E8B-02AB-4578-9CB9-6BC0E678D6C5}" type="slidenum">
              <a:rPr lang="en-US" smtClean="0"/>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2B72838-3208-4AE6-82D2-10243E96EE1E}" type="datetimeFigureOut">
              <a:rPr lang="en-US" smtClean="0"/>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E71604F-67F2-4FE1-870E-5132F4BD6FB4}" type="slidenum">
              <a:rPr lang="en-US" smtClean="0"/>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9397546E-8559-4300-A48C-D651E2387DB8}" type="datetimeFigureOut">
              <a:rPr lang="en-US" smtClean="0"/>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9E3FDE56-F3A4-4480-B253-1539ACC20F68}" type="slidenum">
              <a:rPr lang="en-US" smtClean="0"/>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DCB7474-AC18-4462-9967-766FB798D0E5}" type="datetimeFigureOut">
              <a:rPr kumimoji="0" lang="zh-CN" altLang="en-US" sz="18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D9A019-0009-41E6-843E-D66C74BC76A4}"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AE9B6E3F-C637-4D7B-9CD1-3F53617C6172}" type="datetimeFigureOut">
              <a:rPr lang="en-US" smtClean="0"/>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ABB98694-853F-45FC-B9E6-385F628C041C}" type="slidenum">
              <a:rPr lang="en-US" smtClean="0"/>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E4DBAE16-742C-4AC9-91A8-43C8CFB3A5A6}" type="datetimeFigureOut">
              <a:rPr lang="en-US" smtClean="0"/>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E0DC9828-6FC8-4614-83C5-A0B387A4C4DD}"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213BA546-C357-4DE8-B987-06FEDD96B10D}" type="datetimeFigureOut">
              <a:rPr lang="en-US" smtClean="0"/>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054F9A60-AD80-4229-A353-82C2ADB434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DF443953-2C90-4D3D-BA7F-86E2CDD36421}" type="datetimeFigureOut">
              <a:rPr lang="en-US" smtClean="0"/>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89CF831C-4791-4C02-9D65-40506FD40197}"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532A6E56-6B60-4BEC-B553-B608D71DE206}"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1000">
        <p:blinds dir="vert"/>
      </p:transition>
    </mc:Choice>
    <mc:Fallback>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endParaRPr lang="en-US" noProof="1"/>
          </a:p>
        </p:txBody>
      </p:sp>
      <p:sp>
        <p:nvSpPr>
          <p:cNvPr id="3" name="Content Placeholder 2"/>
          <p:cNvSpPr>
            <a:spLocks noGrp="1"/>
          </p:cNvSpPr>
          <p:nvPr>
            <p:ph idx="1"/>
          </p:nvPr>
        </p:nvSpPr>
        <p:spPr/>
        <p:txBody>
          <a:bodyPr/>
          <a:lstStyle/>
          <a:p>
            <a:pPr lvl="0"/>
            <a:r>
              <a:rPr lang="en-US" noProof="1"/>
              <a:t>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3C39D9B-1707-4BC2-A8DF-A9A95A2D1DD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3C39D9B-1707-4BC2-A8DF-A9A95A2D1DD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Times New Roman" panose="02020603050405020304" pitchFamily="18" charset="0"/>
                <a:cs typeface="Times New Roman" panose="02020603050405020304" pitchFamily="18" charset="0"/>
              </a:defRPr>
            </a:lvl1pPr>
            <a:lvl2pPr>
              <a:defRPr baseline="0">
                <a:latin typeface="Times New Roman" panose="02020603050405020304" pitchFamily="18" charset="0"/>
                <a:cs typeface="Times New Roman" panose="02020603050405020304" pitchFamily="18" charset="0"/>
              </a:defRPr>
            </a:lvl2pPr>
            <a:lvl3pPr>
              <a:defRPr baseline="0">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1219200" rtl="0" eaLnBrk="1" fontAlgn="auto" latinLnBrk="0" hangingPunct="1">
              <a:lnSpc>
                <a:spcPct val="100000"/>
              </a:lnSpc>
              <a:spcBef>
                <a:spcPts val="0"/>
              </a:spcBef>
              <a:spcAft>
                <a:spcPts val="0"/>
              </a:spcAft>
              <a:buClr>
                <a:srgbClr val="000000"/>
              </a:buClr>
              <a:buSzTx/>
              <a:buFontTx/>
              <a:buNone/>
              <a:defRPr/>
            </a:pPr>
            <a:fld id="{00000000-1234-1234-1234-123412341234}" type="slidenum">
              <a:rPr kumimoji="0" lang="en-GB" sz="1200" b="0" i="0" u="none" strike="noStrike" kern="0" cap="none" spc="0" normalizeH="0" baseline="0" noProof="0" smtClean="0">
                <a:ln>
                  <a:noFill/>
                </a:ln>
                <a:solidFill>
                  <a:prstClr val="black">
                    <a:tint val="75000"/>
                  </a:prstClr>
                </a:solidFill>
                <a:effectLst/>
                <a:uLnTx/>
                <a:uFillTx/>
                <a:latin typeface="Arial" panose="020B0604020202020204"/>
                <a:ea typeface="+mn-ea"/>
                <a:cs typeface="Arial" panose="020B0604020202020204"/>
                <a:sym typeface="Arial" panose="020B0604020202020204"/>
              </a:rPr>
            </a:fld>
            <a:endParaRPr kumimoji="0" lang="en-GB" sz="1200" b="0" i="0" u="none" strike="noStrike" kern="0" cap="none" spc="0" normalizeH="0" baseline="0" noProof="0">
              <a:ln>
                <a:noFill/>
              </a:ln>
              <a:solidFill>
                <a:prstClr val="black">
                  <a:tint val="75000"/>
                </a:prstClr>
              </a:solidFill>
              <a:effectLst/>
              <a:uLnTx/>
              <a:uFillTx/>
              <a:latin typeface="Arial" panose="020B0604020202020204"/>
              <a:ea typeface="+mn-ea"/>
              <a:cs typeface="Arial" panose="020B0604020202020204"/>
              <a:sym typeface="Arial" panose="020B0604020202020204"/>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D3AAF25F-FDDF-448D-AE76-D2BBFC0E1488}" type="datetimeFigureOut">
              <a:rPr lang="en-US" smtClean="0"/>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2F187962-8AD1-4E19-A8B4-D773E1639DC2}"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9" name="Slide Number Placeholder 8"/>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4" name="Slide Number Placeholder 3"/>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kern="0" smtClean="0">
                <a:solidFill>
                  <a:prstClr val="black">
                    <a:tint val="75000"/>
                  </a:prstClr>
                </a:solidFill>
                <a:latin typeface="Arial" panose="020B0604020202020204"/>
                <a:cs typeface="Arial" panose="020B0604020202020204"/>
                <a:sym typeface="Arial" panose="020B0604020202020204"/>
              </a:rPr>
            </a:fld>
            <a:endParaRPr lang="en-GB"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5C9321AA-DE9C-4E15-940D-7531A030D4ED}" type="datetimeFigureOut">
              <a:rPr lang="en-US" smtClean="0"/>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4473F8A7-99E8-4EE9-9B0B-7F6BBA1D34A9}"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42729AFE-5EEB-4363-BD02-D0673BD4D563}" type="datetimeFigureOut">
              <a:rPr lang="en-US" smtClean="0"/>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827ADC10-AFE8-42B0-AD86-2C4587FAE765}"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jpe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9.xml"/><Relationship Id="rId8" Type="http://schemas.openxmlformats.org/officeDocument/2006/relationships/slideLayout" Target="../slideLayouts/slideLayout108.xml"/><Relationship Id="rId7" Type="http://schemas.openxmlformats.org/officeDocument/2006/relationships/slideLayout" Target="../slideLayouts/slideLayout107.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 Id="rId3" Type="http://schemas.openxmlformats.org/officeDocument/2006/relationships/slideLayout" Target="../slideLayouts/slideLayout103.xml"/><Relationship Id="rId2" Type="http://schemas.openxmlformats.org/officeDocument/2006/relationships/slideLayout" Target="../slideLayouts/slideLayout102.xml"/><Relationship Id="rId13" Type="http://schemas.openxmlformats.org/officeDocument/2006/relationships/theme" Target="../theme/theme10.xml"/><Relationship Id="rId12" Type="http://schemas.openxmlformats.org/officeDocument/2006/relationships/slideLayout" Target="../slideLayouts/slideLayout112.xml"/><Relationship Id="rId11" Type="http://schemas.openxmlformats.org/officeDocument/2006/relationships/slideLayout" Target="../slideLayouts/slideLayout111.xml"/><Relationship Id="rId10" Type="http://schemas.openxmlformats.org/officeDocument/2006/relationships/slideLayout" Target="../slideLayouts/slideLayout110.xml"/><Relationship Id="rId1"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21.xml"/><Relationship Id="rId8" Type="http://schemas.openxmlformats.org/officeDocument/2006/relationships/slideLayout" Target="../slideLayouts/slideLayout120.xml"/><Relationship Id="rId7" Type="http://schemas.openxmlformats.org/officeDocument/2006/relationships/slideLayout" Target="../slideLayouts/slideLayout119.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4" Type="http://schemas.openxmlformats.org/officeDocument/2006/relationships/slideLayout" Target="../slideLayouts/slideLayout116.xml"/><Relationship Id="rId3" Type="http://schemas.openxmlformats.org/officeDocument/2006/relationships/slideLayout" Target="../slideLayouts/slideLayout115.xml"/><Relationship Id="rId2" Type="http://schemas.openxmlformats.org/officeDocument/2006/relationships/slideLayout" Target="../slideLayouts/slideLayout114.xml"/><Relationship Id="rId12" Type="http://schemas.openxmlformats.org/officeDocument/2006/relationships/theme" Target="../theme/theme11.xml"/><Relationship Id="rId11" Type="http://schemas.openxmlformats.org/officeDocument/2006/relationships/image" Target="../media/image11.jpeg"/><Relationship Id="rId10" Type="http://schemas.openxmlformats.org/officeDocument/2006/relationships/slideLayout" Target="../slideLayouts/slideLayout122.xml"/><Relationship Id="rId1"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1.xml"/><Relationship Id="rId8" Type="http://schemas.openxmlformats.org/officeDocument/2006/relationships/slideLayout" Target="../slideLayouts/slideLayout130.xml"/><Relationship Id="rId7" Type="http://schemas.openxmlformats.org/officeDocument/2006/relationships/slideLayout" Target="../slideLayouts/slideLayout129.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4" Type="http://schemas.openxmlformats.org/officeDocument/2006/relationships/slideLayout" Target="../slideLayouts/slideLayout126.xml"/><Relationship Id="rId3" Type="http://schemas.openxmlformats.org/officeDocument/2006/relationships/slideLayout" Target="../slideLayouts/slideLayout125.xml"/><Relationship Id="rId2" Type="http://schemas.openxmlformats.org/officeDocument/2006/relationships/slideLayout" Target="../slideLayouts/slideLayout124.xml"/><Relationship Id="rId13" Type="http://schemas.openxmlformats.org/officeDocument/2006/relationships/theme" Target="../theme/theme12.xml"/><Relationship Id="rId12" Type="http://schemas.openxmlformats.org/officeDocument/2006/relationships/slideLayout" Target="../slideLayouts/slideLayout134.xml"/><Relationship Id="rId11" Type="http://schemas.openxmlformats.org/officeDocument/2006/relationships/slideLayout" Target="../slideLayouts/slideLayout133.xml"/><Relationship Id="rId10" Type="http://schemas.openxmlformats.org/officeDocument/2006/relationships/slideLayout" Target="../slideLayouts/slideLayout132.xml"/><Relationship Id="rId1"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5" Type="http://schemas.openxmlformats.org/officeDocument/2006/relationships/theme" Target="../theme/theme14.xml"/><Relationship Id="rId4" Type="http://schemas.openxmlformats.org/officeDocument/2006/relationships/slideLayout" Target="../slideLayouts/slideLayout140.xml"/><Relationship Id="rId3" Type="http://schemas.openxmlformats.org/officeDocument/2006/relationships/slideLayout" Target="../slideLayouts/slideLayout139.xml"/><Relationship Id="rId2" Type="http://schemas.openxmlformats.org/officeDocument/2006/relationships/slideLayout" Target="../slideLayouts/slideLayout138.xml"/><Relationship Id="rId1"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4" Type="http://schemas.openxmlformats.org/officeDocument/2006/relationships/theme" Target="../theme/theme2.xml"/><Relationship Id="rId13" Type="http://schemas.openxmlformats.org/officeDocument/2006/relationships/slideLayout" Target="../slideLayouts/slideLayout19.xml"/><Relationship Id="rId12" Type="http://schemas.openxmlformats.org/officeDocument/2006/relationships/slideLayout" Target="../slideLayouts/slideLayout18.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4" Type="http://schemas.openxmlformats.org/officeDocument/2006/relationships/theme" Target="../theme/theme3.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4" Type="http://schemas.openxmlformats.org/officeDocument/2006/relationships/theme" Target="../theme/theme4.xml"/><Relationship Id="rId13" Type="http://schemas.openxmlformats.org/officeDocument/2006/relationships/image" Target="../media/image10.png"/><Relationship Id="rId12" Type="http://schemas.openxmlformats.org/officeDocument/2006/relationships/image" Target="../media/image9.png"/><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2" Type="http://schemas.openxmlformats.org/officeDocument/2006/relationships/theme" Target="../theme/theme5.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 Type="http://schemas.openxmlformats.org/officeDocument/2006/relationships/slideLayout" Target="../slideLayouts/slideLayout56.xml"/><Relationship Id="rId13" Type="http://schemas.openxmlformats.org/officeDocument/2006/relationships/theme" Target="../theme/theme6.xml"/><Relationship Id="rId12" Type="http://schemas.openxmlformats.org/officeDocument/2006/relationships/slideLayout" Target="../slideLayouts/slideLayout6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3" Type="http://schemas.openxmlformats.org/officeDocument/2006/relationships/theme" Target="../theme/theme7.xml"/><Relationship Id="rId12" Type="http://schemas.openxmlformats.org/officeDocument/2006/relationships/slideLayout" Target="../slideLayouts/slideLayout78.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7.xml"/><Relationship Id="rId8" Type="http://schemas.openxmlformats.org/officeDocument/2006/relationships/slideLayout" Target="../slideLayouts/slideLayout86.xml"/><Relationship Id="rId7" Type="http://schemas.openxmlformats.org/officeDocument/2006/relationships/slideLayout" Target="../slideLayouts/slideLayout85.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3" Type="http://schemas.openxmlformats.org/officeDocument/2006/relationships/slideLayout" Target="../slideLayouts/slideLayout81.xml"/><Relationship Id="rId2" Type="http://schemas.openxmlformats.org/officeDocument/2006/relationships/slideLayout" Target="../slideLayouts/slideLayout80.xml"/><Relationship Id="rId12" Type="http://schemas.openxmlformats.org/officeDocument/2006/relationships/theme" Target="../theme/theme8.xml"/><Relationship Id="rId11" Type="http://schemas.openxmlformats.org/officeDocument/2006/relationships/slideLayout" Target="../slideLayouts/slideLayout89.xml"/><Relationship Id="rId10" Type="http://schemas.openxmlformats.org/officeDocument/2006/relationships/slideLayout" Target="../slideLayouts/slideLayout88.xml"/><Relationship Id="rId1"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8.xml"/><Relationship Id="rId8" Type="http://schemas.openxmlformats.org/officeDocument/2006/relationships/slideLayout" Target="../slideLayouts/slideLayout97.xml"/><Relationship Id="rId7" Type="http://schemas.openxmlformats.org/officeDocument/2006/relationships/slideLayout" Target="../slideLayouts/slideLayout96.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3" Type="http://schemas.openxmlformats.org/officeDocument/2006/relationships/slideLayout" Target="../slideLayouts/slideLayout92.xml"/><Relationship Id="rId2" Type="http://schemas.openxmlformats.org/officeDocument/2006/relationships/slideLayout" Target="../slideLayouts/slideLayout91.xml"/><Relationship Id="rId14" Type="http://schemas.openxmlformats.org/officeDocument/2006/relationships/theme" Target="../theme/theme9.xml"/><Relationship Id="rId13" Type="http://schemas.openxmlformats.org/officeDocument/2006/relationships/image" Target="../media/image10.png"/><Relationship Id="rId12" Type="http://schemas.openxmlformats.org/officeDocument/2006/relationships/image" Target="../media/image9.png"/><Relationship Id="rId11" Type="http://schemas.openxmlformats.org/officeDocument/2006/relationships/slideLayout" Target="../slideLayouts/slideLayout100.xml"/><Relationship Id="rId10" Type="http://schemas.openxmlformats.org/officeDocument/2006/relationships/slideLayout" Target="../slideLayouts/slideLayout99.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cs typeface="+mn-cs"/>
              </a:endParaRPr>
            </a:p>
          </p:txBody>
        </p:sp>
      </p:grpSp>
      <p:sp>
        <p:nvSpPr>
          <p:cNvPr id="11" name="TextBox 10"/>
          <p:cNvSpPr txBox="1"/>
          <p:nvPr userDrawn="1"/>
        </p:nvSpPr>
        <p:spPr>
          <a:xfrm>
            <a:off x="9483367" y="-15325"/>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endPar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TextBox 6"/>
          <p:cNvSpPr txBox="1"/>
          <p:nvPr userDrawn="1"/>
        </p:nvSpPr>
        <p:spPr>
          <a:xfrm>
            <a:off x="9265920" y="94733"/>
            <a:ext cx="2809539" cy="2703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sym typeface="+mn-ea"/>
              </a:rPr>
              <a:t>Hương</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Thảo</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sym typeface="+mn-ea"/>
              </a:rPr>
              <a:t> - tranthao121004@gmail.com</a:t>
            </a:r>
            <a:endParaRPr kumimoji="0" lang="zh-CN" altLang="en-US" sz="1100" b="0" i="1"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cs typeface="+mn-cs"/>
              </a:endParaRPr>
            </a:p>
          </p:txBody>
        </p:sp>
      </p:grpSp>
      <p:sp>
        <p:nvSpPr>
          <p:cNvPr id="11" name="TextBox 10"/>
          <p:cNvSpPr txBox="1"/>
          <p:nvPr userDrawn="1"/>
        </p:nvSpPr>
        <p:spPr>
          <a:xfrm>
            <a:off x="9483367" y="-15325"/>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endPar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95" r:id="rId1"/>
    <p:sldLayoutId id="2147483796" r:id="rId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p:cNvSpPr txBox="1"/>
          <p:nvPr userDrawn="1"/>
        </p:nvSpPr>
        <p:spPr>
          <a:xfrm>
            <a:off x="9625379" y="0"/>
            <a:ext cx="263989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tranthao121004@gmail.com</a:t>
            </a:r>
            <a:endPar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endParaRPr lang="en-US"/>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fld>
            <a:endParaRPr lang="en-US"/>
          </a:p>
        </p:txBody>
      </p:sp>
      <p:pic>
        <p:nvPicPr>
          <p:cNvPr id="7" name="Picture 6" descr="A picture containing flower, plant, bouque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4E08E231-020E-454B-814C-04386EE4B12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4BE349D6-2446-475D-9F9F-B6A9DFEA62F2}" type="slidenum">
              <a:rPr lang="zh-CN" altLang="en-US" smtClean="0"/>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gr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gr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flower, plant, bouque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17.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1" Type="http://schemas.openxmlformats.org/officeDocument/2006/relationships/notesSlide" Target="../notesSlides/notesSlide1.xml"/><Relationship Id="rId10" Type="http://schemas.openxmlformats.org/officeDocument/2006/relationships/slideLayout" Target="../slideLayouts/slideLayout6.xml"/><Relationship Id="rId1"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9" Type="http://schemas.microsoft.com/office/2007/relationships/hdphoto" Target="../media/image47.wdp"/><Relationship Id="rId8" Type="http://schemas.openxmlformats.org/officeDocument/2006/relationships/image" Target="../media/image46.png"/><Relationship Id="rId7" Type="http://schemas.microsoft.com/office/2007/relationships/hdphoto" Target="../media/image45.wdp"/><Relationship Id="rId6" Type="http://schemas.openxmlformats.org/officeDocument/2006/relationships/image" Target="../media/image44.png"/><Relationship Id="rId5" Type="http://schemas.microsoft.com/office/2007/relationships/hdphoto" Target="../media/image43.wdp"/><Relationship Id="rId4" Type="http://schemas.openxmlformats.org/officeDocument/2006/relationships/image" Target="../media/image42.png"/><Relationship Id="rId3" Type="http://schemas.microsoft.com/office/2007/relationships/hdphoto" Target="../media/image41.wdp"/><Relationship Id="rId2" Type="http://schemas.openxmlformats.org/officeDocument/2006/relationships/image" Target="../media/image40.png"/><Relationship Id="rId12" Type="http://schemas.openxmlformats.org/officeDocument/2006/relationships/slideLayout" Target="../slideLayouts/slideLayout73.xml"/><Relationship Id="rId11" Type="http://schemas.microsoft.com/office/2007/relationships/hdphoto" Target="../media/image49.wdp"/><Relationship Id="rId10" Type="http://schemas.openxmlformats.org/officeDocument/2006/relationships/image" Target="../media/image48.png"/><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1.xml"/><Relationship Id="rId2" Type="http://schemas.openxmlformats.org/officeDocument/2006/relationships/image" Target="../media/image28.png"/><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9" Type="http://schemas.openxmlformats.org/officeDocument/2006/relationships/image" Target="../media/image38.png"/><Relationship Id="rId8" Type="http://schemas.microsoft.com/office/2007/relationships/hdphoto" Target="../media/image57.wdp"/><Relationship Id="rId7" Type="http://schemas.openxmlformats.org/officeDocument/2006/relationships/image" Target="../media/image56.png"/><Relationship Id="rId6" Type="http://schemas.microsoft.com/office/2007/relationships/hdphoto" Target="../media/image55.wdp"/><Relationship Id="rId5" Type="http://schemas.openxmlformats.org/officeDocument/2006/relationships/image" Target="../media/image54.png"/><Relationship Id="rId4" Type="http://schemas.microsoft.com/office/2007/relationships/hdphoto" Target="../media/image53.wdp"/><Relationship Id="rId3" Type="http://schemas.openxmlformats.org/officeDocument/2006/relationships/image" Target="../media/image52.png"/><Relationship Id="rId2" Type="http://schemas.microsoft.com/office/2007/relationships/hdphoto" Target="../media/image51.wdp"/><Relationship Id="rId11" Type="http://schemas.openxmlformats.org/officeDocument/2006/relationships/slideLayout" Target="../slideLayouts/slideLayout73.xml"/><Relationship Id="rId10" Type="http://schemas.openxmlformats.org/officeDocument/2006/relationships/audio" Target="../media/audio1.wav"/><Relationship Id="rId1"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image" Target="../media/image58.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24.xml"/><Relationship Id="rId5" Type="http://schemas.openxmlformats.org/officeDocument/2006/relationships/image" Target="../media/image58.png"/><Relationship Id="rId4" Type="http://schemas.microsoft.com/office/2007/relationships/hdphoto" Target="../media/image32.wdp"/><Relationship Id="rId3" Type="http://schemas.openxmlformats.org/officeDocument/2006/relationships/image" Target="../media/image31.png"/><Relationship Id="rId2" Type="http://schemas.microsoft.com/office/2007/relationships/hdphoto" Target="../media/image60.wdp"/><Relationship Id="rId1"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9.xml"/><Relationship Id="rId5" Type="http://schemas.openxmlformats.org/officeDocument/2006/relationships/image" Target="../media/image22.GIF"/><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 Type="http://schemas.openxmlformats.org/officeDocument/2006/relationships/image" Target="../media/image18.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3.xml"/><Relationship Id="rId8" Type="http://schemas.openxmlformats.org/officeDocument/2006/relationships/audio" Target="../media/audio1.wav"/><Relationship Id="rId7" Type="http://schemas.microsoft.com/office/2007/relationships/hdphoto" Target="../media/image62.wdp"/><Relationship Id="rId6" Type="http://schemas.openxmlformats.org/officeDocument/2006/relationships/image" Target="../media/image61.png"/><Relationship Id="rId5" Type="http://schemas.openxmlformats.org/officeDocument/2006/relationships/image" Target="../media/image38.png"/><Relationship Id="rId4" Type="http://schemas.microsoft.com/office/2007/relationships/hdphoto" Target="../media/image57.wdp"/><Relationship Id="rId3" Type="http://schemas.openxmlformats.org/officeDocument/2006/relationships/image" Target="../media/image56.png"/><Relationship Id="rId2" Type="http://schemas.microsoft.com/office/2007/relationships/hdphoto" Target="../media/image51.wdp"/><Relationship Id="rId1"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63.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91.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40.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1.xml"/><Relationship Id="rId2" Type="http://schemas.openxmlformats.org/officeDocument/2006/relationships/image" Target="../media/image28.png"/><Relationship Id="rId1" Type="http://schemas.openxmlformats.org/officeDocument/2006/relationships/image" Target="../media/image27.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02.xml"/><Relationship Id="rId4" Type="http://schemas.microsoft.com/office/2007/relationships/hdphoto" Target="../media/image32.wdp"/><Relationship Id="rId3" Type="http://schemas.openxmlformats.org/officeDocument/2006/relationships/image" Target="../media/image31.png"/><Relationship Id="rId2" Type="http://schemas.microsoft.com/office/2007/relationships/hdphoto" Target="../media/image30.wdp"/><Relationship Id="rId1"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xml"/><Relationship Id="rId1"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3" Type="http://schemas.openxmlformats.org/officeDocument/2006/relationships/notesSlide" Target="../notesSlides/notesSlide7.xml"/><Relationship Id="rId12" Type="http://schemas.openxmlformats.org/officeDocument/2006/relationships/slideLayout" Target="../slideLayouts/slideLayout113.xml"/><Relationship Id="rId11" Type="http://schemas.openxmlformats.org/officeDocument/2006/relationships/image" Target="../media/image35.png"/><Relationship Id="rId10" Type="http://schemas.openxmlformats.org/officeDocument/2006/relationships/tags" Target="../tags/tag10.xml"/><Relationship Id="rId1" Type="http://schemas.openxmlformats.org/officeDocument/2006/relationships/image" Target="../media/image34.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61.xml"/><Relationship Id="rId4" Type="http://schemas.microsoft.com/office/2007/relationships/hdphoto" Target="../media/image39.wdp"/><Relationship Id="rId3" Type="http://schemas.openxmlformats.org/officeDocument/2006/relationships/image" Target="../media/image38.png"/><Relationship Id="rId2" Type="http://schemas.microsoft.com/office/2007/relationships/hdphoto" Target="../media/image37.wdp"/><Relationship Id="rId1"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1" cstate="screen"/>
          <a:stretch>
            <a:fillRect/>
          </a:stretch>
        </p:blipFill>
        <p:spPr>
          <a:xfrm>
            <a:off x="0" y="4156797"/>
            <a:ext cx="12192000" cy="2701204"/>
          </a:xfrm>
          <a:prstGeom prst="rect">
            <a:avLst/>
          </a:prstGeom>
        </p:spPr>
      </p:pic>
      <p:pic>
        <p:nvPicPr>
          <p:cNvPr id="3" name="图片 2" descr="9ee5199484871c902f5b226d6e69cbee"/>
          <p:cNvPicPr/>
          <p:nvPr/>
        </p:nvPicPr>
        <p:blipFill>
          <a:blip r:embed="rId2" cstate="screen"/>
          <a:stretch>
            <a:fillRect/>
          </a:stretch>
        </p:blipFill>
        <p:spPr>
          <a:xfrm>
            <a:off x="1896745" y="4406309"/>
            <a:ext cx="2779395" cy="2394585"/>
          </a:xfrm>
          <a:prstGeom prst="rect">
            <a:avLst/>
          </a:prstGeom>
        </p:spPr>
      </p:pic>
      <p:pic>
        <p:nvPicPr>
          <p:cNvPr id="4" name="图片 3" descr="e0f01d50e93b5be62aa78ca12bd19666"/>
          <p:cNvPicPr/>
          <p:nvPr/>
        </p:nvPicPr>
        <p:blipFill>
          <a:blip r:embed="rId3" cstate="screen"/>
          <a:stretch>
            <a:fillRect/>
          </a:stretch>
        </p:blipFill>
        <p:spPr>
          <a:xfrm>
            <a:off x="5233670" y="5226965"/>
            <a:ext cx="2170430" cy="1573929"/>
          </a:xfrm>
          <a:prstGeom prst="rect">
            <a:avLst/>
          </a:prstGeom>
        </p:spPr>
      </p:pic>
      <p:pic>
        <p:nvPicPr>
          <p:cNvPr id="10" name="图片 9" descr="e6a655ed09bc757151afabca7ab85c5c"/>
          <p:cNvPicPr/>
          <p:nvPr/>
        </p:nvPicPr>
        <p:blipFill>
          <a:blip r:embed="rId4" cstate="screen"/>
          <a:stretch>
            <a:fillRect/>
          </a:stretch>
        </p:blipFill>
        <p:spPr>
          <a:xfrm rot="1426081">
            <a:off x="10361477" y="520698"/>
            <a:ext cx="1145712" cy="1495432"/>
          </a:xfrm>
          <a:prstGeom prst="rect">
            <a:avLst/>
          </a:prstGeom>
        </p:spPr>
      </p:pic>
      <p:pic>
        <p:nvPicPr>
          <p:cNvPr id="11" name="图片 10" descr="d1ca708a87c9b39e9bdf39142e09b55e"/>
          <p:cNvPicPr/>
          <p:nvPr/>
        </p:nvPicPr>
        <p:blipFill>
          <a:blip r:embed="rId5"/>
          <a:stretch>
            <a:fillRect/>
          </a:stretch>
        </p:blipFill>
        <p:spPr>
          <a:xfrm>
            <a:off x="190500" y="-180730"/>
            <a:ext cx="2428875" cy="2428875"/>
          </a:xfrm>
          <a:prstGeom prst="rect">
            <a:avLst/>
          </a:prstGeom>
        </p:spPr>
      </p:pic>
      <p:pic>
        <p:nvPicPr>
          <p:cNvPr id="13" name="轻松欢乐节奏感动进取电子音乐.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41948" y="-587130"/>
            <a:ext cx="812800" cy="812800"/>
          </a:xfrm>
          <a:prstGeom prst="rect">
            <a:avLst/>
          </a:prstGeom>
        </p:spPr>
      </p:pic>
      <p:sp>
        <p:nvSpPr>
          <p:cNvPr id="13315" name="TextBox 3"/>
          <p:cNvSpPr txBox="1">
            <a:spLocks noChangeArrowheads="1"/>
          </p:cNvSpPr>
          <p:nvPr/>
        </p:nvSpPr>
        <p:spPr bwMode="auto">
          <a:xfrm>
            <a:off x="1407556" y="225511"/>
            <a:ext cx="9376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endParaRPr lang="en-US" altLang="vi-VN" sz="28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endParaRPr lang="en-US" altLang="vi-VN" sz="2800" b="1" dirty="0">
              <a:solidFill>
                <a:srgbClr val="FF0000"/>
              </a:solidFill>
              <a:latin typeface="Times New Roman" panose="02020603050405020304" pitchFamily="18" charset="0"/>
              <a:cs typeface="Times New Roman" panose="02020603050405020304" pitchFamily="18" charset="0"/>
            </a:endParaRPr>
          </a:p>
        </p:txBody>
      </p:sp>
      <p:sp>
        <p:nvSpPr>
          <p:cNvPr id="14" name="文本框 9"/>
          <p:cNvSpPr txBox="1"/>
          <p:nvPr/>
        </p:nvSpPr>
        <p:spPr>
          <a:xfrm>
            <a:off x="2712633" y="2439181"/>
            <a:ext cx="6767282" cy="707886"/>
          </a:xfrm>
          <a:prstGeom prst="rect">
            <a:avLst/>
          </a:prstGeom>
          <a:noFill/>
        </p:spPr>
        <p:txBody>
          <a:bodyPr wrap="none" rtlCol="0">
            <a:prstTxWarp prst="textArchUp">
              <a:avLst/>
            </a:prstTxWarp>
            <a:spAutoFit/>
          </a:bodyPr>
          <a:lstStyle/>
          <a:p>
            <a:pPr algn="ctr"/>
            <a:r>
              <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TIẾNG VIỆT</a:t>
            </a:r>
            <a:endPar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5" name="18"/>
          <p:cNvSpPr>
            <a:spLocks noChangeArrowheads="1"/>
          </p:cNvSpPr>
          <p:nvPr>
            <p:custDataLst>
              <p:tags r:id="rId9"/>
            </p:custDataLst>
          </p:nvPr>
        </p:nvSpPr>
        <p:spPr bwMode="auto">
          <a:xfrm>
            <a:off x="1896517" y="3429680"/>
            <a:ext cx="8356828" cy="615315"/>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vi-VN" sz="4000" b="1" spc="600"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Đọc: </a:t>
            </a:r>
            <a:r>
              <a:rPr lang="en-US" sz="4000" b="1" spc="600" dirty="0" smtClean="0">
                <a:solidFill>
                  <a:srgbClr val="559AA9"/>
                </a:solidFill>
                <a:latin typeface="Times New Roman" panose="02020603050405020304" pitchFamily="18" charset="0"/>
                <a:ea typeface="Microsoft YaHei" panose="020B0503020204020204" charset="-122"/>
                <a:cs typeface="Times New Roman" panose="02020603050405020304" pitchFamily="18" charset="0"/>
              </a:rPr>
              <a:t>CÂY XẤU HỔ</a:t>
            </a:r>
            <a:endParaRPr lang="vi-VN" sz="4000" b="1" spc="600"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 name="Rectangle 31"/>
          <p:cNvSpPr/>
          <p:nvPr/>
        </p:nvSpPr>
        <p:spPr>
          <a:xfrm>
            <a:off x="570510" y="738039"/>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nhiên không có gì lạ thật.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nào đẹp đến thế!</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trở lại.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endParaRPr>
          </a:p>
        </p:txBody>
      </p:sp>
      <p:sp>
        <p:nvSpPr>
          <p:cNvPr id="13" name="TextBox 12"/>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22" name="Oval 21"/>
          <p:cNvSpPr/>
          <p:nvPr/>
        </p:nvSpPr>
        <p:spPr>
          <a:xfrm>
            <a:off x="570510" y="84786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1</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p:cNvSpPr/>
          <p:nvPr/>
        </p:nvSpPr>
        <p:spPr>
          <a:xfrm>
            <a:off x="570510" y="301305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5" name="Group 24"/>
          <p:cNvGrpSpPr/>
          <p:nvPr/>
        </p:nvGrpSpPr>
        <p:grpSpPr>
          <a:xfrm>
            <a:off x="8663650" y="7700"/>
            <a:ext cx="3528350" cy="609824"/>
            <a:chOff x="1267261" y="7270381"/>
            <a:chExt cx="5825836" cy="649137"/>
          </a:xfrm>
        </p:grpSpPr>
        <p:sp>
          <p:nvSpPr>
            <p:cNvPr id="26" name="TextBox 25"/>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7" name="TextBox 26"/>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lang="en-US" sz="2800">
                  <a:solidFill>
                    <a:prstClr val="white"/>
                  </a:solidFill>
                  <a:latin typeface="Arial" panose="020B0604020202020204" pitchFamily="34" charset="0"/>
                  <a:ea typeface="Arial-Rounded" panose="020B0604020202020204" pitchFamily="34" charset="0"/>
                  <a:cs typeface="Arial" panose="020B0604020202020204" pitchFamily="34" charset="0"/>
                </a:rPr>
                <a:t>lần 2</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grpSp>
      <p:cxnSp>
        <p:nvCxnSpPr>
          <p:cNvPr id="28" name="Straight Connector 27"/>
          <p:cNvCxnSpPr/>
          <p:nvPr/>
        </p:nvCxnSpPr>
        <p:spPr>
          <a:xfrm flipV="1">
            <a:off x="10330844"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198169"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98065"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801084"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3" grpId="0"/>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86033"/>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09406" y="5024176"/>
            <a:ext cx="1959961" cy="183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74" b="97059" l="0" r="100000"/>
                    </a14:imgEffect>
                    <a14:imgEffect>
                      <a14:brightnessContrast contrast="-200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8310" y="86650"/>
            <a:ext cx="2953865" cy="2869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22965" y="1700581"/>
            <a:ext cx="1130636" cy="830997"/>
          </a:xfrm>
          <a:prstGeom prst="rect">
            <a:avLst/>
          </a:prstGeom>
          <a:solidFill>
            <a:schemeClr val="accent2">
              <a:lumMod val="60000"/>
              <a:lumOff val="40000"/>
            </a:schemeClr>
          </a:solidFill>
        </p:spPr>
        <p:txBody>
          <a:bodyPr wrap="square" rtlCol="0">
            <a:spAutoFit/>
          </a:bodyPr>
          <a:lstStyle/>
          <a:p>
            <a:pPr algn="ctr" defTabSz="1219200">
              <a:buClr>
                <a:srgbClr val="000000"/>
              </a:buClr>
            </a:pPr>
            <a:r>
              <a:rPr lang="en-US" sz="2400" kern="0">
                <a:solidFill>
                  <a:srgbClr val="000000"/>
                </a:solidFill>
                <a:latin typeface="Arial" panose="020B0604020202020204"/>
                <a:cs typeface="Arial" panose="020B0604020202020204"/>
                <a:sym typeface="Arial" panose="020B0604020202020204"/>
              </a:rPr>
              <a:t>Giải nghĩa</a:t>
            </a:r>
            <a:endParaRPr lang="en-US" sz="2400" kern="0">
              <a:solidFill>
                <a:srgbClr val="000000"/>
              </a:solidFill>
              <a:latin typeface="Arial" panose="020B0604020202020204"/>
              <a:cs typeface="Arial" panose="020B0604020202020204"/>
              <a:sym typeface="Arial" panose="020B0604020202020204"/>
            </a:endParaRPr>
          </a:p>
        </p:txBody>
      </p:sp>
      <p:sp>
        <p:nvSpPr>
          <p:cNvPr id="5" name="Oval 4"/>
          <p:cNvSpPr/>
          <p:nvPr/>
        </p:nvSpPr>
        <p:spPr>
          <a:xfrm>
            <a:off x="3912160" y="710085"/>
            <a:ext cx="3965749" cy="1554144"/>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prstClr val="white"/>
              </a:solidFill>
              <a:latin typeface="Calibri" panose="020F0502020204030204"/>
              <a:sym typeface="Arial" panose="020B0604020202020204"/>
            </a:endParaRPr>
          </a:p>
        </p:txBody>
      </p:sp>
      <p:sp>
        <p:nvSpPr>
          <p:cNvPr id="8" name="TextBox 7"/>
          <p:cNvSpPr txBox="1"/>
          <p:nvPr/>
        </p:nvSpPr>
        <p:spPr>
          <a:xfrm>
            <a:off x="4099730" y="963061"/>
            <a:ext cx="3429839" cy="953135"/>
          </a:xfrm>
          <a:prstGeom prst="rect">
            <a:avLst/>
          </a:prstGeom>
          <a:noFill/>
        </p:spPr>
        <p:txBody>
          <a:bodyPr wrap="square" rtlCol="0">
            <a:spAutoFit/>
          </a:bodyPr>
          <a:lstStyle/>
          <a:p>
            <a:pPr lvl="0" algn="ctr" defTabSz="913130" fontAlgn="base">
              <a:spcBef>
                <a:spcPct val="0"/>
              </a:spcBef>
              <a:spcAft>
                <a:spcPct val="0"/>
              </a:spcAft>
              <a:defRPr/>
            </a:pPr>
            <a:r>
              <a:rPr lang="en-US" sz="2800">
                <a:solidFill>
                  <a:srgbClr val="FF0000"/>
                </a:solidFill>
                <a:latin typeface="Arial" panose="020B0604020202020204" pitchFamily="34" charset="0"/>
                <a:ea typeface="Arial-Rounded" panose="020B0604020202020204" pitchFamily="34" charset="0"/>
                <a:cs typeface="Arial" panose="020B0604020202020204" pitchFamily="34" charset="0"/>
              </a:rPr>
              <a:t>lạt xạt: </a:t>
            </a:r>
            <a:r>
              <a:rPr lang="en-US" sz="2800">
                <a:solidFill>
                  <a:srgbClr val="231F20"/>
                </a:solidFill>
                <a:latin typeface="Arial" panose="020B0604020202020204" pitchFamily="34" charset="0"/>
                <a:ea typeface="Arial-Rounded" panose="020B0604020202020204" pitchFamily="34" charset="0"/>
                <a:cs typeface="Arial" panose="020B0604020202020204" pitchFamily="34" charset="0"/>
              </a:rPr>
              <a:t>tiếng va chạm của lá khô</a:t>
            </a:r>
            <a:endParaRPr lang="zh-CN" altLang="en-US" sz="2800" b="1" dirty="0">
              <a:solidFill>
                <a:prstClr val="white"/>
              </a:solidFill>
              <a:latin typeface="Arial" panose="020B0604020202020204" pitchFamily="34" charset="0"/>
              <a:ea typeface="Arial-Rounded" panose="020B0604020202020204" pitchFamily="34" charset="0"/>
              <a:cs typeface="Arial" panose="020B0604020202020204" pitchFamily="34" charset="0"/>
              <a:sym typeface="+mn-lt"/>
            </a:endParaRPr>
          </a:p>
        </p:txBody>
      </p:sp>
      <p:sp>
        <p:nvSpPr>
          <p:cNvPr id="15" name="Oval 14"/>
          <p:cNvSpPr/>
          <p:nvPr/>
        </p:nvSpPr>
        <p:spPr>
          <a:xfrm>
            <a:off x="1629311" y="2763387"/>
            <a:ext cx="3965749" cy="1740976"/>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prstClr val="white"/>
              </a:solidFill>
              <a:latin typeface="Calibri" panose="020F0502020204030204"/>
              <a:sym typeface="Arial" panose="020B0604020202020204"/>
            </a:endParaRPr>
          </a:p>
        </p:txBody>
      </p:sp>
      <p:sp>
        <p:nvSpPr>
          <p:cNvPr id="16" name="TextBox 15"/>
          <p:cNvSpPr txBox="1"/>
          <p:nvPr/>
        </p:nvSpPr>
        <p:spPr>
          <a:xfrm>
            <a:off x="1930449" y="2932536"/>
            <a:ext cx="3429839" cy="1384995"/>
          </a:xfrm>
          <a:prstGeom prst="rect">
            <a:avLst/>
          </a:prstGeom>
          <a:noFill/>
        </p:spPr>
        <p:txBody>
          <a:bodyPr wrap="square" rtlCol="0">
            <a:spAutoFit/>
          </a:bodyPr>
          <a:lstStyle/>
          <a:p>
            <a:pPr lvl="0" algn="ctr" defTabSz="913130" fontAlgn="base">
              <a:spcBef>
                <a:spcPct val="0"/>
              </a:spcBef>
              <a:spcAft>
                <a:spcPct val="0"/>
              </a:spcAft>
              <a:defRPr/>
            </a:pPr>
            <a:r>
              <a:rPr lang="en-US" sz="2800">
                <a:solidFill>
                  <a:srgbClr val="FF0000"/>
                </a:solidFill>
                <a:latin typeface="Arial" panose="020B0604020202020204" pitchFamily="34" charset="0"/>
                <a:ea typeface="Arial-Rounded" panose="020B0604020202020204" pitchFamily="34" charset="0"/>
                <a:cs typeface="Arial" panose="020B0604020202020204" pitchFamily="34" charset="0"/>
              </a:rPr>
              <a:t>xôn xao: </a:t>
            </a:r>
            <a:r>
              <a:rPr lang="en-US" sz="2800">
                <a:latin typeface="Arial" panose="020B0604020202020204" pitchFamily="34" charset="0"/>
                <a:ea typeface="Arial-Rounded" panose="020B0604020202020204" pitchFamily="34" charset="0"/>
                <a:cs typeface="Arial" panose="020B0604020202020204" pitchFamily="34" charset="0"/>
              </a:rPr>
              <a:t>n</a:t>
            </a:r>
            <a:r>
              <a:rPr lang="en-US" sz="2800">
                <a:solidFill>
                  <a:srgbClr val="231F20"/>
                </a:solidFill>
                <a:latin typeface="Arial" panose="020B0604020202020204" pitchFamily="34" charset="0"/>
                <a:ea typeface="Arial-Rounded" panose="020B0604020202020204" pitchFamily="34" charset="0"/>
                <a:cs typeface="Arial" panose="020B0604020202020204" pitchFamily="34" charset="0"/>
              </a:rPr>
              <a:t>hiều âm thanh, tiếng nói nhỏ phát ra cùng lúc</a:t>
            </a:r>
            <a:endParaRPr lang="zh-CN" altLang="en-US" sz="2800" b="1" dirty="0">
              <a:solidFill>
                <a:prstClr val="white"/>
              </a:solidFill>
              <a:latin typeface="Arial" panose="020B0604020202020204" pitchFamily="34" charset="0"/>
              <a:ea typeface="Arial-Rounded" panose="020B0604020202020204" pitchFamily="34" charset="0"/>
              <a:cs typeface="Arial" panose="020B0604020202020204" pitchFamily="34" charset="0"/>
              <a:sym typeface="+mn-lt"/>
            </a:endParaRPr>
          </a:p>
        </p:txBody>
      </p:sp>
      <p:pic>
        <p:nvPicPr>
          <p:cNvPr id="1030" name="Picture 6"/>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7080251" y="265053"/>
            <a:ext cx="1300564" cy="169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3377" l="9091" r="88112"/>
                    </a14:imgEffect>
                  </a14:imgLayer>
                </a14:imgProps>
              </a:ext>
              <a:ext uri="{28A0092B-C50C-407E-A947-70E740481C1C}">
                <a14:useLocalDpi xmlns:a14="http://schemas.microsoft.com/office/drawing/2010/main" val="0"/>
              </a:ext>
            </a:extLst>
          </a:blip>
          <a:srcRect/>
          <a:stretch>
            <a:fillRect/>
          </a:stretch>
        </p:blipFill>
        <p:spPr bwMode="auto">
          <a:xfrm>
            <a:off x="728435" y="2864880"/>
            <a:ext cx="1519695" cy="160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p:cNvSpPr/>
          <p:nvPr/>
        </p:nvSpPr>
        <p:spPr>
          <a:xfrm>
            <a:off x="7377632" y="2269046"/>
            <a:ext cx="3965749" cy="239868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3130" fontAlgn="base">
              <a:spcBef>
                <a:spcPct val="0"/>
              </a:spcBef>
              <a:spcAft>
                <a:spcPct val="0"/>
              </a:spcAft>
              <a:defRPr/>
            </a:pPr>
            <a:r>
              <a:rPr lang="en-US" sz="2800">
                <a:solidFill>
                  <a:srgbClr val="FF0000"/>
                </a:solidFill>
                <a:latin typeface="Arial" panose="020B0604020202020204" pitchFamily="34" charset="0"/>
                <a:ea typeface="Arial-Rounded" panose="020B0604020202020204" pitchFamily="34" charset="0"/>
                <a:cs typeface="Arial" panose="020B0604020202020204" pitchFamily="34" charset="0"/>
              </a:rPr>
              <a:t>xuýt xoa: </a:t>
            </a:r>
            <a:r>
              <a:rPr lang="en-US" sz="2800">
                <a:solidFill>
                  <a:schemeClr val="tx1"/>
                </a:solidFill>
                <a:latin typeface="Arial" panose="020B0604020202020204" pitchFamily="34" charset="0"/>
                <a:ea typeface="Arial-Rounded" panose="020B0604020202020204" pitchFamily="34" charset="0"/>
                <a:cs typeface="Arial" panose="020B0604020202020204" pitchFamily="34" charset="0"/>
              </a:rPr>
              <a:t>c</a:t>
            </a:r>
            <a:r>
              <a:rPr lang="en-US" altLang="zh-CN" sz="2800">
                <a:solidFill>
                  <a:srgbClr val="231F20"/>
                </a:solidFill>
                <a:latin typeface="Arial" panose="020B0604020202020204" pitchFamily="34" charset="0"/>
                <a:ea typeface="Arial-Rounded" panose="020B0604020202020204" pitchFamily="34" charset="0"/>
                <a:cs typeface="Arial" panose="020B0604020202020204" pitchFamily="34" charset="0"/>
                <a:sym typeface="+mn-lt"/>
              </a:rPr>
              <a:t>ách thể hiện cảm xúc (khen, tiếc) qua lời nói</a:t>
            </a:r>
            <a:endParaRPr lang="zh-CN" altLang="en-US" sz="2800" b="1" dirty="0">
              <a:solidFill>
                <a:prstClr val="white"/>
              </a:solidFill>
              <a:latin typeface="Arial" panose="020B0604020202020204" pitchFamily="34" charset="0"/>
              <a:ea typeface="Arial-Rounded" panose="020B0604020202020204" pitchFamily="34" charset="0"/>
              <a:cs typeface="Arial" panose="020B0604020202020204" pitchFamily="34" charset="0"/>
              <a:sym typeface="+mn-lt"/>
            </a:endParaRPr>
          </a:p>
        </p:txBody>
      </p:sp>
      <p:pic>
        <p:nvPicPr>
          <p:cNvPr id="1032" name="Picture 8"/>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730" b="91892" l="9091" r="95868">
                        <a14:foregroundMark x1="69421" y1="34459" x2="69421" y2="34459"/>
                        <a14:foregroundMark x1="33058" y1="34459" x2="33058" y2="34459"/>
                      </a14:backgroundRemoval>
                    </a14:imgEffect>
                  </a14:imgLayer>
                </a14:imgProps>
              </a:ext>
              <a:ext uri="{28A0092B-C50C-407E-A947-70E740481C1C}">
                <a14:useLocalDpi xmlns:a14="http://schemas.microsoft.com/office/drawing/2010/main" val="0"/>
              </a:ext>
            </a:extLst>
          </a:blip>
          <a:srcRect/>
          <a:stretch>
            <a:fillRect/>
          </a:stretch>
        </p:blipFill>
        <p:spPr bwMode="auto">
          <a:xfrm>
            <a:off x="6495936" y="2470716"/>
            <a:ext cx="153670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085760" y="4523483"/>
            <a:ext cx="4954573" cy="2065572"/>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prstClr val="white"/>
              </a:solidFill>
              <a:latin typeface="Calibri" panose="020F0502020204030204"/>
              <a:sym typeface="Arial" panose="020B0604020202020204"/>
            </a:endParaRPr>
          </a:p>
        </p:txBody>
      </p:sp>
      <p:sp>
        <p:nvSpPr>
          <p:cNvPr id="23" name="TextBox 22"/>
          <p:cNvSpPr txBox="1"/>
          <p:nvPr/>
        </p:nvSpPr>
        <p:spPr>
          <a:xfrm>
            <a:off x="4478975" y="4983268"/>
            <a:ext cx="4607371" cy="1384995"/>
          </a:xfrm>
          <a:prstGeom prst="rect">
            <a:avLst/>
          </a:prstGeom>
          <a:noFill/>
        </p:spPr>
        <p:txBody>
          <a:bodyPr wrap="square" rtlCol="0">
            <a:spAutoFit/>
          </a:bodyPr>
          <a:lstStyle/>
          <a:p>
            <a:pPr lvl="0" algn="ctr" defTabSz="913130" fontAlgn="base">
              <a:spcBef>
                <a:spcPct val="0"/>
              </a:spcBef>
              <a:spcAft>
                <a:spcPct val="0"/>
              </a:spcAft>
              <a:defRPr/>
            </a:pPr>
            <a:r>
              <a:rPr lang="en-US" sz="2800">
                <a:solidFill>
                  <a:srgbClr val="FF0000"/>
                </a:solidFill>
                <a:latin typeface="Arial" panose="020B0604020202020204" pitchFamily="34" charset="0"/>
                <a:ea typeface="Arial-Rounded" panose="020B0604020202020204" pitchFamily="34" charset="0"/>
                <a:cs typeface="Arial" panose="020B0604020202020204" pitchFamily="34" charset="0"/>
              </a:rPr>
              <a:t>thanh mai: </a:t>
            </a:r>
            <a:r>
              <a:rPr lang="en-US" sz="2800">
                <a:latin typeface="Arial" panose="020B0604020202020204" pitchFamily="34" charset="0"/>
                <a:ea typeface="Arial-Rounded" panose="020B0604020202020204" pitchFamily="34" charset="0"/>
                <a:cs typeface="Arial" panose="020B0604020202020204" pitchFamily="34" charset="0"/>
              </a:rPr>
              <a:t>c</a:t>
            </a:r>
            <a:r>
              <a:rPr lang="en-US" sz="2800">
                <a:solidFill>
                  <a:srgbClr val="231F20"/>
                </a:solidFill>
                <a:latin typeface="Arial" panose="020B0604020202020204" pitchFamily="34" charset="0"/>
                <a:ea typeface="Arial-Rounded" panose="020B0604020202020204" pitchFamily="34" charset="0"/>
                <a:cs typeface="Arial" panose="020B0604020202020204" pitchFamily="34" charset="0"/>
              </a:rPr>
              <a:t>ây bụi thấp, quả mọng nước, trông như quả dâu</a:t>
            </a:r>
            <a:endParaRPr lang="zh-CN" altLang="en-US" sz="2800" b="1" dirty="0">
              <a:solidFill>
                <a:prstClr val="white"/>
              </a:solidFill>
              <a:latin typeface="Arial" panose="020B0604020202020204" pitchFamily="34" charset="0"/>
              <a:ea typeface="Arial-Rounded" panose="020B0604020202020204" pitchFamily="34" charset="0"/>
              <a:cs typeface="Arial" panose="020B0604020202020204" pitchFamily="34" charset="0"/>
              <a:sym typeface="+mn-lt"/>
            </a:endParaRPr>
          </a:p>
        </p:txBody>
      </p:sp>
      <p:pic>
        <p:nvPicPr>
          <p:cNvPr id="1033" name="Picture 9"/>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935" b="97419" l="4762" r="94444">
                        <a14:foregroundMark x1="48413" y1="48387" x2="48413" y2="48387"/>
                        <a14:foregroundMark x1="69841" y1="47742" x2="69841" y2="47742"/>
                      </a14:backgroundRemoval>
                    </a14:imgEffect>
                  </a14:imgLayer>
                </a14:imgProps>
              </a:ext>
              <a:ext uri="{28A0092B-C50C-407E-A947-70E740481C1C}">
                <a14:useLocalDpi xmlns:a14="http://schemas.microsoft.com/office/drawing/2010/main" val="0"/>
              </a:ext>
            </a:extLst>
          </a:blip>
          <a:srcRect/>
          <a:stretch>
            <a:fillRect/>
          </a:stretch>
        </p:blipFill>
        <p:spPr bwMode="auto">
          <a:xfrm>
            <a:off x="3285660" y="4544679"/>
            <a:ext cx="16002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additive="base">
                                        <p:cTn id="1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nhiên không có gì lạ thật.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trở lại.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endParaRPr>
          </a:p>
        </p:txBody>
      </p:sp>
      <p:sp>
        <p:nvSpPr>
          <p:cNvPr id="10" name="TextBox 9"/>
          <p:cNvSpPr txBox="1"/>
          <p:nvPr/>
        </p:nvSpPr>
        <p:spPr>
          <a:xfrm>
            <a:off x="9062433" y="40138"/>
            <a:ext cx="31295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11" name="TextBox 10"/>
          <p:cNvSpPr txBox="1"/>
          <p:nvPr/>
        </p:nvSpPr>
        <p:spPr>
          <a:xfrm>
            <a:off x="8663650" y="7700"/>
            <a:ext cx="3528350" cy="649229"/>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Đọc theo</a:t>
            </a:r>
            <a:r>
              <a:rPr kumimoji="0" lang="en-US" sz="2400" b="0" i="0" u="none" strike="noStrike" kern="1200" cap="none" spc="0" normalizeH="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nhóm</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nhiên không có gì lạ thật.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lang="en-US" sz="2400" dirty="0" err="1">
                <a:solidFill>
                  <a:prstClr val="black"/>
                </a:solidFill>
                <a:latin typeface="Arial" panose="020B0604020202020204" pitchFamily="34" charset="0"/>
                <a:ea typeface="Arial-Rounded" panose="020B0604020202020204"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trở lại.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endParaRPr>
          </a:p>
        </p:txBody>
      </p:sp>
      <p:sp>
        <p:nvSpPr>
          <p:cNvPr id="10" name="TextBox 9"/>
          <p:cNvSpPr txBox="1"/>
          <p:nvPr/>
        </p:nvSpPr>
        <p:spPr>
          <a:xfrm>
            <a:off x="9062433" y="40138"/>
            <a:ext cx="31295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11" name="TextBox 10"/>
          <p:cNvSpPr txBox="1"/>
          <p:nvPr/>
        </p:nvSpPr>
        <p:spPr>
          <a:xfrm>
            <a:off x="8663650" y="7700"/>
            <a:ext cx="3528350" cy="649229"/>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a:solidFill>
                  <a:prstClr val="white"/>
                </a:solidFill>
                <a:latin typeface="Arial" panose="020B0604020202020204" pitchFamily="34" charset="0"/>
                <a:ea typeface="Arial-Rounded" panose="020B0604020202020204" pitchFamily="34" charset="0"/>
                <a:cs typeface="Arial" panose="020B0604020202020204" pitchFamily="34" charset="0"/>
              </a:rPr>
              <a:t>Đọc toàn bài</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1" y="1401445"/>
            <a:ext cx="3515551" cy="2016125"/>
            <a:chOff x="2118480" y="1316166"/>
            <a:chExt cx="1516084"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56238" y="1576449"/>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 2</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9197" l="3175" r="96825"/>
                    </a14:imgEffect>
                  </a14:imgLayer>
                </a14:imgProps>
              </a:ext>
              <a:ext uri="{28A0092B-C50C-407E-A947-70E740481C1C}">
                <a14:useLocalDpi xmlns:a14="http://schemas.microsoft.com/office/drawing/2010/main" val="0"/>
              </a:ext>
            </a:extLst>
          </a:blip>
          <a:srcRect r="53869"/>
          <a:stretch>
            <a:fillRect/>
          </a:stretch>
        </p:blipFill>
        <p:spPr bwMode="auto">
          <a:xfrm>
            <a:off x="9681028" y="2854207"/>
            <a:ext cx="1476371"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659088" y="2127131"/>
            <a:ext cx="5768772"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13" name="TextBox 12"/>
            <p:cNvSpPr txBox="1"/>
            <p:nvPr/>
          </p:nvSpPr>
          <p:spPr>
            <a:xfrm>
              <a:off x="2988751" y="2040601"/>
              <a:ext cx="3670717" cy="684755"/>
            </a:xfrm>
            <a:prstGeom prst="rect">
              <a:avLst/>
            </a:prstGeom>
            <a:grp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US" sz="5335" b="1" i="0" u="none" strike="noStrike" kern="0" cap="none" spc="0" normalizeH="0" baseline="0" noProof="0">
                  <a:ln>
                    <a:noFill/>
                  </a:ln>
                  <a:solidFill>
                    <a:srgbClr val="0418AC"/>
                  </a:solidFill>
                  <a:effectLst/>
                  <a:uLnTx/>
                  <a:uFillTx/>
                  <a:latin typeface="Arial" panose="020B0604020202020204"/>
                  <a:ea typeface="+mn-ea"/>
                  <a:cs typeface="Arial" panose="020B0604020202020204"/>
                  <a:sym typeface="Arial" panose="020B0604020202020204"/>
                </a:rPr>
                <a:t>Trả lời câu hỏi</a:t>
              </a:r>
              <a:endParaRPr kumimoji="0" lang="en-US" sz="5335" b="1" i="0" u="none" strike="noStrike" kern="0" cap="none" spc="0" normalizeH="0" baseline="0" noProof="0">
                <a:ln>
                  <a:noFill/>
                </a:ln>
                <a:solidFill>
                  <a:srgbClr val="0418AC"/>
                </a:solidFill>
                <a:effectLst/>
                <a:uLnTx/>
                <a:uFillTx/>
                <a:latin typeface="Arial" panose="020B0604020202020204"/>
                <a:ea typeface="+mn-ea"/>
                <a:cs typeface="Arial" panose="020B0604020202020204"/>
                <a:sym typeface="Arial" panose="020B0604020202020204"/>
              </a:endParaRPr>
            </a:p>
          </p:txBody>
        </p:sp>
      </p:grpSp>
      <p:grpSp>
        <p:nvGrpSpPr>
          <p:cNvPr id="9" name="Group 8"/>
          <p:cNvGrpSpPr/>
          <p:nvPr/>
        </p:nvGrpSpPr>
        <p:grpSpPr>
          <a:xfrm>
            <a:off x="2417286" y="2375984"/>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11"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62" y="400779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16517" y="3793317"/>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0"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266497" y="783505"/>
            <a:ext cx="8159768" cy="737235"/>
          </a:xfrm>
          <a:prstGeom prst="rect">
            <a:avLst/>
          </a:prstGeom>
          <a:noFill/>
        </p:spPr>
        <p:txBody>
          <a:bodyPr wrap="square" rtlCol="0">
            <a:spAutoFit/>
          </a:bodyPr>
          <a:lstStyle/>
          <a:p>
            <a:pPr marL="0" marR="0" lvl="0" indent="0" algn="just" defTabSz="1219200" rtl="0" eaLnBrk="1" fontAlgn="auto" latinLnBrk="0" hangingPunct="1">
              <a:lnSpc>
                <a:spcPct val="150000"/>
              </a:lnSpc>
              <a:spcBef>
                <a:spcPts val="0"/>
              </a:spcBef>
              <a:spcAft>
                <a:spcPts val="0"/>
              </a:spcAft>
              <a:buClr>
                <a:srgbClr val="000000"/>
              </a:buClr>
              <a:buSzTx/>
              <a:buFontTx/>
              <a:buNone/>
              <a:defRPr/>
            </a:pPr>
            <a:r>
              <a:rPr kumimoji="0" lang="vi-VN" sz="2800" b="1" i="0" u="none" strike="noStrike" kern="0" cap="none" spc="0" normalizeH="0" baseline="0" noProof="0" dirty="0">
                <a:ln>
                  <a:noFill/>
                </a:ln>
                <a:solidFill>
                  <a:srgbClr val="FC7D77">
                    <a:lumMod val="75000"/>
                  </a:srgbClr>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1.</a:t>
            </a: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Nghe tiếng động lạ, cây xấu hổ đã làm gì?</a:t>
            </a:r>
            <a:endPar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endParaRPr>
          </a:p>
        </p:txBody>
      </p:sp>
      <p:sp>
        <p:nvSpPr>
          <p:cNvPr id="4" name="TextBox 3"/>
          <p:cNvSpPr txBox="1"/>
          <p:nvPr/>
        </p:nvSpPr>
        <p:spPr>
          <a:xfrm>
            <a:off x="4078595" y="2427760"/>
            <a:ext cx="8159768" cy="650499"/>
          </a:xfrm>
          <a:prstGeom prst="rect">
            <a:avLst/>
          </a:prstGeom>
          <a:noFill/>
        </p:spPr>
        <p:txBody>
          <a:bodyPr wrap="square" rtlCol="0">
            <a:spAutoFit/>
          </a:bodyPr>
          <a:lstStyle/>
          <a:p>
            <a:pPr marL="0" marR="0" lvl="0" indent="0" algn="just" defTabSz="1219200" rtl="0" eaLnBrk="1" fontAlgn="auto" latinLnBrk="0" hangingPunct="1">
              <a:lnSpc>
                <a:spcPct val="150000"/>
              </a:lnSpc>
              <a:spcBef>
                <a:spcPts val="0"/>
              </a:spcBef>
              <a:spcAft>
                <a:spcPts val="0"/>
              </a:spcAft>
              <a:buClr>
                <a:srgbClr val="000000"/>
              </a:buClr>
              <a:buSzTx/>
              <a:buFontTx/>
              <a:buNone/>
              <a:defRPr/>
            </a:pPr>
            <a:r>
              <a:rPr kumimoji="0" lang="vi-VN" sz="2800" b="1" i="0" u="none" strike="noStrike" kern="0" cap="none" spc="0" normalizeH="0" baseline="0" noProof="0" dirty="0">
                <a:ln>
                  <a:noFill/>
                </a:ln>
                <a:solidFill>
                  <a:srgbClr val="FC7D77">
                    <a:lumMod val="75000"/>
                  </a:srgbClr>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2.</a:t>
            </a: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Cây cỏ xung quanh xôn xao về chuyện gì?</a:t>
            </a:r>
            <a:endPar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endParaRPr>
          </a:p>
        </p:txBody>
      </p:sp>
      <p:sp>
        <p:nvSpPr>
          <p:cNvPr id="5" name="TextBox 4"/>
          <p:cNvSpPr txBox="1"/>
          <p:nvPr/>
        </p:nvSpPr>
        <p:spPr>
          <a:xfrm>
            <a:off x="2266245" y="1433700"/>
            <a:ext cx="8830842" cy="738664"/>
          </a:xfrm>
          <a:prstGeom prst="rect">
            <a:avLst/>
          </a:prstGeom>
          <a:noFill/>
        </p:spPr>
        <p:txBody>
          <a:bodyPr wrap="square" rtlCol="0">
            <a:spAutoFit/>
          </a:bodyPr>
          <a:lstStyle/>
          <a:p>
            <a:pPr marL="0" marR="0" lvl="0" indent="0" algn="l" defTabSz="1219200" rtl="0" eaLnBrk="1" fontAlgn="auto" latinLnBrk="0" hangingPunct="1">
              <a:lnSpc>
                <a:spcPct val="150000"/>
              </a:lnSpc>
              <a:spcBef>
                <a:spcPts val="0"/>
              </a:spcBef>
              <a:spcAft>
                <a:spcPts val="0"/>
              </a:spcAft>
              <a:buClr>
                <a:srgbClr val="000000"/>
              </a:buClr>
              <a:buSzTx/>
              <a:buFontTx/>
              <a:buNone/>
              <a:defRPr/>
            </a:pP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Nghe tiếng động lạ, cây </a:t>
            </a:r>
            <a:r>
              <a:rPr kumimoji="0" lang="vi-VN" sz="2800" b="0" i="0" u="none" strike="noStrike" kern="0" cap="none" spc="0" normalizeH="0" baseline="0" noProof="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xấu hổ </a:t>
            </a: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co rúm mình lại.</a:t>
            </a:r>
            <a:endPar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endParaRPr>
          </a:p>
        </p:txBody>
      </p:sp>
      <p:sp>
        <p:nvSpPr>
          <p:cNvPr id="6" name="TextBox 5"/>
          <p:cNvSpPr txBox="1"/>
          <p:nvPr/>
        </p:nvSpPr>
        <p:spPr>
          <a:xfrm>
            <a:off x="4078595" y="3111356"/>
            <a:ext cx="7270812" cy="1943161"/>
          </a:xfrm>
          <a:prstGeom prst="rect">
            <a:avLst/>
          </a:prstGeom>
          <a:noFill/>
        </p:spPr>
        <p:txBody>
          <a:bodyPr wrap="square" rtlCol="0">
            <a:spAutoFit/>
          </a:bodyPr>
          <a:lstStyle/>
          <a:p>
            <a:pPr marL="0" marR="0" lvl="0" indent="0" algn="just" defTabSz="1219200" rtl="0" eaLnBrk="1" fontAlgn="auto" latinLnBrk="0" hangingPunct="1">
              <a:lnSpc>
                <a:spcPct val="150000"/>
              </a:lnSpc>
              <a:spcBef>
                <a:spcPts val="0"/>
              </a:spcBef>
              <a:spcAft>
                <a:spcPts val="0"/>
              </a:spcAft>
              <a:buClr>
                <a:srgbClr val="000000"/>
              </a:buClr>
              <a:buSzTx/>
              <a:buFontTx/>
              <a:buNone/>
              <a:defRPr/>
            </a:pP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Cây cỏ xung quanh xôn xao chuyện một con chim xanh biếc, toàn thân lóng lánh không biết từ đâu bay tới rồi lại vội bay đi ngay.</a:t>
            </a:r>
            <a:endPar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endParaRPr>
          </a:p>
        </p:txBody>
      </p:sp>
      <p:pic>
        <p:nvPicPr>
          <p:cNvPr id="8" name="Picture 7"/>
          <p:cNvPicPr>
            <a:picLocks noChangeAspect="1"/>
          </p:cNvPicPr>
          <p:nvPr/>
        </p:nvPicPr>
        <p:blipFill>
          <a:blip r:embed="rId1"/>
          <a:stretch>
            <a:fillRect/>
          </a:stretch>
        </p:blipFill>
        <p:spPr>
          <a:xfrm>
            <a:off x="1127465" y="3078259"/>
            <a:ext cx="2951130" cy="3015928"/>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119255" y="430560"/>
            <a:ext cx="7830228" cy="737235"/>
          </a:xfrm>
          <a:prstGeom prst="rect">
            <a:avLst/>
          </a:prstGeom>
          <a:noFill/>
        </p:spPr>
        <p:txBody>
          <a:bodyPr wrap="square" rtlCol="0">
            <a:spAutoFit/>
          </a:bodyPr>
          <a:lstStyle/>
          <a:p>
            <a:pPr marL="0" marR="0" lvl="0" indent="0" algn="just" defTabSz="1219200" rtl="0" eaLnBrk="1" fontAlgn="auto" latinLnBrk="0" hangingPunct="1">
              <a:lnSpc>
                <a:spcPct val="150000"/>
              </a:lnSpc>
              <a:spcBef>
                <a:spcPts val="0"/>
              </a:spcBef>
              <a:spcAft>
                <a:spcPts val="0"/>
              </a:spcAft>
              <a:buClr>
                <a:srgbClr val="000000"/>
              </a:buClr>
              <a:buSzTx/>
              <a:buFontTx/>
              <a:buNone/>
              <a:defRPr/>
            </a:pPr>
            <a:r>
              <a:rPr kumimoji="0" lang="vi-VN" sz="2800" b="1" i="0" u="none" strike="noStrike" kern="0" cap="none" spc="0" normalizeH="0" baseline="0" noProof="0" dirty="0">
                <a:ln>
                  <a:noFill/>
                </a:ln>
                <a:solidFill>
                  <a:srgbClr val="FC7D77">
                    <a:lumMod val="75000"/>
                  </a:srgbClr>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3.</a:t>
            </a: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Cây xấu hổ tiếc nuối điều gì?</a:t>
            </a:r>
            <a:endPar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endParaRPr>
          </a:p>
        </p:txBody>
      </p:sp>
      <p:sp>
        <p:nvSpPr>
          <p:cNvPr id="5" name="TextBox 4"/>
          <p:cNvSpPr txBox="1"/>
          <p:nvPr/>
        </p:nvSpPr>
        <p:spPr>
          <a:xfrm>
            <a:off x="3444536" y="1403478"/>
            <a:ext cx="8053882" cy="1943161"/>
          </a:xfrm>
          <a:prstGeom prst="rect">
            <a:avLst/>
          </a:prstGeom>
          <a:noFill/>
        </p:spPr>
        <p:txBody>
          <a:bodyPr wrap="square" rtlCol="0">
            <a:spAutoFit/>
          </a:bodyPr>
          <a:lstStyle/>
          <a:p>
            <a:pPr marL="0" marR="0" lvl="0" indent="0" algn="just" defTabSz="1219200" rtl="0" eaLnBrk="1" fontAlgn="auto" latinLnBrk="0" hangingPunct="1">
              <a:lnSpc>
                <a:spcPct val="150000"/>
              </a:lnSpc>
              <a:spcBef>
                <a:spcPts val="0"/>
              </a:spcBef>
              <a:spcAft>
                <a:spcPts val="0"/>
              </a:spcAft>
              <a:buClr>
                <a:srgbClr val="000000"/>
              </a:buClr>
              <a:buSzTx/>
              <a:buFontTx/>
              <a:buNone/>
              <a:defRPr/>
            </a:pP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Cây xấu hổ tiếc nuối vì do nhút nhát đã nhắm mắt lại khi nghe tiếng động lạ, không được nhìn thấy con chim xanh xinh đẹp kia.</a:t>
            </a:r>
            <a:endPar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endParaRPr>
          </a:p>
        </p:txBody>
      </p:sp>
      <p:pic>
        <p:nvPicPr>
          <p:cNvPr id="6" name="Picture 2"/>
          <p:cNvPicPr>
            <a:picLocks noChangeAspect="1" noChangeArrowheads="1"/>
          </p:cNvPicPr>
          <p:nvPr/>
        </p:nvPicPr>
        <p:blipFill rotWithShape="1">
          <a:blip r:embed="rId1" cstate="print">
            <a:clrChange>
              <a:clrFrom>
                <a:srgbClr val="FFFFFF"/>
              </a:clrFrom>
              <a:clrTo>
                <a:srgbClr val="FFFFFF">
                  <a:alpha val="0"/>
                </a:srgbClr>
              </a:clrTo>
            </a:clrChange>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l="9278" t="9847" r="5150" b="16402"/>
          <a:stretch>
            <a:fillRect/>
          </a:stretch>
        </p:blipFill>
        <p:spPr bwMode="auto">
          <a:xfrm>
            <a:off x="1412445" y="3965864"/>
            <a:ext cx="787155" cy="678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05850" y="3965864"/>
            <a:ext cx="9676660" cy="523220"/>
          </a:xfrm>
          <a:prstGeom prst="rect">
            <a:avLst/>
          </a:prstGeom>
          <a:noFill/>
        </p:spPr>
        <p:txBody>
          <a:bodyPr wrap="square" rtlCol="0">
            <a:spAutoFit/>
          </a:bodyPr>
          <a:lstStyle/>
          <a:p>
            <a:pPr marL="0" marR="0" lvl="0" indent="0" algn="just" defTabSz="1219200" rtl="0" eaLnBrk="1" fontAlgn="auto" latinLnBrk="0" hangingPunct="1">
              <a:lnSpc>
                <a:spcPct val="100000"/>
              </a:lnSpc>
              <a:spcBef>
                <a:spcPts val="0"/>
              </a:spcBef>
              <a:spcAft>
                <a:spcPts val="0"/>
              </a:spcAft>
              <a:buClr>
                <a:srgbClr val="000000"/>
              </a:buClr>
              <a:buSzTx/>
              <a:buFontTx/>
              <a:buNone/>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Theo em, để không phải tiếc như vậy, cây xấu hổ nên làm gì?</a:t>
            </a:r>
            <a:endPar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endParaRPr>
          </a:p>
        </p:txBody>
      </p:sp>
      <p:pic>
        <p:nvPicPr>
          <p:cNvPr id="8" name="Picture 7"/>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rcRect l="56911" t="29983" r="11817" b="5203"/>
          <a:stretch>
            <a:fillRect/>
          </a:stretch>
        </p:blipFill>
        <p:spPr>
          <a:xfrm>
            <a:off x="7735626" y="4752371"/>
            <a:ext cx="1757837" cy="1789695"/>
          </a:xfrm>
          <a:prstGeom prst="ellipse">
            <a:avLst/>
          </a:prstGeom>
          <a:ln>
            <a:noFill/>
          </a:ln>
          <a:effectLst>
            <a:softEdge rad="112500"/>
          </a:effectLst>
        </p:spPr>
      </p:pic>
      <p:sp>
        <p:nvSpPr>
          <p:cNvPr id="9" name="TextBox 8"/>
          <p:cNvSpPr txBox="1"/>
          <p:nvPr/>
        </p:nvSpPr>
        <p:spPr>
          <a:xfrm>
            <a:off x="905522" y="4868312"/>
            <a:ext cx="6643673" cy="1296830"/>
          </a:xfrm>
          <a:prstGeom prst="rect">
            <a:avLst/>
          </a:prstGeom>
          <a:noFill/>
        </p:spPr>
        <p:txBody>
          <a:bodyPr wrap="square" rtlCol="0">
            <a:spAutoFit/>
          </a:bodyPr>
          <a:lstStyle/>
          <a:p>
            <a:pPr marL="0" marR="0" lvl="0" indent="0" algn="just" defTabSz="1219200" rtl="0" eaLnBrk="1" fontAlgn="auto" latinLnBrk="0" hangingPunct="1">
              <a:lnSpc>
                <a:spcPct val="150000"/>
              </a:lnSpc>
              <a:spcBef>
                <a:spcPts val="0"/>
              </a:spcBef>
              <a:spcAft>
                <a:spcPts val="0"/>
              </a:spcAft>
              <a:buClr>
                <a:srgbClr val="000000"/>
              </a:buClr>
              <a:buSzTx/>
              <a:buFontTx/>
              <a:buNone/>
              <a:defRPr/>
            </a:pP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Cây xấu hổ cần tự tin, mạnh mẽ hơn để không bỏ lỡ những cảnh đẹp.</a:t>
            </a:r>
            <a:endPar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endParaRPr>
          </a:p>
        </p:txBody>
      </p:sp>
      <p:pic>
        <p:nvPicPr>
          <p:cNvPr id="10" name="Picture 9"/>
          <p:cNvPicPr>
            <a:picLocks noChangeAspect="1"/>
          </p:cNvPicPr>
          <p:nvPr/>
        </p:nvPicPr>
        <p:blipFill>
          <a:blip r:embed="rId5"/>
          <a:stretch>
            <a:fillRect/>
          </a:stretch>
        </p:blipFill>
        <p:spPr>
          <a:xfrm>
            <a:off x="693582" y="1061265"/>
            <a:ext cx="2416031" cy="3015928"/>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671011" y="521838"/>
            <a:ext cx="11300482" cy="1076325"/>
          </a:xfrm>
          <a:prstGeom prst="rect">
            <a:avLst/>
          </a:prstGeom>
          <a:noFill/>
        </p:spPr>
        <p:txBody>
          <a:bodyPr wrap="square" rtlCol="0">
            <a:spAutoFit/>
          </a:bodyPr>
          <a:lstStyle/>
          <a:p>
            <a:pPr marL="0" marR="0" lvl="0" indent="0" defTabSz="1219200" rtl="0" eaLnBrk="1" fontAlgn="auto" latinLnBrk="0" hangingPunct="1">
              <a:spcBef>
                <a:spcPts val="0"/>
              </a:spcBef>
              <a:spcAft>
                <a:spcPts val="0"/>
              </a:spcAft>
              <a:buClr>
                <a:srgbClr val="000000"/>
              </a:buClr>
              <a:buSzTx/>
              <a:buFontTx/>
              <a:buNone/>
              <a:defRPr/>
            </a:pPr>
            <a:r>
              <a:rPr kumimoji="0" lang="vi-VN" sz="3200" b="1" i="0" u="none" strike="noStrike" kern="0" cap="none" spc="0" normalizeH="0" baseline="0" noProof="0" dirty="0">
                <a:ln>
                  <a:noFill/>
                </a:ln>
                <a:solidFill>
                  <a:srgbClr val="FC7D77">
                    <a:lumMod val="75000"/>
                  </a:srgbClr>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4.</a:t>
            </a:r>
            <a:r>
              <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Câu văn nào cho biết cây xấu hổ rất mong con chim xanh quay trở lại?</a:t>
            </a:r>
            <a:endPar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endParaRPr>
          </a:p>
        </p:txBody>
      </p:sp>
      <p:sp>
        <p:nvSpPr>
          <p:cNvPr id="12" name="Rectangle 11"/>
          <p:cNvSpPr/>
          <p:nvPr/>
        </p:nvSpPr>
        <p:spPr>
          <a:xfrm>
            <a:off x="671011" y="1623694"/>
            <a:ext cx="9340100" cy="4455835"/>
          </a:xfrm>
          <a:prstGeom prst="rect">
            <a:avLst/>
          </a:prstGeom>
        </p:spPr>
        <p:txBody>
          <a:bodyPr wrap="square">
            <a:spAutoFit/>
          </a:bodyPr>
          <a:lstStyle/>
          <a:p>
            <a:pPr marL="0" marR="0" lvl="0" indent="0" algn="just" defTabSz="1219200" rtl="0" eaLnBrk="1" fontAlgn="auto" latinLnBrk="0" hangingPunct="1">
              <a:lnSpc>
                <a:spcPct val="150000"/>
              </a:lnSpc>
              <a:spcBef>
                <a:spcPts val="0"/>
              </a:spcBef>
              <a:spcAft>
                <a:spcPts val="0"/>
              </a:spcAft>
              <a:buClr>
                <a:srgbClr val="000000"/>
              </a:buClr>
              <a:buSzTx/>
              <a:buFontTx/>
              <a:buNone/>
              <a:defRPr/>
            </a:pPr>
            <a:r>
              <a:rPr kumimoji="0" lang="vi-VN"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Nhưng những cây cỏ xung quanh vẫn cứ xôn xao. Thì ra, vừa có một </a:t>
            </a:r>
            <a:r>
              <a:rPr kumimoji="0" lang="vi-VN" sz="2400" b="0" i="0" u="none" strike="noStrike" kern="0" cap="none" spc="0" normalizeH="0" baseline="0" noProof="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con chim</a:t>
            </a:r>
            <a:r>
              <a:rPr kumimoji="0" lang="en-US" sz="2400" b="0" i="0" u="none" strike="noStrike" kern="0" cap="none" spc="0" normalizeH="0" baseline="0" noProof="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a:t>
            </a:r>
            <a:r>
              <a:rPr kumimoji="0" lang="vi-VN" sz="2400" b="0" i="0" u="none" strike="noStrike" kern="0" cap="none" spc="0" normalizeH="0" baseline="0" noProof="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xanh </a:t>
            </a:r>
            <a:r>
              <a:rPr kumimoji="0" lang="vi-VN"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biếc, toàn thân lóng lánh như tự tỏa sáng không biết từ đâu bay tới. Chim đậu một thoáng trên cành thanh mai rồi lại vội bay đi. Các cây cỏ xuýt xoa: biết bao nhiêu con chim đã bay qua đây, chưa có con nào đẹp đến thế.</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Càng</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nghe</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bạn</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bè</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trầm</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trồ</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cây</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xấu</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hổ</a:t>
            </a:r>
            <a:r>
              <a:rPr kumimoji="0" lang="en-US" sz="2400" b="0" i="0" u="none" strike="noStrike" kern="0" cap="none" spc="0" normalizeH="0" baseline="0" noProof="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càng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tiếc</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Không</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biết</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bao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giờ</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con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chim</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xanh</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ấy</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quay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trở</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lại</a:t>
            </a: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endParaRPr>
          </a:p>
          <a:p>
            <a:pPr marL="0" marR="0" lvl="0" indent="0" algn="just" defTabSz="1219200" rtl="0" eaLnBrk="1" fontAlgn="auto" latinLnBrk="0" hangingPunct="1">
              <a:lnSpc>
                <a:spcPct val="150000"/>
              </a:lnSpc>
              <a:spcBef>
                <a:spcPts val="0"/>
              </a:spcBef>
              <a:spcAft>
                <a:spcPts val="0"/>
              </a:spcAft>
              <a:buClr>
                <a:srgbClr val="000000"/>
              </a:buClr>
              <a:buSzTx/>
              <a:buFontTx/>
              <a:buNone/>
              <a:defRPr/>
            </a:pPr>
            <a:endParaRPr kumimoji="0" lang="vi-VN" sz="2400" b="0" i="0" u="none" strike="noStrike" kern="0" cap="none" spc="0" normalizeH="0" baseline="0" noProof="0" dirty="0">
              <a:ln>
                <a:noFill/>
              </a:ln>
              <a:solidFill>
                <a:srgbClr val="00206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endParaRPr>
          </a:p>
        </p:txBody>
      </p:sp>
      <p:pic>
        <p:nvPicPr>
          <p:cNvPr id="13" name="Picture 12"/>
          <p:cNvPicPr>
            <a:picLocks noChangeAspect="1"/>
          </p:cNvPicPr>
          <p:nvPr/>
        </p:nvPicPr>
        <p:blipFill>
          <a:blip r:embed="rId1"/>
          <a:stretch>
            <a:fillRect/>
          </a:stretch>
        </p:blipFill>
        <p:spPr>
          <a:xfrm flipH="1">
            <a:off x="9098694" y="4090812"/>
            <a:ext cx="2872799" cy="3006399"/>
          </a:xfrm>
          <a:prstGeom prst="ellipse">
            <a:avLst/>
          </a:prstGeom>
          <a:ln>
            <a:noFill/>
          </a:ln>
          <a:effectLst>
            <a:softEdge rad="112500"/>
          </a:effectLst>
        </p:spPr>
      </p:pic>
      <p:cxnSp>
        <p:nvCxnSpPr>
          <p:cNvPr id="3" name="Straight Connector 2"/>
          <p:cNvCxnSpPr/>
          <p:nvPr/>
        </p:nvCxnSpPr>
        <p:spPr>
          <a:xfrm>
            <a:off x="2757659" y="4373926"/>
            <a:ext cx="5166804"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804909" y="4918229"/>
            <a:ext cx="7469079" cy="0"/>
          </a:xfrm>
          <a:prstGeom prst="line">
            <a:avLst/>
          </a:prstGeom>
          <a:ln w="28575"/>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nhiên không có gì lạ thật.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lang="en-US" sz="2400" dirty="0" err="1">
                <a:solidFill>
                  <a:prstClr val="black"/>
                </a:solidFill>
                <a:latin typeface="Arial" panose="020B0604020202020204" pitchFamily="34" charset="0"/>
                <a:ea typeface="Arial-Rounded" panose="020B0604020202020204"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trở lại.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endParaRPr>
          </a:p>
        </p:txBody>
      </p:sp>
      <p:sp>
        <p:nvSpPr>
          <p:cNvPr id="10" name="TextBox 9"/>
          <p:cNvSpPr txBox="1"/>
          <p:nvPr/>
        </p:nvSpPr>
        <p:spPr>
          <a:xfrm>
            <a:off x="9062433" y="40138"/>
            <a:ext cx="31295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11" name="TextBox 10"/>
          <p:cNvSpPr txBox="1"/>
          <p:nvPr/>
        </p:nvSpPr>
        <p:spPr>
          <a:xfrm>
            <a:off x="9573490" y="7700"/>
            <a:ext cx="2618509" cy="649229"/>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noProof="0">
                <a:solidFill>
                  <a:prstClr val="white"/>
                </a:solidFill>
                <a:latin typeface="Arial" panose="020B0604020202020204" pitchFamily="34" charset="0"/>
                <a:ea typeface="Arial-Rounded" panose="020B0604020202020204" pitchFamily="34" charset="0"/>
                <a:cs typeface="Arial" panose="020B0604020202020204" pitchFamily="34" charset="0"/>
              </a:rPr>
              <a:t>Đ</a:t>
            </a:r>
            <a:r>
              <a:rPr kumimoji="0" lang="en-US" sz="2400" b="0" i="0" u="none" strike="noStrike" kern="1200" cap="none" spc="0" normalizeH="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ọc diễn cảm</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948615" y="2835925"/>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3" name="图片 12"/>
          <p:cNvPicPr>
            <a:picLocks noChangeAspect="1"/>
          </p:cNvPicPr>
          <p:nvPr/>
        </p:nvPicPr>
        <p:blipFill rotWithShape="1">
          <a:blip r:embed="rId1"/>
          <a:srcRect t="48492"/>
          <a:stretch>
            <a:fillRect/>
          </a:stretch>
        </p:blipFill>
        <p:spPr>
          <a:xfrm>
            <a:off x="3553625" y="2778407"/>
            <a:ext cx="4966422" cy="2333919"/>
          </a:xfrm>
          <a:prstGeom prst="rect">
            <a:avLst/>
          </a:prstGeom>
        </p:spPr>
      </p:pic>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432310" y="1868428"/>
            <a:ext cx="5155334" cy="1268500"/>
          </a:xfrm>
          <a:prstGeom prst="rect">
            <a:avLst/>
          </a:prstGeom>
        </p:spPr>
      </p:pic>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77856" y="3059888"/>
            <a:ext cx="366814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defRPr/>
            </a:pPr>
            <a:r>
              <a:rPr lang="en-US" sz="6600" b="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Ôn bài cũ</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2050" name="Picture 2" descr="在走动的火车 852x480 | Pics, Animation, Trave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04072" y="2296261"/>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4"/>
                                        </p:tgtEl>
                                      </p:cBhvr>
                                    </p:animEffect>
                                    <p:animScale>
                                      <p:cBhvr>
                                        <p:cTn id="49" dur="500" autoRev="1" fill="hold"/>
                                        <p:tgtEl>
                                          <p:spTgt spid="4"/>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5"/>
                                        </p:tgtEl>
                                      </p:cBhvr>
                                    </p:animEffect>
                                    <p:animScale>
                                      <p:cBhvr>
                                        <p:cTn id="52"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9197" l="3175" r="96825"/>
                    </a14:imgEffect>
                  </a14:imgLayer>
                </a14:imgProps>
              </a:ext>
              <a:ext uri="{28A0092B-C50C-407E-A947-70E740481C1C}">
                <a14:useLocalDpi xmlns:a14="http://schemas.microsoft.com/office/drawing/2010/main" val="0"/>
              </a:ext>
            </a:extLst>
          </a:blip>
          <a:srcRect r="53869"/>
          <a:stretch>
            <a:fillRect/>
          </a:stretch>
        </p:blipFill>
        <p:spPr bwMode="auto">
          <a:xfrm>
            <a:off x="10218418" y="4007799"/>
            <a:ext cx="1188513" cy="254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756230" y="2109970"/>
            <a:ext cx="9826171" cy="2131189"/>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13" name="TextBox 12"/>
            <p:cNvSpPr txBox="1"/>
            <p:nvPr/>
          </p:nvSpPr>
          <p:spPr>
            <a:xfrm>
              <a:off x="2988751" y="2040601"/>
              <a:ext cx="6137312" cy="684755"/>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US" sz="5335" b="1" i="0" u="none" strike="noStrike" kern="0" cap="none" spc="0" normalizeH="0" baseline="0" noProof="0">
                  <a:ln>
                    <a:noFill/>
                  </a:ln>
                  <a:solidFill>
                    <a:srgbClr val="0418AC"/>
                  </a:solidFill>
                  <a:effectLst/>
                  <a:uLnTx/>
                  <a:uFillTx/>
                  <a:latin typeface="Arial" panose="020B0604020202020204"/>
                  <a:ea typeface="+mn-ea"/>
                  <a:cs typeface="Arial" panose="020B0604020202020204"/>
                  <a:sym typeface="Arial" panose="020B0604020202020204"/>
                </a:rPr>
                <a:t>Luyện tập theo văn bản đọc</a:t>
              </a:r>
              <a:endParaRPr kumimoji="0" lang="en-US" sz="5335" b="1" i="0" u="none" strike="noStrike" kern="0" cap="none" spc="0" normalizeH="0" baseline="0" noProof="0">
                <a:ln>
                  <a:noFill/>
                </a:ln>
                <a:solidFill>
                  <a:srgbClr val="0418AC"/>
                </a:solidFill>
                <a:effectLst/>
                <a:uLnTx/>
                <a:uFillTx/>
                <a:latin typeface="Arial" panose="020B0604020202020204"/>
                <a:ea typeface="+mn-ea"/>
                <a:cs typeface="Arial" panose="020B0604020202020204"/>
                <a:sym typeface="Arial" panose="020B0604020202020204"/>
              </a:endParaRPr>
            </a:p>
          </p:txBody>
        </p:sp>
      </p:grpSp>
      <p:pic>
        <p:nvPicPr>
          <p:cNvPr id="1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374429" y="4490012"/>
            <a:ext cx="1749620"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1587" y="4490012"/>
            <a:ext cx="2490413"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573462" y="2358823"/>
            <a:ext cx="1567716" cy="1633483"/>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4098"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195" b="89655" l="9091" r="94949"/>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rcRect l="24226" t="18573" r="5274" b="18573"/>
            <a:stretch>
              <a:fillRect/>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8"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128" y="657324"/>
            <a:ext cx="10781414" cy="646331"/>
          </a:xfrm>
          <a:prstGeom prst="rect">
            <a:avLst/>
          </a:prstGeom>
          <a:noFill/>
        </p:spPr>
        <p:txBody>
          <a:bodyPr wrap="square" rtlCol="0">
            <a:spAutoFit/>
          </a:bodyPr>
          <a:lstStyle/>
          <a:p>
            <a:pPr lvl="0" algn="ctr">
              <a:defRPr/>
            </a:pPr>
            <a:r>
              <a:rPr lang="en-US" sz="3600">
                <a:solidFill>
                  <a:srgbClr val="FF0000"/>
                </a:solidFill>
                <a:latin typeface="+mj-lt"/>
                <a:ea typeface="Arial-Rounded" panose="020B0604020202020204" pitchFamily="34" charset="0"/>
                <a:cs typeface="Arial-Rounded" panose="020B0604020202020204" pitchFamily="34" charset="0"/>
              </a:rPr>
              <a:t>1. Những từ ngữ nào dưới đây chỉ đặc điểm?</a:t>
            </a:r>
            <a:endParaRPr lang="en-US" sz="3600" dirty="0">
              <a:solidFill>
                <a:srgbClr val="FF0000"/>
              </a:solidFill>
              <a:latin typeface="+mj-lt"/>
              <a:ea typeface="Arial-Rounded" panose="020B0604020202020204" pitchFamily="34" charset="0"/>
              <a:cs typeface="Arial-Rounded" panose="020B0604020202020204" pitchFamily="34" charset="0"/>
            </a:endParaRPr>
          </a:p>
        </p:txBody>
      </p:sp>
      <p:sp>
        <p:nvSpPr>
          <p:cNvPr id="3" name="Rectangle: Rounded Corners 2"/>
          <p:cNvSpPr/>
          <p:nvPr/>
        </p:nvSpPr>
        <p:spPr>
          <a:xfrm>
            <a:off x="1350400" y="1926123"/>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800" kern="0" noProof="0" dirty="0" err="1">
                <a:solidFill>
                  <a:prstClr val="white"/>
                </a:solidFill>
                <a:latin typeface="Arial" panose="020B0604020202020204" pitchFamily="34" charset="0"/>
                <a:ea typeface="Arial-Rounded" panose="020B0604020202020204" pitchFamily="34" charset="0"/>
                <a:cs typeface="Arial" panose="020B0604020202020204" pitchFamily="34" charset="0"/>
              </a:rPr>
              <a:t>đ</a:t>
            </a:r>
            <a:r>
              <a:rPr kumimoji="0" lang="en-US" sz="2800" b="0" i="0" u="none" strike="noStrike" kern="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ẹp</a:t>
            </a:r>
            <a:endParaRPr kumimoji="0" lang="en-US" sz="2800" b="0" i="0" u="none" strike="noStrike" kern="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4" name="Rectangle: Rounded Corners 5"/>
          <p:cNvSpPr/>
          <p:nvPr/>
        </p:nvSpPr>
        <p:spPr>
          <a:xfrm>
            <a:off x="4795350" y="1926123"/>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800" kern="0" dirty="0" err="1">
                <a:solidFill>
                  <a:prstClr val="white"/>
                </a:solidFill>
                <a:latin typeface="Arial" panose="020B0604020202020204" pitchFamily="34" charset="0"/>
                <a:ea typeface="Arial-Rounded" panose="020B0604020202020204" pitchFamily="34" charset="0"/>
                <a:cs typeface="Arial" panose="020B0604020202020204" pitchFamily="34" charset="0"/>
              </a:rPr>
              <a:t>l</a:t>
            </a:r>
            <a:r>
              <a:rPr kumimoji="0" lang="en-US" sz="2800" b="0" i="0" u="none" strike="noStrike" kern="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óng </a:t>
            </a:r>
            <a:r>
              <a:rPr kumimoji="0" lang="en-US" sz="2800" b="0" i="0" u="none" strike="noStrike" kern="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lánh</a:t>
            </a:r>
            <a:endParaRPr kumimoji="0" lang="en-US" sz="2800" b="0" i="0" u="none" strike="noStrike" kern="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5" name="Rectangle: Rounded Corners 6"/>
          <p:cNvSpPr/>
          <p:nvPr/>
        </p:nvSpPr>
        <p:spPr>
          <a:xfrm>
            <a:off x="8240300" y="1926123"/>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800" kern="0" dirty="0">
                <a:solidFill>
                  <a:prstClr val="white"/>
                </a:solidFill>
                <a:latin typeface="Arial" panose="020B0604020202020204" pitchFamily="34" charset="0"/>
                <a:ea typeface="Arial-Rounded" panose="020B0604020202020204" pitchFamily="34" charset="0"/>
                <a:cs typeface="Arial" panose="020B0604020202020204" pitchFamily="34" charset="0"/>
              </a:rPr>
              <a:t>b</a:t>
            </a:r>
            <a:r>
              <a:rPr kumimoji="0" lang="en-US" sz="2800" b="0" i="0" u="none" strike="noStrike" kern="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ay </a:t>
            </a:r>
            <a:r>
              <a:rPr kumimoji="0" lang="en-US" sz="2800" b="0" i="0" u="none" strike="noStrike" kern="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đi</a:t>
            </a:r>
            <a:endParaRPr kumimoji="0" lang="en-US" sz="2800" b="0" i="0" u="none" strike="noStrike" kern="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6" name="Rectangle: Rounded Corners 8"/>
          <p:cNvSpPr/>
          <p:nvPr/>
        </p:nvSpPr>
        <p:spPr>
          <a:xfrm>
            <a:off x="3022614" y="3973355"/>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800" kern="0" dirty="0" err="1">
                <a:solidFill>
                  <a:prstClr val="white"/>
                </a:solidFill>
                <a:latin typeface="Arial" panose="020B0604020202020204" pitchFamily="34" charset="0"/>
                <a:ea typeface="Arial-Rounded" panose="020B0604020202020204" pitchFamily="34" charset="0"/>
                <a:cs typeface="Arial" panose="020B0604020202020204" pitchFamily="34" charset="0"/>
              </a:rPr>
              <a:t>t</a:t>
            </a:r>
            <a:r>
              <a:rPr kumimoji="0" lang="en-US" sz="2800" b="0" i="0" u="none" strike="noStrike" kern="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rở </a:t>
            </a:r>
            <a:r>
              <a:rPr kumimoji="0" lang="en-US" sz="2800" b="0" i="0" u="none" strike="noStrike" kern="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lại</a:t>
            </a:r>
            <a:endParaRPr kumimoji="0" lang="en-US" sz="2800" b="0" i="0" u="none" strike="noStrike" kern="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7" name="Rectangle: Rounded Corners 9"/>
          <p:cNvSpPr/>
          <p:nvPr/>
        </p:nvSpPr>
        <p:spPr>
          <a:xfrm>
            <a:off x="6761085" y="3973355"/>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2800" kern="0" dirty="0" err="1">
                <a:solidFill>
                  <a:prstClr val="white"/>
                </a:solidFill>
                <a:latin typeface="Arial" panose="020B0604020202020204" pitchFamily="34" charset="0"/>
                <a:ea typeface="Arial-Rounded" panose="020B0604020202020204" pitchFamily="34" charset="0"/>
                <a:cs typeface="Arial" panose="020B0604020202020204" pitchFamily="34" charset="0"/>
              </a:rPr>
              <a:t>x</a:t>
            </a:r>
            <a:r>
              <a:rPr kumimoji="0" lang="en-US" sz="2800" b="0" i="0" u="none" strike="noStrike" kern="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anh </a:t>
            </a:r>
            <a:r>
              <a:rPr kumimoji="0" lang="en-US" sz="2800" b="0" i="0" u="none" strike="noStrike" kern="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biếc</a:t>
            </a:r>
            <a:endParaRPr kumimoji="0" lang="en-US" sz="2800" b="0" i="0" u="none" strike="noStrike" kern="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0"/>
                                  </p:iterate>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mph" presetSubtype="2" fill="hold" grpId="1" nodeType="clickEffect">
                                  <p:stCondLst>
                                    <p:cond delay="0"/>
                                  </p:stCondLst>
                                  <p:childTnLst>
                                    <p:animClr clrSpc="rgb" dir="cw">
                                      <p:cBhvr>
                                        <p:cTn id="23" dur="2000" fill="hold"/>
                                        <p:tgtEl>
                                          <p:spTgt spid="3"/>
                                        </p:tgtEl>
                                        <p:attrNameLst>
                                          <p:attrName>fillcolor</p:attrName>
                                        </p:attrNameLst>
                                      </p:cBhvr>
                                      <p:to>
                                        <a:schemeClr val="accent2"/>
                                      </p:to>
                                    </p:animClr>
                                    <p:set>
                                      <p:cBhvr>
                                        <p:cTn id="24" dur="2000" fill="hold"/>
                                        <p:tgtEl>
                                          <p:spTgt spid="3"/>
                                        </p:tgtEl>
                                        <p:attrNameLst>
                                          <p:attrName>fill.type</p:attrName>
                                        </p:attrNameLst>
                                      </p:cBhvr>
                                      <p:to>
                                        <p:strVal val="solid"/>
                                      </p:to>
                                    </p:set>
                                    <p:set>
                                      <p:cBhvr>
                                        <p:cTn id="25" dur="2000" fill="hold"/>
                                        <p:tgtEl>
                                          <p:spTgt spid="3"/>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4"/>
                                        </p:tgtEl>
                                        <p:attrNameLst>
                                          <p:attrName>fillcolor</p:attrName>
                                        </p:attrNameLst>
                                      </p:cBhvr>
                                      <p:to>
                                        <a:schemeClr val="accent2"/>
                                      </p:to>
                                    </p:animClr>
                                    <p:set>
                                      <p:cBhvr>
                                        <p:cTn id="30" dur="2000" fill="hold"/>
                                        <p:tgtEl>
                                          <p:spTgt spid="4"/>
                                        </p:tgtEl>
                                        <p:attrNameLst>
                                          <p:attrName>fill.type</p:attrName>
                                        </p:attrNameLst>
                                      </p:cBhvr>
                                      <p:to>
                                        <p:strVal val="solid"/>
                                      </p:to>
                                    </p:set>
                                    <p:set>
                                      <p:cBhvr>
                                        <p:cTn id="31" dur="2000" fill="hold"/>
                                        <p:tgtEl>
                                          <p:spTgt spid="4"/>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7"/>
                                        </p:tgtEl>
                                        <p:attrNameLst>
                                          <p:attrName>fillcolor</p:attrName>
                                        </p:attrNameLst>
                                      </p:cBhvr>
                                      <p:to>
                                        <a:schemeClr val="accent2"/>
                                      </p:to>
                                    </p:animClr>
                                    <p:set>
                                      <p:cBhvr>
                                        <p:cTn id="36" dur="2000" fill="hold"/>
                                        <p:tgtEl>
                                          <p:spTgt spid="7"/>
                                        </p:tgtEl>
                                        <p:attrNameLst>
                                          <p:attrName>fill.type</p:attrName>
                                        </p:attrNameLst>
                                      </p:cBhvr>
                                      <p:to>
                                        <p:strVal val="solid"/>
                                      </p:to>
                                    </p:set>
                                    <p:set>
                                      <p:cBhvr>
                                        <p:cTn id="37"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140" y="337659"/>
            <a:ext cx="10781414"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2.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Nói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tiếp</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3200" b="0" i="0" u="none" strike="noStrike" kern="1200" cap="none" spc="0" normalizeH="0" noProof="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lời</a:t>
            </a:r>
            <a:r>
              <a:rPr kumimoji="0" lang="en-US" sz="3200" b="0" i="0" u="none" strike="noStrike" kern="1200" cap="none" spc="0" normalizeH="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của cây </a:t>
            </a:r>
            <a:r>
              <a:rPr kumimoji="0" lang="en-US" sz="3200" b="0" i="0" u="none" strike="noStrike" kern="1200" cap="none" spc="0" normalizeH="0" noProof="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xấu</a:t>
            </a:r>
            <a:r>
              <a:rPr kumimoji="0" lang="en-US" sz="3200" b="0" i="0" u="none" strike="noStrike" kern="1200" cap="none" spc="0" normalizeH="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hổ:</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5" name="TextBox 4"/>
          <p:cNvSpPr txBox="1"/>
          <p:nvPr/>
        </p:nvSpPr>
        <p:spPr>
          <a:xfrm>
            <a:off x="372140" y="922434"/>
            <a:ext cx="107814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3200" b="0" i="0" u="none" strike="noStrike" kern="1200" cap="none" spc="0" normalizeH="0" noProof="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rất</a:t>
            </a:r>
            <a:r>
              <a:rPr kumimoji="0" lang="en-US" sz="3200" b="0" i="0" u="none" strike="noStrike" kern="1200" cap="none" spc="0" normalizeH="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tiếc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6" name="TextBox 5"/>
          <p:cNvSpPr txBox="1"/>
          <p:nvPr/>
        </p:nvSpPr>
        <p:spPr>
          <a:xfrm>
            <a:off x="621522" y="1675912"/>
            <a:ext cx="11570478"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VD: </a:t>
            </a:r>
            <a:r>
              <a:rPr kumimoji="0" lang="en-US" sz="3200" b="0" i="0" u="none" strike="noStrike" kern="1200" cap="none" spc="0" normalizeH="0" noProof="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Mình</a:t>
            </a:r>
            <a:r>
              <a:rPr kumimoji="0" lang="en-US" sz="3200" b="0" i="0" u="none" strike="noStrike" kern="1200" cap="none" spc="0" normalizeH="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rất</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tiếc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3200" b="0" i="0" u="none" strike="noStrike" kern="1200" cap="none" spc="0" normalizeH="0" noProof="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vì</a:t>
            </a:r>
            <a:r>
              <a:rPr kumimoji="0" lang="en-US" sz="3200" b="0" i="0" u="none" strike="noStrike" kern="1200" cap="none" spc="0" normalizeH="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không nhìn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thấy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con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chim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3200" b="0" i="0" u="none" strike="noStrike" kern="1200" cap="none" spc="0" normalizeH="0" noProof="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xanh</a:t>
            </a:r>
            <a:r>
              <a:rPr kumimoji="0" lang="en-US" sz="3200" b="0" i="0" u="none" strike="noStrike" kern="1200" cap="none" spc="0" normalizeH="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a:t>
            </a:r>
            <a:endParaRPr kumimoji="0" lang="en-US" sz="3200" b="0" i="0" u="none" strike="noStrike" kern="1200" cap="none" spc="0" normalizeH="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defRPr/>
            </a:pPr>
            <a:r>
              <a:rPr lang="en-US" sz="3200" noProof="0">
                <a:solidFill>
                  <a:prstClr val="black"/>
                </a:solidFill>
                <a:latin typeface="Arial" panose="020B0604020202020204" pitchFamily="34" charset="0"/>
                <a:ea typeface="Arial-Rounded" panose="020B0604020202020204" pitchFamily="34" charset="0"/>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4" name="Picture 3"/>
          <p:cNvPicPr>
            <a:picLocks noChangeAspect="1"/>
          </p:cNvPicPr>
          <p:nvPr/>
        </p:nvPicPr>
        <p:blipFill>
          <a:blip r:embed="rId1"/>
          <a:stretch>
            <a:fillRect/>
          </a:stretch>
        </p:blipFill>
        <p:spPr>
          <a:xfrm>
            <a:off x="2318289" y="2466111"/>
            <a:ext cx="7592865" cy="3873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67000" y="-2639192"/>
            <a:ext cx="6858000" cy="12192000"/>
          </a:xfrm>
          <a:prstGeom prst="rect">
            <a:avLst/>
          </a:prstGeom>
        </p:spPr>
      </p:pic>
      <p:sp>
        <p:nvSpPr>
          <p:cNvPr id="21" name="20"/>
          <p:cNvSpPr/>
          <p:nvPr/>
        </p:nvSpPr>
        <p:spPr>
          <a:xfrm>
            <a:off x="3921760" y="2418715"/>
            <a:ext cx="6316980" cy="2077085"/>
          </a:xfrm>
          <a:prstGeom prst="rect">
            <a:avLst/>
          </a:prstGeom>
          <a:noFill/>
          <a:ln>
            <a:noFill/>
          </a:ln>
        </p:spPr>
        <p:txBody>
          <a:bodyPr vert="horz" wrap="square" lIns="0" tIns="0" rIns="0" bIns="0" numCol="1" anchor="t" anchorCtr="0" compatLnSpc="1">
            <a:spAutoFit/>
          </a:bodyPr>
          <a:lstStyle/>
          <a:p>
            <a:pPr algn="ctr"/>
            <a:r>
              <a:rPr lang="en-US" sz="4500" b="1" dirty="0">
                <a:ln w="22225">
                  <a:solidFill>
                    <a:schemeClr val="accent2"/>
                  </a:solidFill>
                  <a:prstDash val="solid"/>
                </a:ln>
                <a:solidFill>
                  <a:srgbClr val="FF0000"/>
                </a:solidFill>
                <a:latin typeface="Times New Roman" panose="02020603050405020304" pitchFamily="18" charset="0"/>
                <a:ea typeface="Arial-Rounded" panose="020B0604020202020204" pitchFamily="34" charset="0"/>
                <a:cs typeface="Times New Roman" panose="02020603050405020304" pitchFamily="18" charset="0"/>
                <a:sym typeface="+mn-ea"/>
              </a:rPr>
              <a:t>HOẠT </a:t>
            </a:r>
            <a:r>
              <a:rPr lang="en-US" sz="4500" b="1">
                <a:ln w="22225">
                  <a:solidFill>
                    <a:schemeClr val="accent2"/>
                  </a:solidFill>
                  <a:prstDash val="solid"/>
                </a:ln>
                <a:solidFill>
                  <a:srgbClr val="FF0000"/>
                </a:solidFill>
                <a:latin typeface="Times New Roman" panose="02020603050405020304" pitchFamily="18" charset="0"/>
                <a:ea typeface="Arial-Rounded" panose="020B0604020202020204" pitchFamily="34" charset="0"/>
                <a:cs typeface="Times New Roman" panose="02020603050405020304" pitchFamily="18" charset="0"/>
                <a:sym typeface="+mn-ea"/>
              </a:rPr>
              <a:t>ĐỘNG </a:t>
            </a:r>
            <a:endParaRPr lang="en-US" sz="4500" b="1">
              <a:ln w="22225">
                <a:solidFill>
                  <a:schemeClr val="accent2"/>
                </a:solidFill>
                <a:prstDash val="solid"/>
              </a:ln>
              <a:solidFill>
                <a:srgbClr val="FF0000"/>
              </a:solidFill>
              <a:latin typeface="Times New Roman" panose="02020603050405020304" pitchFamily="18" charset="0"/>
              <a:ea typeface="Arial-Rounded" panose="020B0604020202020204" pitchFamily="34" charset="0"/>
              <a:cs typeface="Times New Roman" panose="02020603050405020304" pitchFamily="18" charset="0"/>
            </a:endParaRPr>
          </a:p>
          <a:p>
            <a:pPr algn="ctr"/>
            <a:r>
              <a:rPr lang="en-US" sz="4500" b="1">
                <a:ln w="22225">
                  <a:solidFill>
                    <a:schemeClr val="accent2"/>
                  </a:solidFill>
                  <a:prstDash val="solid"/>
                </a:ln>
                <a:solidFill>
                  <a:srgbClr val="FF0000"/>
                </a:solidFill>
                <a:latin typeface="Times New Roman" panose="02020603050405020304" pitchFamily="18" charset="0"/>
                <a:ea typeface="Arial-Rounded" panose="020B0604020202020204" pitchFamily="34" charset="0"/>
                <a:cs typeface="Times New Roman" panose="02020603050405020304" pitchFamily="18" charset="0"/>
                <a:sym typeface="+mn-ea"/>
              </a:rPr>
              <a:t>CỦNG CỐ - TIẾP </a:t>
            </a:r>
            <a:r>
              <a:rPr lang="en-US" sz="4500" b="1" dirty="0">
                <a:ln w="22225">
                  <a:solidFill>
                    <a:schemeClr val="accent2"/>
                  </a:solidFill>
                  <a:prstDash val="solid"/>
                </a:ln>
                <a:solidFill>
                  <a:srgbClr val="FF0000"/>
                </a:solidFill>
                <a:latin typeface="Times New Roman" panose="02020603050405020304" pitchFamily="18" charset="0"/>
                <a:ea typeface="Arial-Rounded" panose="020B0604020202020204" pitchFamily="34" charset="0"/>
                <a:cs typeface="Times New Roman" panose="02020603050405020304" pitchFamily="18" charset="0"/>
                <a:sym typeface="+mn-ea"/>
              </a:rPr>
              <a:t>NỐI</a:t>
            </a:r>
            <a:endParaRPr kumimoji="0" lang="en-US" sz="45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5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endParaRPr>
          </a:p>
        </p:txBody>
      </p:sp>
      <p:pic>
        <p:nvPicPr>
          <p:cNvPr id="18" name="Picture 2" descr="Kết nối tri thức với cuộc số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p:cNvPicPr>
            <a:picLocks noChangeAspect="1"/>
          </p:cNvPicPr>
          <p:nvPr/>
        </p:nvPicPr>
        <p:blipFill rotWithShape="1">
          <a:blip r:embed="rId3"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2" cstate="screen"/>
          <a:stretch>
            <a:fillRect/>
          </a:stretch>
        </p:blipFill>
        <p:spPr>
          <a:xfrm>
            <a:off x="116032" y="-351883"/>
            <a:ext cx="11858625" cy="7693493"/>
          </a:xfrm>
          <a:prstGeom prst="rect">
            <a:avLst/>
          </a:prstGeom>
        </p:spPr>
      </p:pic>
      <p:pic>
        <p:nvPicPr>
          <p:cNvPr id="8" name="图片 7"/>
          <p:cNvPicPr>
            <a:picLocks noChangeAspect="1"/>
          </p:cNvPicPr>
          <p:nvPr/>
        </p:nvPicPr>
        <p:blipFill>
          <a:blip r:embed="rId3" cstate="screen"/>
          <a:stretch>
            <a:fillRect/>
          </a:stretch>
        </p:blipFill>
        <p:spPr>
          <a:xfrm rot="1772416">
            <a:off x="-368299" y="-520700"/>
            <a:ext cx="3530600" cy="3530600"/>
          </a:xfrm>
          <a:prstGeom prst="rect">
            <a:avLst/>
          </a:prstGeom>
        </p:spPr>
      </p:pic>
      <p:pic>
        <p:nvPicPr>
          <p:cNvPr id="10" name="图片 9"/>
          <p:cNvPicPr>
            <a:picLocks noChangeAspect="1"/>
          </p:cNvPicPr>
          <p:nvPr/>
        </p:nvPicPr>
        <p:blipFill>
          <a:blip r:embed="rId4" cstate="screen"/>
          <a:stretch>
            <a:fillRect/>
          </a:stretch>
        </p:blipFill>
        <p:spPr>
          <a:xfrm>
            <a:off x="9828212" y="0"/>
            <a:ext cx="2489200" cy="2489200"/>
          </a:xfrm>
          <a:prstGeom prst="rect">
            <a:avLst/>
          </a:prstGeom>
        </p:spPr>
      </p:pic>
      <p:sp>
        <p:nvSpPr>
          <p:cNvPr id="7" name="TextBox 6"/>
          <p:cNvSpPr txBox="1"/>
          <p:nvPr/>
        </p:nvSpPr>
        <p:spPr>
          <a:xfrm>
            <a:off x="1665576" y="3822233"/>
            <a:ext cx="6878806" cy="584775"/>
          </a:xfrm>
          <a:prstGeom prst="rect">
            <a:avLst/>
          </a:prstGeom>
          <a:noFill/>
        </p:spPr>
        <p:txBody>
          <a:bodyPr wrap="none" rtlCol="0">
            <a:spAutoFit/>
          </a:bodyPr>
          <a:lstStyle/>
          <a:p>
            <a:pPr>
              <a:defRPr/>
            </a:pPr>
            <a:r>
              <a:rPr lang="en-US" sz="3200">
                <a:latin typeface="Times New Roman" panose="02020603050405020304" pitchFamily="18" charset="0"/>
                <a:cs typeface="Times New Roman" panose="02020603050405020304" pitchFamily="18" charset="0"/>
              </a:rPr>
              <a:t>1. Đọc đoạn văn cuối bài “Một giờ học”.</a:t>
            </a:r>
            <a:endParaRPr lang="en-US" sz="32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665576" y="4588381"/>
            <a:ext cx="9407236" cy="584775"/>
          </a:xfrm>
          <a:prstGeom prst="rect">
            <a:avLst/>
          </a:prstGeom>
          <a:noFill/>
        </p:spPr>
        <p:txBody>
          <a:bodyPr wrap="square" rtlCol="0">
            <a:spAutoFit/>
          </a:bodyPr>
          <a:lstStyle/>
          <a:p>
            <a:pPr>
              <a:defRPr/>
            </a:pPr>
            <a:r>
              <a:rPr lang="en-US" sz="3200">
                <a:latin typeface="Times New Roman" panose="02020603050405020304" pitchFamily="18" charset="0"/>
                <a:cs typeface="Times New Roman" panose="02020603050405020304" pitchFamily="18" charset="0"/>
              </a:rPr>
              <a:t>2. Em hãy nêu lý do khiến bạn Quang thấy tự tin hơn?</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 1</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clrChange>
              <a:clrFrom>
                <a:srgbClr val="FFFEFE"/>
              </a:clrFrom>
              <a:clrTo>
                <a:srgbClr val="FFFEFE">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tretch>
            <a:fillRect/>
          </a:stretch>
        </p:blipFill>
        <p:spPr>
          <a:xfrm>
            <a:off x="528542" y="466406"/>
            <a:ext cx="927752" cy="488951"/>
          </a:xfrm>
          <a:prstGeom prst="rect">
            <a:avLst/>
          </a:prstGeom>
        </p:spPr>
      </p:pic>
      <p:sp>
        <p:nvSpPr>
          <p:cNvPr id="8" name="TextBox 7"/>
          <p:cNvSpPr txBox="1"/>
          <p:nvPr/>
        </p:nvSpPr>
        <p:spPr>
          <a:xfrm>
            <a:off x="2281562" y="60382"/>
            <a:ext cx="7946430" cy="737235"/>
          </a:xfrm>
          <a:prstGeom prst="rect">
            <a:avLst/>
          </a:prstGeom>
          <a:noFill/>
        </p:spPr>
        <p:txBody>
          <a:bodyPr wrap="square" rtlCol="0">
            <a:spAutoFit/>
          </a:bodyPr>
          <a:lstStyle/>
          <a:p>
            <a:pPr marL="0" marR="0" lvl="0" indent="0" algn="l" defTabSz="1219200" rtl="0" eaLnBrk="1" fontAlgn="auto" latinLnBrk="0" hangingPunct="1">
              <a:lnSpc>
                <a:spcPct val="150000"/>
              </a:lnSpc>
              <a:spcBef>
                <a:spcPts val="0"/>
              </a:spcBef>
              <a:spcAft>
                <a:spcPts val="0"/>
              </a:spcAft>
              <a:buClr>
                <a:srgbClr val="000000"/>
              </a:buClr>
              <a:buSzTx/>
              <a:buFontTx/>
              <a:buNone/>
              <a:defRPr/>
            </a:pPr>
            <a:r>
              <a:rPr kumimoji="0" lang="vi-VN"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1. </a:t>
            </a: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Em biết gì về loài cây trong tranh?</a:t>
            </a: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endParaRPr>
          </a:p>
        </p:txBody>
      </p:sp>
      <p:pic>
        <p:nvPicPr>
          <p:cNvPr id="9" name="Picture 8"/>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tretch>
            <a:fillRect/>
          </a:stretch>
        </p:blipFill>
        <p:spPr>
          <a:xfrm>
            <a:off x="2380036" y="1671182"/>
            <a:ext cx="7033971" cy="3455292"/>
          </a:xfrm>
          <a:prstGeom prst="rect">
            <a:avLst/>
          </a:prstGeom>
        </p:spPr>
      </p:pic>
      <p:sp>
        <p:nvSpPr>
          <p:cNvPr id="10" name="TextBox 9"/>
          <p:cNvSpPr txBox="1"/>
          <p:nvPr/>
        </p:nvSpPr>
        <p:spPr>
          <a:xfrm>
            <a:off x="2281562" y="717075"/>
            <a:ext cx="7946430" cy="954107"/>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vi-VN"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2. </a:t>
            </a: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rPr>
              <a:t>Dựa vào tên bài đọc và tranh minh họa, em thử đoán xem loài cây này có gì đặc biệt?</a:t>
            </a: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604020202020204" pitchFamily="34" charset="0"/>
              <a:cs typeface="Arial" panose="020B0604020202020204" pitchFamily="34" charset="0"/>
              <a:sym typeface="Arial" panose="020B0604020202020204"/>
            </a:endParaRPr>
          </a:p>
        </p:txBody>
      </p:sp>
      <p:sp>
        <p:nvSpPr>
          <p:cNvPr id="6" name="Rectangle: Rounded Corners 3"/>
          <p:cNvSpPr/>
          <p:nvPr/>
        </p:nvSpPr>
        <p:spPr>
          <a:xfrm>
            <a:off x="1991121" y="5126474"/>
            <a:ext cx="8527312" cy="155235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Rounded" panose="020B0604020202020204" pitchFamily="34"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kumimoji="0" lang="en-US" sz="2400" b="0" i="0" u="none" strike="noStrike" kern="0" cap="none" spc="0" normalizeH="0" baseline="0" noProof="0" dirty="0">
              <a:ln>
                <a:noFill/>
              </a:ln>
              <a:solidFill>
                <a:prstClr val="white"/>
              </a:solidFill>
              <a:effectLst/>
              <a:uLnTx/>
              <a:uFillTx/>
              <a:latin typeface="Calibri" panose="020F0502020204030204"/>
              <a:ea typeface="Arial-Rounded" panose="020B0604020202020204" pitchFamily="34" charset="0"/>
              <a:cs typeface="Arial-Rounded"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uiExpand="1" build="p"/>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a:t>
            </a:r>
            <a:r>
              <a:rPr kumimoji="0" lang="en-US" sz="4400" b="0" i="0" u="none" strike="noStrike" kern="1200" cap="none" spc="0" normalizeH="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17" name="Picture 16"/>
          <p:cNvPicPr>
            <a:picLocks noChangeAspect="1"/>
          </p:cNvPicPr>
          <p:nvPr/>
        </p:nvPicPr>
        <p:blipFill>
          <a:blip r:embed="rId1"/>
          <a:stretch>
            <a:fillRect/>
          </a:stretch>
        </p:blipFill>
        <p:spPr>
          <a:xfrm>
            <a:off x="10953750" y="0"/>
            <a:ext cx="1238250" cy="828675"/>
          </a:xfrm>
          <a:prstGeom prst="rect">
            <a:avLst/>
          </a:prstGeom>
        </p:spPr>
      </p:pic>
      <p:sp>
        <p:nvSpPr>
          <p:cNvPr id="9" name="Rectangle 8"/>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ea typeface="Arial-Rounded" panose="020B0604020202020204" pitchFamily="34" charset="0"/>
                <a:cs typeface="Arial-Rounded" panose="020B0604020202020204" pitchFamily="34" charset="0"/>
              </a:rPr>
              <a:t>Bỗng </a:t>
            </a:r>
            <a:r>
              <a:rPr kumimoji="0" lang="vi-VN" sz="2400" b="0" i="0" u="none" strike="noStrike" kern="1200" cap="none" spc="0" normalizeH="0" baseline="0" noProof="0" dirty="0">
                <a:ln>
                  <a:noFill/>
                </a:ln>
                <a:solidFill>
                  <a:prstClr val="black"/>
                </a:solidFill>
                <a:effectLst/>
                <a:uLnTx/>
                <a:uFillTx/>
                <a:ea typeface="Arial-Rounded" panose="020B0604020202020204" pitchFamily="34" charset="0"/>
                <a:cs typeface="Arial-Rounded" panose="020B0604020202020204"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ea typeface="Arial-Rounded" panose="020B0604020202020204" pitchFamily="34" charset="0"/>
                <a:cs typeface="Arial-Rounded" panose="020B0604020202020204" pitchFamily="34" charset="0"/>
              </a:rPr>
              <a:t>Nó </a:t>
            </a:r>
            <a:r>
              <a:rPr kumimoji="0" lang="vi-VN" sz="2400" b="0" i="0" u="none" strike="noStrike" kern="1200" cap="none" spc="0" normalizeH="0" baseline="0" noProof="0" dirty="0">
                <a:ln>
                  <a:noFill/>
                </a:ln>
                <a:solidFill>
                  <a:prstClr val="black"/>
                </a:solidFill>
                <a:effectLst/>
                <a:uLnTx/>
                <a:uFillTx/>
                <a:ea typeface="Arial-Rounded" panose="020B0604020202020204" pitchFamily="34" charset="0"/>
                <a:cs typeface="Arial-Rounded" panose="020B0604020202020204"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604020202020204" pitchFamily="34" charset="0"/>
                <a:cs typeface="Arial-Rounded" panose="020B0604020202020204"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ea typeface="Arial-Rounded" panose="020B0604020202020204" pitchFamily="34" charset="0"/>
                <a:cs typeface="Arial-Rounded"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604020202020204" pitchFamily="34" charset="0"/>
                <a:cs typeface="Arial-Rounded" panose="020B0604020202020204"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ea typeface="Arial-Rounded" panose="020B0604020202020204" pitchFamily="34" charset="0"/>
                <a:cs typeface="Arial-Rounded"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604020202020204" pitchFamily="34" charset="0"/>
                <a:cs typeface="Arial-Rounded" panose="020B0604020202020204" pitchFamily="34" charset="0"/>
              </a:rPr>
              <a:t>nhiên không có gì lạ thật.</a:t>
            </a:r>
            <a:endParaRPr kumimoji="0" lang="vi-VN" sz="2400" b="0" i="0" u="none" strike="noStrike" kern="1200" cap="none" spc="0" normalizeH="0" baseline="0" noProof="0" dirty="0">
              <a:ln>
                <a:noFill/>
              </a:ln>
              <a:solidFill>
                <a:prstClr val="black"/>
              </a:solidFill>
              <a:effectLst/>
              <a:uLnTx/>
              <a:uFillTx/>
              <a:ea typeface="Arial-Rounded" panose="020B0604020202020204" pitchFamily="34" charset="0"/>
              <a:cs typeface="Arial-Rounded"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ea typeface="Arial-Rounded" panose="020B0604020202020204" pitchFamily="34" charset="0"/>
                <a:cs typeface="Arial-Rounded" panose="020B0604020202020204" pitchFamily="34" charset="0"/>
              </a:rPr>
              <a:t>Nhưng </a:t>
            </a:r>
            <a:r>
              <a:rPr kumimoji="0" lang="vi-VN" sz="2400" b="0" i="0" u="none" strike="noStrike" kern="1200" cap="none" spc="0" normalizeH="0" baseline="0" noProof="0" dirty="0">
                <a:ln>
                  <a:noFill/>
                </a:ln>
                <a:solidFill>
                  <a:prstClr val="black"/>
                </a:solidFill>
                <a:effectLst/>
                <a:uLnTx/>
                <a:uFillTx/>
                <a:ea typeface="Arial-Rounded" panose="020B0604020202020204" pitchFamily="34" charset="0"/>
                <a:cs typeface="Arial-Rounded" panose="020B0604020202020204"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604020202020204" pitchFamily="34" charset="0"/>
                <a:cs typeface="Arial-Rounded" panose="020B0604020202020204"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mj-lt"/>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604020202020204" pitchFamily="34" charset="0"/>
                <a:cs typeface="Arial-Rounded" panose="020B0604020202020204"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ea typeface="Arial-Rounded" panose="020B0604020202020204" pitchFamily="34" charset="0"/>
                <a:cs typeface="Arial-Rounded" panose="020B0604020202020204" pitchFamily="34" charset="0"/>
              </a:rPr>
              <a:t>: </a:t>
            </a:r>
            <a:r>
              <a:rPr lang="en-US" sz="2400" dirty="0" err="1">
                <a:solidFill>
                  <a:prstClr val="black"/>
                </a:solidFill>
                <a:latin typeface="Arial" panose="020B0604020202020204" pitchFamily="34" charset="0"/>
                <a:ea typeface="Arial-Rounded" panose="020B0604020202020204"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trở lại.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ea typeface="Arial-Rounded" panose="020B0604020202020204" pitchFamily="34" charset="0"/>
                <a:cs typeface="Arial-Rounded" panose="020B0604020202020204" pitchFamily="34" charset="0"/>
              </a:rPr>
              <a:t>Theo Trần Hoài Dương</a:t>
            </a:r>
            <a:endParaRPr kumimoji="0" lang="en-US" sz="2400" b="0" i="0" u="none" strike="noStrike" kern="1200" cap="none" spc="0" normalizeH="0" baseline="0" noProof="0" dirty="0">
              <a:ln>
                <a:noFill/>
              </a:ln>
              <a:solidFill>
                <a:prstClr val="black"/>
              </a:solidFill>
              <a:effectLst/>
              <a:uLnTx/>
              <a:uFillTx/>
              <a:ea typeface="Arial-Rounded" panose="020B0604020202020204" pitchFamily="34" charset="0"/>
              <a:cs typeface="Arial-Rounded" panose="020B0604020202020204" pitchFamily="34" charset="0"/>
            </a:endParaRPr>
          </a:p>
        </p:txBody>
      </p:sp>
      <p:grpSp>
        <p:nvGrpSpPr>
          <p:cNvPr id="10" name="Group 9"/>
          <p:cNvGrpSpPr/>
          <p:nvPr/>
        </p:nvGrpSpPr>
        <p:grpSpPr>
          <a:xfrm>
            <a:off x="0" y="0"/>
            <a:ext cx="2202873" cy="609824"/>
            <a:chOff x="1267261" y="7270381"/>
            <a:chExt cx="5825836" cy="649137"/>
          </a:xfrm>
        </p:grpSpPr>
        <p:sp>
          <p:nvSpPr>
            <p:cNvPr id="11" name="TextBox 10"/>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2" name="TextBox 11"/>
            <p:cNvSpPr txBox="1"/>
            <p:nvPr/>
          </p:nvSpPr>
          <p:spPr>
            <a:xfrm>
              <a:off x="1925711" y="7304910"/>
              <a:ext cx="5167386"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Đọc</a:t>
              </a:r>
              <a:r>
                <a:rPr kumimoji="0" lang="en-US" sz="2800" b="0" i="0" u="none" strike="noStrike" kern="1200" cap="none" spc="0" normalizeH="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mẫu</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 name="Rectangle 31"/>
          <p:cNvSpPr/>
          <p:nvPr/>
        </p:nvSpPr>
        <p:spPr>
          <a:xfrm>
            <a:off x="570510" y="738039"/>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nhiên không có gì lạ thật.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nào đẹp đến thế!</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trở lại.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Rounded" panose="020B0604020202020204"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604020202020204" pitchFamily="34" charset="0"/>
              <a:cs typeface="Arial-Rounded" panose="020B0604020202020204" pitchFamily="34" charset="0"/>
            </a:endParaRPr>
          </a:p>
        </p:txBody>
      </p:sp>
      <p:sp>
        <p:nvSpPr>
          <p:cNvPr id="13" name="TextBox 12"/>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22" name="Oval 21"/>
          <p:cNvSpPr/>
          <p:nvPr/>
        </p:nvSpPr>
        <p:spPr>
          <a:xfrm>
            <a:off x="570510" y="84786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1</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p:cNvSpPr/>
          <p:nvPr/>
        </p:nvSpPr>
        <p:spPr>
          <a:xfrm>
            <a:off x="570510" y="301305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5" name="Group 24"/>
          <p:cNvGrpSpPr/>
          <p:nvPr/>
        </p:nvGrpSpPr>
        <p:grpSpPr>
          <a:xfrm>
            <a:off x="8663650" y="7700"/>
            <a:ext cx="3528350" cy="609824"/>
            <a:chOff x="1267261" y="7270381"/>
            <a:chExt cx="5825836" cy="649137"/>
          </a:xfrm>
        </p:grpSpPr>
        <p:sp>
          <p:nvSpPr>
            <p:cNvPr id="26" name="TextBox 25"/>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7" name="TextBox 26"/>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lang="en-US" sz="2800" noProof="0">
                  <a:solidFill>
                    <a:prstClr val="white"/>
                  </a:solidFill>
                  <a:latin typeface="Arial" panose="020B0604020202020204" pitchFamily="34" charset="0"/>
                  <a:ea typeface="Arial-Rounded" panose="020B0604020202020204" pitchFamily="34" charset="0"/>
                  <a:cs typeface="Arial" panose="020B0604020202020204" pitchFamily="34" charset="0"/>
                </a:rPr>
                <a:t>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grpSp>
      <p:cxnSp>
        <p:nvCxnSpPr>
          <p:cNvPr id="28" name="Straight Connector 27"/>
          <p:cNvCxnSpPr/>
          <p:nvPr/>
        </p:nvCxnSpPr>
        <p:spPr>
          <a:xfrm flipV="1">
            <a:off x="10330844"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198169"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98065"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801084"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3" grpId="0"/>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sp>
        <p:nvSpPr>
          <p:cNvPr id="4" name="Text Box 4"/>
          <p:cNvSpPr txBox="1">
            <a:spLocks noChangeArrowheads="1"/>
          </p:cNvSpPr>
          <p:nvPr>
            <p:custDataLst>
              <p:tags r:id="rId2"/>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err="1">
                <a:ln>
                  <a:noFill/>
                </a:ln>
                <a:solidFill>
                  <a:srgbClr val="0070C0"/>
                </a:solidFill>
                <a:effectLst/>
                <a:uLnTx/>
                <a:uFillTx/>
                <a:ea typeface="Arial-Rounded" panose="020B0604020202020204" pitchFamily="34" charset="0"/>
                <a:cs typeface="Arial" panose="020B0604020202020204" pitchFamily="34" charset="0"/>
              </a:rPr>
              <a:t>Luyện</a:t>
            </a:r>
            <a:r>
              <a:rPr kumimoji="0" lang="en-US" altLang="zh-CN" sz="4800" b="1" i="0" u="none" strike="noStrike" kern="1200" cap="none" spc="0" normalizeH="0" baseline="0" noProof="0" dirty="0">
                <a:ln>
                  <a:noFill/>
                </a:ln>
                <a:solidFill>
                  <a:srgbClr val="0070C0"/>
                </a:solidFill>
                <a:effectLst/>
                <a:uLnTx/>
                <a:uFillTx/>
                <a:ea typeface="Arial-Rounded" panose="020B0604020202020204" pitchFamily="34" charset="0"/>
                <a:cs typeface="Arial" panose="020B0604020202020204" pitchFamily="34" charset="0"/>
              </a:rPr>
              <a:t> </a:t>
            </a:r>
            <a:r>
              <a:rPr kumimoji="0" lang="en-US" altLang="zh-CN" sz="4800" b="1" i="0" u="none" strike="noStrike" kern="1200" cap="none" spc="0" normalizeH="0" baseline="0" noProof="0" dirty="0" err="1">
                <a:ln>
                  <a:noFill/>
                </a:ln>
                <a:solidFill>
                  <a:srgbClr val="0070C0"/>
                </a:solidFill>
                <a:effectLst/>
                <a:uLnTx/>
                <a:uFillTx/>
                <a:ea typeface="Arial-Rounded" panose="020B0604020202020204" pitchFamily="34" charset="0"/>
                <a:cs typeface="Arial" panose="020B0604020202020204" pitchFamily="34" charset="0"/>
              </a:rPr>
              <a:t>đọc</a:t>
            </a:r>
            <a:r>
              <a:rPr kumimoji="0" lang="en-US" altLang="zh-CN" sz="4800" b="1" i="0" u="none" strike="noStrike" kern="1200" cap="none" spc="0" normalizeH="0" baseline="0" noProof="0" dirty="0">
                <a:ln>
                  <a:noFill/>
                </a:ln>
                <a:solidFill>
                  <a:srgbClr val="0070C0"/>
                </a:solidFill>
                <a:effectLst/>
                <a:uLnTx/>
                <a:uFillTx/>
                <a:ea typeface="Arial-Rounded" panose="020B0604020202020204" pitchFamily="34" charset="0"/>
                <a:cs typeface="Arial" panose="020B0604020202020204" pitchFamily="34" charset="0"/>
              </a:rPr>
              <a:t> </a:t>
            </a:r>
            <a:r>
              <a:rPr kumimoji="0" lang="en-US" altLang="zh-CN" sz="4800" b="1" i="0" u="none" strike="noStrike" kern="1200" cap="none" spc="0" normalizeH="0" baseline="0" noProof="0" dirty="0" err="1">
                <a:ln>
                  <a:noFill/>
                </a:ln>
                <a:solidFill>
                  <a:srgbClr val="0070C0"/>
                </a:solidFill>
                <a:effectLst/>
                <a:uLnTx/>
                <a:uFillTx/>
                <a:ea typeface="Arial-Rounded" panose="020B0604020202020204" pitchFamily="34" charset="0"/>
                <a:cs typeface="Arial" panose="020B0604020202020204" pitchFamily="34" charset="0"/>
              </a:rPr>
              <a:t>từ</a:t>
            </a:r>
            <a:r>
              <a:rPr kumimoji="0" lang="en-US" altLang="zh-CN" sz="4800" b="1" i="0" u="none" strike="noStrike" kern="1200" cap="none" spc="0" normalizeH="0" baseline="0" noProof="0" dirty="0">
                <a:ln>
                  <a:noFill/>
                </a:ln>
                <a:solidFill>
                  <a:srgbClr val="0070C0"/>
                </a:solidFill>
                <a:effectLst/>
                <a:uLnTx/>
                <a:uFillTx/>
                <a:ea typeface="Arial-Rounded" panose="020B0604020202020204" pitchFamily="34" charset="0"/>
                <a:cs typeface="Arial" panose="020B0604020202020204" pitchFamily="34" charset="0"/>
              </a:rPr>
              <a:t> </a:t>
            </a:r>
            <a:r>
              <a:rPr kumimoji="0" lang="en-US" altLang="zh-CN" sz="4800" b="1" i="0" u="none" strike="noStrike" kern="1200" cap="none" spc="0" normalizeH="0" baseline="0" noProof="0" dirty="0" err="1">
                <a:ln>
                  <a:noFill/>
                </a:ln>
                <a:solidFill>
                  <a:srgbClr val="0070C0"/>
                </a:solidFill>
                <a:effectLst/>
                <a:uLnTx/>
                <a:uFillTx/>
                <a:ea typeface="Arial-Rounded" panose="020B0604020202020204" pitchFamily="34" charset="0"/>
                <a:cs typeface="Arial" panose="020B0604020202020204" pitchFamily="34" charset="0"/>
              </a:rPr>
              <a:t>khó</a:t>
            </a:r>
            <a:endParaRPr kumimoji="0" lang="zh-CN" altLang="en-US" sz="4800" b="1" i="0" u="none" strike="noStrike" kern="1200" cap="none" spc="0" normalizeH="0" baseline="0" noProof="0" dirty="0">
              <a:ln>
                <a:noFill/>
              </a:ln>
              <a:solidFill>
                <a:srgbClr val="0070C0"/>
              </a:solidFill>
              <a:effectLst/>
              <a:uLnTx/>
              <a:uFillTx/>
              <a:ea typeface="Arial-Rounded" panose="020B0604020202020204" pitchFamily="34" charset="0"/>
              <a:cs typeface="Arial" panose="020B0604020202020204" pitchFamily="34" charset="0"/>
            </a:endParaRPr>
          </a:p>
        </p:txBody>
      </p:sp>
      <p:sp>
        <p:nvSpPr>
          <p:cNvPr id="2053" name="Line 13"/>
          <p:cNvSpPr>
            <a:spLocks noChangeShapeType="1"/>
          </p:cNvSpPr>
          <p:nvPr>
            <p:custDataLst>
              <p:tags r:id="rId3"/>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7173" name="AutoShape 14"/>
          <p:cNvSpPr/>
          <p:nvPr>
            <p:custDataLst>
              <p:tags r:id="rId4"/>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l</a:t>
            </a:r>
            <a:r>
              <a:rPr kumimoji="0" lang="en-US" altLang="zh-CN" sz="36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ạt</a:t>
            </a:r>
            <a:r>
              <a:rPr kumimoji="0" lang="en-US" altLang="zh-CN" sz="36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altLang="zh-CN" sz="36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rPr>
              <a:t>xạt</a:t>
            </a:r>
            <a:endParaRPr kumimoji="0" lang="zh-CN" altLang="en-US" sz="36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35" name="Line 13"/>
          <p:cNvSpPr>
            <a:spLocks noChangeShapeType="1"/>
          </p:cNvSpPr>
          <p:nvPr>
            <p:custDataLst>
              <p:tags r:id="rId5"/>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6" name="AutoShape 14"/>
          <p:cNvSpPr>
            <a:spLocks noChangeArrowheads="1"/>
          </p:cNvSpPr>
          <p:nvPr>
            <p:custDataLst>
              <p:tags r:id="rId6"/>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prstClr val="black"/>
                </a:solidFill>
                <a:effectLst/>
                <a:uLnTx/>
                <a:uFillTx/>
                <a:ea typeface="Arial-Rounded" panose="020B0604020202020204" pitchFamily="34" charset="0"/>
                <a:cs typeface="Arial" panose="020B0604020202020204" pitchFamily="34" charset="0"/>
              </a:rPr>
              <a:t>co </a:t>
            </a:r>
            <a:r>
              <a:rPr kumimoji="0" lang="en-US" altLang="zh-CN" sz="3600" b="0" i="0" u="none" strike="noStrike" kern="1200" cap="none" spc="0" normalizeH="0" baseline="0" noProof="0" dirty="0" err="1">
                <a:ln>
                  <a:noFill/>
                </a:ln>
                <a:solidFill>
                  <a:prstClr val="black"/>
                </a:solidFill>
                <a:effectLst/>
                <a:uLnTx/>
                <a:uFillTx/>
                <a:ea typeface="Arial-Rounded" panose="020B0604020202020204" pitchFamily="34" charset="0"/>
                <a:cs typeface="Arial" panose="020B0604020202020204" pitchFamily="34" charset="0"/>
              </a:rPr>
              <a:t>rúm</a:t>
            </a:r>
            <a:endParaRPr kumimoji="0" lang="zh-CN" altLang="en-US" sz="3600" b="0" i="0" u="none" strike="noStrike" kern="1200" cap="none" spc="0" normalizeH="0" baseline="0" noProof="0" dirty="0">
              <a:ln>
                <a:noFill/>
              </a:ln>
              <a:solidFill>
                <a:prstClr val="black"/>
              </a:solidFill>
              <a:effectLst/>
              <a:uLnTx/>
              <a:uFillTx/>
              <a:ea typeface="Arial-Rounded" panose="020B0604020202020204" pitchFamily="34" charset="0"/>
              <a:cs typeface="Arial" panose="020B0604020202020204" pitchFamily="34" charset="0"/>
            </a:endParaRPr>
          </a:p>
        </p:txBody>
      </p:sp>
      <p:sp>
        <p:nvSpPr>
          <p:cNvPr id="39" name="Line 13"/>
          <p:cNvSpPr>
            <a:spLocks noChangeShapeType="1"/>
          </p:cNvSpPr>
          <p:nvPr>
            <p:custDataLst>
              <p:tags r:id="rId7"/>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0" name="AutoShape 14"/>
          <p:cNvSpPr>
            <a:spLocks noChangeArrowheads="1"/>
          </p:cNvSpPr>
          <p:nvPr>
            <p:custDataLst>
              <p:tags r:id="rId8"/>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prstClr val="black"/>
                </a:solidFill>
                <a:effectLst/>
                <a:uLnTx/>
                <a:uFillTx/>
                <a:ea typeface="Arial-Rounded" panose="020B0604020202020204" pitchFamily="34" charset="0"/>
                <a:cs typeface="Arial" panose="020B0604020202020204" pitchFamily="34" charset="0"/>
              </a:rPr>
              <a:t>x</a:t>
            </a:r>
            <a:r>
              <a:rPr kumimoji="0" lang="en-US" altLang="zh-CN" sz="3600" b="0" i="0" u="none" strike="noStrike" kern="1200" cap="none" spc="0" normalizeH="0" baseline="0" noProof="0" dirty="0" err="1">
                <a:ln>
                  <a:noFill/>
                </a:ln>
                <a:solidFill>
                  <a:prstClr val="black"/>
                </a:solidFill>
                <a:effectLst/>
                <a:uLnTx/>
                <a:uFillTx/>
                <a:ea typeface="Arial-Rounded" panose="020B0604020202020204" pitchFamily="34" charset="0"/>
                <a:cs typeface="Arial" panose="020B0604020202020204" pitchFamily="34" charset="0"/>
              </a:rPr>
              <a:t>uýt</a:t>
            </a:r>
            <a:r>
              <a:rPr kumimoji="0" lang="en-US" altLang="zh-CN" sz="3600" b="0" i="0" u="none" strike="noStrike" kern="1200" cap="none" spc="0" normalizeH="0" baseline="0" noProof="0" dirty="0">
                <a:ln>
                  <a:noFill/>
                </a:ln>
                <a:solidFill>
                  <a:prstClr val="black"/>
                </a:solidFill>
                <a:effectLst/>
                <a:uLnTx/>
                <a:uFillTx/>
                <a:ea typeface="Arial-Rounded" panose="020B0604020202020204" pitchFamily="34" charset="0"/>
                <a:cs typeface="Arial" panose="020B0604020202020204" pitchFamily="34" charset="0"/>
              </a:rPr>
              <a:t> </a:t>
            </a:r>
            <a:r>
              <a:rPr kumimoji="0" lang="en-US" altLang="zh-CN" sz="3600" b="0" i="0" u="none" strike="noStrike" kern="1200" cap="none" spc="0" normalizeH="0" baseline="0" noProof="0" dirty="0" err="1">
                <a:ln>
                  <a:noFill/>
                </a:ln>
                <a:solidFill>
                  <a:prstClr val="black"/>
                </a:solidFill>
                <a:effectLst/>
                <a:uLnTx/>
                <a:uFillTx/>
                <a:ea typeface="Arial-Rounded" panose="020B0604020202020204" pitchFamily="34" charset="0"/>
                <a:cs typeface="Arial" panose="020B0604020202020204" pitchFamily="34" charset="0"/>
              </a:rPr>
              <a:t>xoa</a:t>
            </a:r>
            <a:endParaRPr kumimoji="0" lang="zh-CN" altLang="en-US" sz="3600" b="0" i="0" u="none" strike="noStrike" kern="1200" cap="none" spc="0" normalizeH="0" baseline="0" noProof="0" dirty="0">
              <a:ln>
                <a:noFill/>
              </a:ln>
              <a:solidFill>
                <a:prstClr val="black"/>
              </a:solidFill>
              <a:effectLst/>
              <a:uLnTx/>
              <a:uFillTx/>
              <a:ea typeface="Arial-Rounded" panose="020B0604020202020204" pitchFamily="34" charset="0"/>
              <a:cs typeface="Arial" panose="020B0604020202020204" pitchFamily="34" charset="0"/>
            </a:endParaRPr>
          </a:p>
        </p:txBody>
      </p:sp>
      <p:sp>
        <p:nvSpPr>
          <p:cNvPr id="43" name="Line 13"/>
          <p:cNvSpPr>
            <a:spLocks noChangeShapeType="1"/>
          </p:cNvSpPr>
          <p:nvPr>
            <p:custDataLst>
              <p:tags r:id="rId9"/>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4" name="AutoShape 14"/>
          <p:cNvSpPr>
            <a:spLocks noChangeArrowheads="1"/>
          </p:cNvSpPr>
          <p:nvPr>
            <p:custDataLst>
              <p:tags r:id="rId10"/>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prstClr val="black"/>
                </a:solidFill>
                <a:effectLst/>
                <a:uLnTx/>
                <a:uFillTx/>
                <a:ea typeface="Arial-Rounded" panose="020B0604020202020204" pitchFamily="34" charset="0"/>
                <a:cs typeface="Arial" panose="020B0604020202020204" pitchFamily="34" charset="0"/>
              </a:rPr>
              <a:t>t</a:t>
            </a:r>
            <a:r>
              <a:rPr kumimoji="0" lang="en-US" altLang="zh-CN" sz="3600" b="0" i="0" u="none" strike="noStrike" kern="1200" cap="none" spc="0" normalizeH="0" baseline="0" noProof="0" dirty="0" err="1">
                <a:ln>
                  <a:noFill/>
                </a:ln>
                <a:solidFill>
                  <a:prstClr val="black"/>
                </a:solidFill>
                <a:effectLst/>
                <a:uLnTx/>
                <a:uFillTx/>
                <a:ea typeface="Arial-Rounded" panose="020B0604020202020204" pitchFamily="34" charset="0"/>
                <a:cs typeface="Arial" panose="020B0604020202020204" pitchFamily="34" charset="0"/>
              </a:rPr>
              <a:t>rầm</a:t>
            </a:r>
            <a:r>
              <a:rPr kumimoji="0" lang="en-US" altLang="zh-CN" sz="3600" b="0" i="0" u="none" strike="noStrike" kern="1200" cap="none" spc="0" normalizeH="0" baseline="0" noProof="0" dirty="0">
                <a:ln>
                  <a:noFill/>
                </a:ln>
                <a:solidFill>
                  <a:prstClr val="black"/>
                </a:solidFill>
                <a:effectLst/>
                <a:uLnTx/>
                <a:uFillTx/>
                <a:ea typeface="Arial-Rounded" panose="020B0604020202020204" pitchFamily="34" charset="0"/>
                <a:cs typeface="Arial" panose="020B0604020202020204" pitchFamily="34" charset="0"/>
              </a:rPr>
              <a:t> </a:t>
            </a:r>
            <a:r>
              <a:rPr kumimoji="0" lang="en-US" altLang="zh-CN" sz="3600" b="0" i="0" u="none" strike="noStrike" kern="1200" cap="none" spc="0" normalizeH="0" baseline="0" noProof="0" dirty="0" err="1">
                <a:ln>
                  <a:noFill/>
                </a:ln>
                <a:solidFill>
                  <a:prstClr val="black"/>
                </a:solidFill>
                <a:effectLst/>
                <a:uLnTx/>
                <a:uFillTx/>
                <a:ea typeface="Arial-Rounded" panose="020B0604020202020204" pitchFamily="34" charset="0"/>
                <a:cs typeface="Arial" panose="020B0604020202020204" pitchFamily="34" charset="0"/>
              </a:rPr>
              <a:t>trồ</a:t>
            </a:r>
            <a:endParaRPr kumimoji="0" lang="zh-CN" altLang="en-US" sz="3600" b="0" i="0" u="none" strike="noStrike" kern="1200" cap="none" spc="0" normalizeH="0" baseline="0" noProof="0" dirty="0">
              <a:ln>
                <a:noFill/>
              </a:ln>
              <a:solidFill>
                <a:prstClr val="black"/>
              </a:solidFill>
              <a:effectLst/>
              <a:uLnTx/>
              <a:uFillTx/>
              <a:ea typeface="Arial-Rounded" panose="020B0604020202020204" pitchFamily="34" charset="0"/>
              <a:cs typeface="Arial" panose="020B0604020202020204"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pic>
        <p:nvPicPr>
          <p:cNvPr id="5" name="图片 4" descr="dabcd06a6544a19734e2cd66cdc765b5"/>
          <p:cNvPicPr>
            <a:picLocks noChangeAspect="1"/>
          </p:cNvPicPr>
          <p:nvPr/>
        </p:nvPicPr>
        <p:blipFill>
          <a:blip r:embed="rId11"/>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86033"/>
            <a:ext cx="12192000" cy="6664009"/>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307236" y="1213996"/>
            <a:ext cx="4174541" cy="748988"/>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US" sz="4265" b="1" i="0" u="none" strike="noStrike" kern="0" cap="none" spc="0" normalizeH="0" baseline="0" noProof="0">
                <a:ln>
                  <a:noFill/>
                </a:ln>
                <a:solidFill>
                  <a:srgbClr val="FF0000"/>
                </a:solidFill>
                <a:effectLst/>
                <a:uLnTx/>
                <a:uFillTx/>
                <a:latin typeface="Arial" panose="020B0604020202020204"/>
                <a:ea typeface="+mn-ea"/>
                <a:cs typeface="Arial" panose="020B0604020202020204"/>
                <a:sym typeface="Arial" panose="020B0604020202020204"/>
              </a:rPr>
              <a:t>Luyện đọc câu </a:t>
            </a:r>
            <a:endParaRPr kumimoji="0" lang="en-US" sz="4265" b="1" i="0" u="none" strike="noStrike" kern="0" cap="none" spc="0" normalizeH="0" baseline="0" noProof="0">
              <a:ln>
                <a:noFill/>
              </a:ln>
              <a:solidFill>
                <a:srgbClr val="FF0000"/>
              </a:solidFill>
              <a:effectLst/>
              <a:uLnTx/>
              <a:uFillTx/>
              <a:latin typeface="Arial" panose="020B0604020202020204"/>
              <a:ea typeface="+mn-ea"/>
              <a:cs typeface="Arial" panose="020B0604020202020204"/>
              <a:sym typeface="Arial" panose="020B0604020202020204"/>
            </a:endParaRPr>
          </a:p>
        </p:txBody>
      </p:sp>
      <p:pic>
        <p:nvPicPr>
          <p:cNvPr id="3074" name="Picture 2"/>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4755842"/>
            <a:ext cx="2121184" cy="210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418064" y="4751584"/>
            <a:ext cx="2251304" cy="210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827727" y="2703777"/>
            <a:ext cx="10813637" cy="1815690"/>
          </a:xfrm>
          <a:prstGeom prst="rect">
            <a:avLst/>
          </a:prstGeom>
          <a:solidFill>
            <a:schemeClr val="accent4">
              <a:lumMod val="20000"/>
              <a:lumOff val="80000"/>
            </a:schemeClr>
          </a:solidFill>
        </p:spPr>
        <p:txBody>
          <a:bodyPr wrap="square">
            <a:spAutoFit/>
          </a:bodyPr>
          <a:lstStyle/>
          <a:p>
            <a:pPr lvl="0" defTabSz="1219200">
              <a:buClr>
                <a:srgbClr val="000000"/>
              </a:buClr>
            </a:pPr>
            <a:r>
              <a:rPr kumimoji="0" lang="en-US" sz="3735" b="0" i="0" u="none" strike="noStrike" kern="0" cap="none" spc="0" normalizeH="0" baseline="0" noProof="0">
                <a:ln>
                  <a:noFill/>
                </a:ln>
                <a:solidFill>
                  <a:srgbClr val="0418AC"/>
                </a:solidFill>
                <a:effectLst/>
                <a:uLnTx/>
                <a:uFillTx/>
                <a:latin typeface="Arial" panose="020B0604020202020204"/>
                <a:ea typeface="+mn-ea"/>
                <a:cs typeface="Arial" panose="020B0604020202020204"/>
                <a:sym typeface="Arial" panose="020B0604020202020204"/>
              </a:rPr>
              <a:t>   </a:t>
            </a:r>
            <a:r>
              <a:rPr lang="vi-VN" sz="3735" kern="0">
                <a:solidFill>
                  <a:srgbClr val="0418AC"/>
                </a:solidFill>
                <a:latin typeface="Arial" panose="020B0604020202020204"/>
                <a:cs typeface="Arial" panose="020B0604020202020204"/>
                <a:sym typeface="Arial" panose="020B0604020202020204"/>
              </a:rPr>
              <a:t>Thì ra,  vừa có một con chim xanh biếc,  toàn thân lóng lánh như tự toả sáng không biết từ đâu bay tới.</a:t>
            </a:r>
            <a:endParaRPr kumimoji="0" lang="en-US" sz="3735" b="0" i="0" u="none" strike="noStrike" kern="0" cap="none" spc="0" normalizeH="0" baseline="0" noProof="0">
              <a:ln>
                <a:noFill/>
              </a:ln>
              <a:solidFill>
                <a:srgbClr val="0418AC"/>
              </a:solidFill>
              <a:effectLst/>
              <a:uLnTx/>
              <a:uFillTx/>
              <a:latin typeface="Arial" panose="020B0604020202020204"/>
              <a:ea typeface="+mn-ea"/>
              <a:cs typeface="Arial" panose="020B0604020202020204"/>
              <a:sym typeface="Arial" panose="020B0604020202020204"/>
            </a:endParaRPr>
          </a:p>
        </p:txBody>
      </p:sp>
      <p:cxnSp>
        <p:nvCxnSpPr>
          <p:cNvPr id="3" name="Straight Connector 2"/>
          <p:cNvCxnSpPr/>
          <p:nvPr/>
        </p:nvCxnSpPr>
        <p:spPr>
          <a:xfrm flipH="1">
            <a:off x="2503156" y="3921736"/>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573943" y="3940674"/>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356749" y="3329425"/>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9666192" y="2703777"/>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715295" y="2789608"/>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p="http://schemas.openxmlformats.org/presentationml/2006/main">
  <p:tag name="PA" val="v3.0.0"/>
</p:tagLst>
</file>

<file path=ppt/tags/tag10.xml><?xml version="1.0" encoding="utf-8"?>
<p:tagLst xmlns:p="http://schemas.openxmlformats.org/presentationml/2006/main">
  <p:tag name="MH" val="20151007154213"/>
  <p:tag name="MH_LIBRARY" val="GRAPHIC"/>
  <p:tag name="MH_ORDER" val="AutoShape 14"/>
</p:tagLst>
</file>

<file path=ppt/tags/tag2.xml><?xml version="1.0" encoding="utf-8"?>
<p:tagLst xmlns:p="http://schemas.openxmlformats.org/presentationml/2006/main">
  <p:tag name="MH" val="20151007154213"/>
  <p:tag name="MH_LIBRARY" val="GRAPHIC"/>
  <p:tag name="MH_ORDER" val="Text Box 4"/>
</p:tagLst>
</file>

<file path=ppt/tags/tag3.xml><?xml version="1.0" encoding="utf-8"?>
<p:tagLst xmlns:p="http://schemas.openxmlformats.org/presentationml/2006/main">
  <p:tag name="MH" val="20151007154213"/>
  <p:tag name="MH_LIBRARY" val="GRAPHIC"/>
  <p:tag name="MH_ORDER" val="Line 13"/>
</p:tagLst>
</file>

<file path=ppt/tags/tag4.xml><?xml version="1.0" encoding="utf-8"?>
<p:tagLst xmlns:p="http://schemas.openxmlformats.org/presentationml/2006/main">
  <p:tag name="MH" val="20151007154213"/>
  <p:tag name="MH_LIBRARY" val="GRAPHIC"/>
  <p:tag name="MH_ORDER" val="AutoShape 14"/>
</p:tagLst>
</file>

<file path=ppt/tags/tag5.xml><?xml version="1.0" encoding="utf-8"?>
<p:tagLst xmlns:p="http://schemas.openxmlformats.org/presentationml/2006/main">
  <p:tag name="MH" val="20151007154213"/>
  <p:tag name="MH_LIBRARY" val="GRAPHIC"/>
  <p:tag name="MH_ORDER" val="Line 13"/>
</p:tagLst>
</file>

<file path=ppt/tags/tag6.xml><?xml version="1.0" encoding="utf-8"?>
<p:tagLst xmlns:p="http://schemas.openxmlformats.org/presentationml/2006/main">
  <p:tag name="MH" val="20151007154213"/>
  <p:tag name="MH_LIBRARY" val="GRAPHIC"/>
  <p:tag name="MH_ORDER" val="AutoShape 14"/>
</p:tagLst>
</file>

<file path=ppt/tags/tag7.xml><?xml version="1.0" encoding="utf-8"?>
<p:tagLst xmlns:p="http://schemas.openxmlformats.org/presentationml/2006/main">
  <p:tag name="MH" val="20151007154213"/>
  <p:tag name="MH_LIBRARY" val="GRAPHIC"/>
  <p:tag name="MH_ORDER" val="Line 13"/>
</p:tagLst>
</file>

<file path=ppt/tags/tag8.xml><?xml version="1.0" encoding="utf-8"?>
<p:tagLst xmlns:p="http://schemas.openxmlformats.org/presentationml/2006/main">
  <p:tag name="MH" val="20151007154213"/>
  <p:tag name="MH_LIBRARY" val="GRAPHIC"/>
  <p:tag name="MH_ORDER" val="AutoShape 14"/>
</p:tagLst>
</file>

<file path=ppt/tags/tag9.xml><?xml version="1.0" encoding="utf-8"?>
<p:tagLst xmlns:p="http://schemas.openxmlformats.org/presentationml/2006/main">
  <p:tag name="MH" val="20151007154213"/>
  <p:tag name="MH_LIBRARY" val="GRAPHIC"/>
  <p:tag name="MH_ORDER" val="Line 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6548</Words>
  <Application>WPS Presentation</Application>
  <PresentationFormat>Widescreen</PresentationFormat>
  <Paragraphs>169</Paragraphs>
  <Slides>23</Slides>
  <Notes>13</Notes>
  <HiddenSlides>0</HiddenSlides>
  <MMClips>2</MMClips>
  <ScaleCrop>false</ScaleCrop>
  <HeadingPairs>
    <vt:vector size="6" baseType="variant">
      <vt:variant>
        <vt:lpstr>已用的字体</vt:lpstr>
      </vt:variant>
      <vt:variant>
        <vt:i4>18</vt:i4>
      </vt:variant>
      <vt:variant>
        <vt:lpstr>主题</vt:lpstr>
      </vt:variant>
      <vt:variant>
        <vt:i4>14</vt:i4>
      </vt:variant>
      <vt:variant>
        <vt:lpstr>幻灯片标题</vt:lpstr>
      </vt:variant>
      <vt:variant>
        <vt:i4>23</vt:i4>
      </vt:variant>
    </vt:vector>
  </HeadingPairs>
  <TitlesOfParts>
    <vt:vector size="55" baseType="lpstr">
      <vt:lpstr>Arial</vt:lpstr>
      <vt:lpstr>SimSun</vt:lpstr>
      <vt:lpstr>Wingdings</vt:lpstr>
      <vt:lpstr>Calibri Light</vt:lpstr>
      <vt:lpstr>Calibri</vt:lpstr>
      <vt:lpstr>Calibri</vt:lpstr>
      <vt:lpstr>Times New Roman</vt:lpstr>
      <vt:lpstr>Microsoft YaHei</vt:lpstr>
      <vt:lpstr>Arial</vt:lpstr>
      <vt:lpstr>Arial-Rounded</vt:lpstr>
      <vt:lpstr>Segoe Print</vt:lpstr>
      <vt:lpstr>DengXian</vt:lpstr>
      <vt:lpstr>DengXian</vt:lpstr>
      <vt:lpstr>等线</vt:lpstr>
      <vt:lpstr>等线</vt:lpstr>
      <vt:lpstr>Arial Unicode MS</vt:lpstr>
      <vt:lpstr>Times New Roman</vt:lpstr>
      <vt:lpstr>黑体</vt:lpstr>
      <vt:lpstr>Office 主题</vt:lpstr>
      <vt:lpstr>3_Office Theme</vt:lpstr>
      <vt:lpstr>5_Office Theme</vt:lpstr>
      <vt:lpstr>6_Office Theme</vt:lpstr>
      <vt:lpstr>1_Office 主题​​</vt:lpstr>
      <vt:lpstr>Office Theme</vt:lpstr>
      <vt:lpstr>2_Office Theme</vt:lpstr>
      <vt:lpstr>2_Office 主题​​</vt:lpstr>
      <vt:lpstr>8_Office Theme</vt:lpstr>
      <vt:lpstr>3_Office 主题​​</vt:lpstr>
      <vt:lpstr>4_Office 主题</vt:lpstr>
      <vt:lpstr>5_Office 主题​​</vt:lpstr>
      <vt:lpstr>3_Office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58</cp:revision>
  <dcterms:created xsi:type="dcterms:W3CDTF">2021-05-22T10:10:00Z</dcterms:created>
  <dcterms:modified xsi:type="dcterms:W3CDTF">2022-09-22T06:12:36Z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2530DE3FD76749A6A85FB18C9089F9FF</vt:lpwstr>
  </property>
  <property fmtid="{D5CDD505-2E9C-101B-9397-08002B2CF9AE}" pid="3" name="KSOProductBuildVer">
    <vt:lpwstr>1033-11.2.0.11306</vt:lpwstr>
  </property>
</Properties>
</file>