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7" r:id="rId6"/>
    <p:sldMasterId id="2147483711" r:id="rId7"/>
    <p:sldMasterId id="2147483725" r:id="rId8"/>
  </p:sldMasterIdLst>
  <p:notesMasterIdLst>
    <p:notesMasterId r:id="rId10"/>
  </p:notesMasterIdLst>
  <p:sldIdLst>
    <p:sldId id="272" r:id="rId9"/>
    <p:sldId id="264" r:id="rId11"/>
    <p:sldId id="265" r:id="rId12"/>
    <p:sldId id="259" r:id="rId13"/>
    <p:sldId id="269" r:id="rId14"/>
    <p:sldId id="266" r:id="rId15"/>
    <p:sldId id="267" r:id="rId16"/>
    <p:sldId id="270" r:id="rId17"/>
    <p:sldId id="271" r:id="rId18"/>
    <p:sldId id="2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883B6-D5D2-4436-A3F5-6720B987DF6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8C7A4-5EF7-4488-881B-A68A3A44BE8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pic>
        <p:nvPicPr>
          <p:cNvPr id="7" name="图片 6" descr="图片包含 事情&#10;&#10;已生成极高可信度的说明"/>
          <p:cNvPicPr>
            <a:picLocks noChangeAspect="1"/>
          </p:cNvPicPr>
          <p:nvPr userDrawn="1"/>
        </p:nvPicPr>
        <p:blipFill rotWithShape="1">
          <a:blip r:embed="rId2" cstate="screen"/>
          <a:srcRect/>
          <a:stretch>
            <a:fillRect/>
          </a:stretch>
        </p:blipFill>
        <p:spPr>
          <a:xfrm>
            <a:off x="20" y="10"/>
            <a:ext cx="12191980" cy="6857990"/>
          </a:xfrm>
          <a:prstGeom prst="rect">
            <a:avLst/>
          </a:prstGeom>
        </p:spPr>
      </p:pic>
      <p:sp>
        <p:nvSpPr>
          <p:cNvPr id="8" name="TextBox 7"/>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endPar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行业</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www.1ppt.com/hangye/ </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节日</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素材：</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www.1ppt.com/sucai/</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图表：</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www.1ppt.com/tubiao/      </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精美</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教程： </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www.1ppt.com/powerpoint/      </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课件：</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www.1ppt.com/ziti/</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www.1ppt.com/xiazai/jihua/</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商务</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www.1ppt.com/xiazai/jianli/  </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www.1ppt.com/xiazai/huibao/    </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 </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matchingName="Section header">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Tree>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matchingName="Section header">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Tree>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pic>
        <p:nvPicPr>
          <p:cNvPr id="7" name="图片 6" descr="图片包含 事情&#10;&#10;已生成极高可信度的说明"/>
          <p:cNvPicPr>
            <a:picLocks noChangeAspect="1"/>
          </p:cNvPicPr>
          <p:nvPr userDrawn="1"/>
        </p:nvPicPr>
        <p:blipFill rotWithShape="1">
          <a:blip r:embed="rId2" cstate="screen"/>
          <a:srcRect/>
          <a:stretch>
            <a:fillRect/>
          </a:stretch>
        </p:blipFill>
        <p:spPr>
          <a:xfrm>
            <a:off x="20" y="10"/>
            <a:ext cx="12191980" cy="6857990"/>
          </a:xfrm>
          <a:prstGeom prst="rect">
            <a:avLst/>
          </a:prstGeom>
        </p:spPr>
      </p:pic>
      <p:sp>
        <p:nvSpPr>
          <p:cNvPr id="8" name="TextBox 7"/>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endPar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行业</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www.1ppt.com/hangye/ </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节日</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素材：</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www.1ppt.com/sucai/</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图表：</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www.1ppt.com/tubiao/      </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精美</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教程： </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www.1ppt.com/powerpoint/      </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课件：</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www.1ppt.com/ziti/</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www.1ppt.com/xiazai/jihua/</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商务</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www.1ppt.com/xiazai/jianli/  </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www.1ppt.com/xiazai/huibao/    </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 </a:t>
            </a:r>
            <a:endParaRPr kumimoji="0" lang="en-US" altLang="zh-CN" sz="1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3.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5" Type="http://schemas.openxmlformats.org/officeDocument/2006/relationships/theme" Target="../theme/theme5.xml"/><Relationship Id="rId14" Type="http://schemas.openxmlformats.org/officeDocument/2006/relationships/image" Target="../media/image7.jpeg"/><Relationship Id="rId13" Type="http://schemas.openxmlformats.org/officeDocument/2006/relationships/slideLayout" Target="../slideLayouts/slideLayout58.xml"/><Relationship Id="rId12" Type="http://schemas.openxmlformats.org/officeDocument/2006/relationships/slideLayout" Target="../slideLayouts/slideLayout5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7.xml"/><Relationship Id="rId8" Type="http://schemas.openxmlformats.org/officeDocument/2006/relationships/slideLayout" Target="../slideLayouts/slideLayout66.xml"/><Relationship Id="rId7" Type="http://schemas.openxmlformats.org/officeDocument/2006/relationships/slideLayout" Target="../slideLayouts/slideLayout65.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3" Type="http://schemas.openxmlformats.org/officeDocument/2006/relationships/slideLayout" Target="../slideLayouts/slideLayout61.xml"/><Relationship Id="rId2" Type="http://schemas.openxmlformats.org/officeDocument/2006/relationships/slideLayout" Target="../slideLayouts/slideLayout60.xml"/><Relationship Id="rId15" Type="http://schemas.openxmlformats.org/officeDocument/2006/relationships/theme" Target="../theme/theme6.xml"/><Relationship Id="rId14" Type="http://schemas.openxmlformats.org/officeDocument/2006/relationships/image" Target="../media/image7.jpeg"/><Relationship Id="rId13" Type="http://schemas.openxmlformats.org/officeDocument/2006/relationships/slideLayout" Target="../slideLayouts/slideLayout71.xml"/><Relationship Id="rId12" Type="http://schemas.openxmlformats.org/officeDocument/2006/relationships/slideLayout" Target="../slideLayouts/slideLayout70.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0.xml"/><Relationship Id="rId8" Type="http://schemas.openxmlformats.org/officeDocument/2006/relationships/slideLayout" Target="../slideLayouts/slideLayout79.xml"/><Relationship Id="rId7" Type="http://schemas.openxmlformats.org/officeDocument/2006/relationships/slideLayout" Target="../slideLayouts/slideLayout78.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 Id="rId3" Type="http://schemas.openxmlformats.org/officeDocument/2006/relationships/slideLayout" Target="../slideLayouts/slideLayout74.xml"/><Relationship Id="rId2" Type="http://schemas.openxmlformats.org/officeDocument/2006/relationships/slideLayout" Target="../slideLayouts/slideLayout73.xml"/><Relationship Id="rId12" Type="http://schemas.openxmlformats.org/officeDocument/2006/relationships/theme" Target="../theme/theme7.xml"/><Relationship Id="rId11" Type="http://schemas.openxmlformats.org/officeDocument/2006/relationships/slideLayout" Target="../slideLayouts/slideLayout82.xml"/><Relationship Id="rId10" Type="http://schemas.openxmlformats.org/officeDocument/2006/relationships/slideLayout" Target="../slideLayouts/slideLayout81.xml"/><Relationship Id="rId1"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flower, plant, bouque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TextBox 7"/>
          <p:cNvSpPr txBox="1"/>
          <p:nvPr userDrawn="1"/>
        </p:nvSpPr>
        <p:spPr>
          <a:xfrm>
            <a:off x="8889023" y="6596390"/>
            <a:ext cx="374772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endPar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TextBox 6"/>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endPar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6"/>
          <p:cNvSpPr txBox="1"/>
          <p:nvPr userDrawn="1"/>
        </p:nvSpPr>
        <p:spPr>
          <a:xfrm>
            <a:off x="8836268" y="-8792"/>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6"/>
          <p:cNvSpPr txBox="1"/>
          <p:nvPr userDrawn="1"/>
        </p:nvSpPr>
        <p:spPr>
          <a:xfrm>
            <a:off x="8836268" y="-8792"/>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TextBox 6"/>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endPar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13.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1" Type="http://schemas.openxmlformats.org/officeDocument/2006/relationships/notesSlide" Target="../notesSlides/notesSlide1.xml"/><Relationship Id="rId10" Type="http://schemas.openxmlformats.org/officeDocument/2006/relationships/slideLayout" Target="../slideLayouts/slideLayout45.xml"/><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3.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35.xml"/><Relationship Id="rId7" Type="http://schemas.openxmlformats.org/officeDocument/2006/relationships/image" Target="../media/image16.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15.png"/><Relationship Id="rId3" Type="http://schemas.openxmlformats.org/officeDocument/2006/relationships/tags" Target="../tags/tag3.xml"/><Relationship Id="rId2" Type="http://schemas.openxmlformats.org/officeDocument/2006/relationships/image" Target="../media/image14.png"/><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52.xml"/><Relationship Id="rId3" Type="http://schemas.openxmlformats.org/officeDocument/2006/relationships/image" Target="../media/image17.png"/><Relationship Id="rId2" Type="http://schemas.microsoft.com/office/2007/relationships/media" Target="../media/media2.mp4"/><Relationship Id="rId1" Type="http://schemas.openxmlformats.org/officeDocument/2006/relationships/video" Target="../media/media2.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3.xml"/><Relationship Id="rId7" Type="http://schemas.openxmlformats.org/officeDocument/2006/relationships/image" Target="../media/image16.png"/><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image" Target="../media/image15.png"/><Relationship Id="rId3" Type="http://schemas.openxmlformats.org/officeDocument/2006/relationships/tags" Target="../tags/tag7.xml"/><Relationship Id="rId2" Type="http://schemas.openxmlformats.org/officeDocument/2006/relationships/image" Target="../media/image14.png"/><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microsoft.com/office/2007/relationships/hdphoto" Target="../media/image21.wdp"/><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1" cstate="screen"/>
          <a:stretch>
            <a:fillRect/>
          </a:stretch>
        </p:blipFill>
        <p:spPr>
          <a:xfrm>
            <a:off x="0" y="4156797"/>
            <a:ext cx="12192000" cy="2701204"/>
          </a:xfrm>
          <a:prstGeom prst="rect">
            <a:avLst/>
          </a:prstGeom>
        </p:spPr>
      </p:pic>
      <p:pic>
        <p:nvPicPr>
          <p:cNvPr id="3" name="图片 2" descr="9ee5199484871c902f5b226d6e69cbee"/>
          <p:cNvPicPr/>
          <p:nvPr/>
        </p:nvPicPr>
        <p:blipFill>
          <a:blip r:embed="rId2" cstate="screen"/>
          <a:stretch>
            <a:fillRect/>
          </a:stretch>
        </p:blipFill>
        <p:spPr>
          <a:xfrm>
            <a:off x="1896745" y="4406309"/>
            <a:ext cx="2779395" cy="2394585"/>
          </a:xfrm>
          <a:prstGeom prst="rect">
            <a:avLst/>
          </a:prstGeom>
        </p:spPr>
      </p:pic>
      <p:pic>
        <p:nvPicPr>
          <p:cNvPr id="4" name="图片 3" descr="e0f01d50e93b5be62aa78ca12bd19666"/>
          <p:cNvPicPr/>
          <p:nvPr/>
        </p:nvPicPr>
        <p:blipFill>
          <a:blip r:embed="rId3" cstate="screen"/>
          <a:stretch>
            <a:fillRect/>
          </a:stretch>
        </p:blipFill>
        <p:spPr>
          <a:xfrm>
            <a:off x="5233670" y="5226965"/>
            <a:ext cx="2170430" cy="1573929"/>
          </a:xfrm>
          <a:prstGeom prst="rect">
            <a:avLst/>
          </a:prstGeom>
        </p:spPr>
      </p:pic>
      <p:pic>
        <p:nvPicPr>
          <p:cNvPr id="10" name="图片 9" descr="e6a655ed09bc757151afabca7ab85c5c"/>
          <p:cNvPicPr/>
          <p:nvPr/>
        </p:nvPicPr>
        <p:blipFill>
          <a:blip r:embed="rId4" cstate="screen"/>
          <a:stretch>
            <a:fillRect/>
          </a:stretch>
        </p:blipFill>
        <p:spPr>
          <a:xfrm rot="1426081">
            <a:off x="10361477" y="520698"/>
            <a:ext cx="1145712" cy="1495432"/>
          </a:xfrm>
          <a:prstGeom prst="rect">
            <a:avLst/>
          </a:prstGeom>
        </p:spPr>
      </p:pic>
      <p:pic>
        <p:nvPicPr>
          <p:cNvPr id="11" name="图片 10" descr="d1ca708a87c9b39e9bdf39142e09b55e"/>
          <p:cNvPicPr/>
          <p:nvPr/>
        </p:nvPicPr>
        <p:blipFill>
          <a:blip r:embed="rId5"/>
          <a:stretch>
            <a:fillRect/>
          </a:stretch>
        </p:blipFill>
        <p:spPr>
          <a:xfrm>
            <a:off x="190500" y="-180730"/>
            <a:ext cx="2428875" cy="2428875"/>
          </a:xfrm>
          <a:prstGeom prst="rect">
            <a:avLst/>
          </a:prstGeom>
        </p:spPr>
      </p:pic>
      <p:pic>
        <p:nvPicPr>
          <p:cNvPr id="13" name="轻松欢乐节奏感动进取电子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41948" y="-587130"/>
            <a:ext cx="812800" cy="812800"/>
          </a:xfrm>
          <a:prstGeom prst="rect">
            <a:avLst/>
          </a:prstGeom>
        </p:spPr>
      </p:pic>
      <p:sp>
        <p:nvSpPr>
          <p:cNvPr id="13315" name="TextBox 3"/>
          <p:cNvSpPr txBox="1">
            <a:spLocks noChangeArrowheads="1"/>
          </p:cNvSpPr>
          <p:nvPr/>
        </p:nvSpPr>
        <p:spPr bwMode="auto">
          <a:xfrm>
            <a:off x="1407556" y="225511"/>
            <a:ext cx="9376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endParaRPr lang="en-US" altLang="vi-VN" sz="28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
        <p:nvSpPr>
          <p:cNvPr id="14" name="文本框 9"/>
          <p:cNvSpPr txBox="1"/>
          <p:nvPr/>
        </p:nvSpPr>
        <p:spPr>
          <a:xfrm>
            <a:off x="2712633" y="2439181"/>
            <a:ext cx="6767282" cy="707886"/>
          </a:xfrm>
          <a:prstGeom prst="rect">
            <a:avLst/>
          </a:prstGeom>
          <a:noFill/>
        </p:spPr>
        <p:txBody>
          <a:bodyPr wrap="none" rtlCol="0">
            <a:prstTxWarp prst="textArchUp">
              <a:avLst/>
            </a:prstTxWarp>
            <a:spAutoFit/>
          </a:bodyPr>
          <a:lstStyle/>
          <a:p>
            <a:pPr algn="ctr"/>
            <a:r>
              <a:rPr lang="en-US" sz="7200" b="1" dirty="0" smtClean="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LUYỆN TẬP 2</a:t>
            </a:r>
            <a:endParaRPr lang="vi-VN" sz="7200" b="1"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18"/>
          <p:cNvSpPr>
            <a:spLocks noChangeArrowheads="1"/>
          </p:cNvSpPr>
          <p:nvPr>
            <p:custDataLst>
              <p:tags r:id="rId9"/>
            </p:custDataLst>
          </p:nvPr>
        </p:nvSpPr>
        <p:spPr bwMode="auto">
          <a:xfrm>
            <a:off x="1896517" y="3429680"/>
            <a:ext cx="8356828" cy="861774"/>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en-US" sz="2800" b="1" spc="600" dirty="0" smtClean="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VIẾT ĐOẠN VĂN KỂ MỘT HOẠT ĐỘNG THỂ THAO HOẶC VUI CHƠI</a:t>
            </a:r>
            <a:endParaRPr lang="vi-VN" sz="2800" b="1" spc="600"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69509" y="-2667000"/>
            <a:ext cx="6858000" cy="12192000"/>
          </a:xfrm>
          <a:prstGeom prst="rect">
            <a:avLst/>
          </a:prstGeom>
        </p:spPr>
      </p:pic>
      <p:sp>
        <p:nvSpPr>
          <p:cNvPr id="21" name="20"/>
          <p:cNvSpPr/>
          <p:nvPr/>
        </p:nvSpPr>
        <p:spPr>
          <a:xfrm>
            <a:off x="3903098" y="2446718"/>
            <a:ext cx="6148770" cy="1446530"/>
          </a:xfrm>
          <a:prstGeom prst="rect">
            <a:avLst/>
          </a:prstGeom>
          <a:noFill/>
          <a:ln>
            <a:noFill/>
          </a:ln>
        </p:spPr>
        <p:txBody>
          <a:bodyPr vert="horz" wrap="square" lIns="0" tIns="0" rIns="0" bIns="0" numCol="1" anchor="t" anchorCtr="0" compatLnSpc="1">
            <a:spAutoFit/>
          </a:bodyPr>
          <a:lstStyle/>
          <a:p>
            <a:pPr algn="ctr"/>
            <a:r>
              <a:rPr lang="en-US" sz="4700" b="1" dirty="0">
                <a:ln w="22225">
                  <a:solidFill>
                    <a:schemeClr val="accent2"/>
                  </a:solidFill>
                  <a:prstDash val="solid"/>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ea"/>
              </a:rPr>
              <a:t>HOẠT </a:t>
            </a:r>
            <a:r>
              <a:rPr lang="en-US" sz="4700" b="1">
                <a:ln w="22225">
                  <a:solidFill>
                    <a:schemeClr val="accent2"/>
                  </a:solidFill>
                  <a:prstDash val="solid"/>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ea"/>
              </a:rPr>
              <a:t>ĐỘNG </a:t>
            </a:r>
            <a:endParaRPr lang="en-US" sz="4700" b="1">
              <a:ln w="22225">
                <a:solidFill>
                  <a:schemeClr val="accent2"/>
                </a:solidFill>
                <a:prstDash val="solid"/>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4700" b="1">
                <a:ln w="22225">
                  <a:solidFill>
                    <a:schemeClr val="accent2"/>
                  </a:solidFill>
                  <a:prstDash val="solid"/>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ea"/>
              </a:rPr>
              <a:t>CỦNG CỐ - TIẾP </a:t>
            </a:r>
            <a:r>
              <a:rPr lang="en-US" sz="4700" b="1" dirty="0">
                <a:ln w="22225">
                  <a:solidFill>
                    <a:schemeClr val="accent2"/>
                  </a:solidFill>
                  <a:prstDash val="solid"/>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ea"/>
              </a:rPr>
              <a:t>NỐI</a:t>
            </a:r>
            <a:endParaRPr kumimoji="0" lang="en-US" sz="47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p:cNvPicPr>
            <a:picLocks noChangeAspect="1"/>
          </p:cNvPicPr>
          <p:nvPr/>
        </p:nvPicPr>
        <p:blipFill rotWithShape="1">
          <a:blip r:embed="rId3"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A_图片 13" descr="图片包含 轮子&#10;&#10;已生成高可信度的说明"/>
          <p:cNvPicPr>
            <a:picLocks noChangeAspect="1"/>
          </p:cNvPicPr>
          <p:nvPr>
            <p:custDataLst>
              <p:tags r:id="rId1"/>
            </p:custDataLst>
          </p:nvPr>
        </p:nvPicPr>
        <p:blipFill>
          <a:blip r:embed="rId2"/>
          <a:stretch>
            <a:fillRect/>
          </a:stretch>
        </p:blipFill>
        <p:spPr>
          <a:xfrm>
            <a:off x="963079" y="465193"/>
            <a:ext cx="7204193" cy="1757120"/>
          </a:xfrm>
          <a:prstGeom prst="rect">
            <a:avLst/>
          </a:prstGeom>
        </p:spPr>
      </p:pic>
      <p:pic>
        <p:nvPicPr>
          <p:cNvPr id="7" name="PA_图片 6"/>
          <p:cNvPicPr>
            <a:picLocks noChangeAspect="1"/>
          </p:cNvPicPr>
          <p:nvPr>
            <p:custDataLst>
              <p:tags r:id="rId3"/>
            </p:custDataLst>
          </p:nvPr>
        </p:nvPicPr>
        <p:blipFill>
          <a:blip r:embed="rId4"/>
          <a:stretch>
            <a:fillRect/>
          </a:stretch>
        </p:blipFill>
        <p:spPr>
          <a:xfrm>
            <a:off x="323170" y="690109"/>
            <a:ext cx="8410575" cy="5419725"/>
          </a:xfrm>
          <a:prstGeom prst="rect">
            <a:avLst/>
          </a:prstGeom>
        </p:spPr>
      </p:pic>
      <p:sp>
        <p:nvSpPr>
          <p:cNvPr id="8" name="PA_文本框 9"/>
          <p:cNvSpPr txBox="1"/>
          <p:nvPr>
            <p:custDataLst>
              <p:tags r:id="rId5"/>
            </p:custDataLst>
          </p:nvPr>
        </p:nvSpPr>
        <p:spPr>
          <a:xfrm>
            <a:off x="1846557" y="2573560"/>
            <a:ext cx="51688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Khởi</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động</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p:cNvPicPr>
            <a:picLocks noChangeAspect="1"/>
          </p:cNvPicPr>
          <p:nvPr>
            <p:custDataLst>
              <p:tags r:id="rId6"/>
            </p:custDataLst>
          </p:nvPr>
        </p:nvPicPr>
        <p:blipFill>
          <a:blip r:embed="rId7" cstate="screen"/>
          <a:stretch>
            <a:fillRect/>
          </a:stretch>
        </p:blipFill>
        <p:spPr>
          <a:xfrm>
            <a:off x="6926615" y="1041356"/>
            <a:ext cx="5818605" cy="551859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Hổng Dám Đâu  Nhạc Thiếu Nhi Cho Bé  Music For Kid  NhacPro Kids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20090" y="180050"/>
            <a:ext cx="11551820" cy="64978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712697" y="321136"/>
            <a:ext cx="8470394" cy="2561007"/>
          </a:xfrm>
          <a:prstGeom prst="rect">
            <a:avLst/>
          </a:prstGeom>
        </p:spPr>
      </p:pic>
      <p:pic>
        <p:nvPicPr>
          <p:cNvPr id="7" name="Picture 6"/>
          <p:cNvPicPr>
            <a:picLocks noChangeAspect="1"/>
          </p:cNvPicPr>
          <p:nvPr/>
        </p:nvPicPr>
        <p:blipFill>
          <a:blip r:embed="rId2"/>
          <a:stretch>
            <a:fillRect/>
          </a:stretch>
        </p:blipFill>
        <p:spPr>
          <a:xfrm>
            <a:off x="1463038" y="2882143"/>
            <a:ext cx="9588137" cy="3740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A_图片 13" descr="图片包含 轮子&#10;&#10;已生成高可信度的说明"/>
          <p:cNvPicPr>
            <a:picLocks noChangeAspect="1"/>
          </p:cNvPicPr>
          <p:nvPr>
            <p:custDataLst>
              <p:tags r:id="rId1"/>
            </p:custDataLst>
          </p:nvPr>
        </p:nvPicPr>
        <p:blipFill>
          <a:blip r:embed="rId2"/>
          <a:stretch>
            <a:fillRect/>
          </a:stretch>
        </p:blipFill>
        <p:spPr>
          <a:xfrm>
            <a:off x="963079" y="465193"/>
            <a:ext cx="7204193" cy="1757120"/>
          </a:xfrm>
          <a:prstGeom prst="rect">
            <a:avLst/>
          </a:prstGeom>
        </p:spPr>
      </p:pic>
      <p:pic>
        <p:nvPicPr>
          <p:cNvPr id="7" name="PA_图片 6"/>
          <p:cNvPicPr>
            <a:picLocks noChangeAspect="1"/>
          </p:cNvPicPr>
          <p:nvPr>
            <p:custDataLst>
              <p:tags r:id="rId3"/>
            </p:custDataLst>
          </p:nvPr>
        </p:nvPicPr>
        <p:blipFill>
          <a:blip r:embed="rId4"/>
          <a:stretch>
            <a:fillRect/>
          </a:stretch>
        </p:blipFill>
        <p:spPr>
          <a:xfrm>
            <a:off x="323170" y="690109"/>
            <a:ext cx="8410575" cy="5419725"/>
          </a:xfrm>
          <a:prstGeom prst="rect">
            <a:avLst/>
          </a:prstGeom>
        </p:spPr>
      </p:pic>
      <p:sp>
        <p:nvSpPr>
          <p:cNvPr id="8" name="PA_文本框 9"/>
          <p:cNvSpPr txBox="1"/>
          <p:nvPr>
            <p:custDataLst>
              <p:tags r:id="rId5"/>
            </p:custDataLst>
          </p:nvPr>
        </p:nvSpPr>
        <p:spPr>
          <a:xfrm>
            <a:off x="1846557" y="2573560"/>
            <a:ext cx="51688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Thảo</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luận</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nhóm</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p:cNvPicPr>
            <a:picLocks noChangeAspect="1"/>
          </p:cNvPicPr>
          <p:nvPr>
            <p:custDataLst>
              <p:tags r:id="rId6"/>
            </p:custDataLst>
          </p:nvPr>
        </p:nvPicPr>
        <p:blipFill>
          <a:blip r:embed="rId7" cstate="screen"/>
          <a:stretch>
            <a:fillRect/>
          </a:stretch>
        </p:blipFill>
        <p:spPr>
          <a:xfrm>
            <a:off x="6926615" y="1041356"/>
            <a:ext cx="5818605" cy="551859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tretch>
            <a:fillRect/>
          </a:stretch>
        </p:blipFill>
        <p:spPr>
          <a:xfrm>
            <a:off x="1711708" y="195944"/>
            <a:ext cx="8836782" cy="3582026"/>
          </a:xfrm>
          <a:prstGeom prst="rect">
            <a:avLst/>
          </a:prstGeom>
        </p:spPr>
      </p:pic>
      <p:sp>
        <p:nvSpPr>
          <p:cNvPr id="2" name="Rectangle: Rounded Corners 1"/>
          <p:cNvSpPr/>
          <p:nvPr/>
        </p:nvSpPr>
        <p:spPr>
          <a:xfrm>
            <a:off x="1711708" y="4010045"/>
            <a:ext cx="8836782" cy="254789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đang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chơi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nhảy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dây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kéo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đá</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cầu.</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Kéo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2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đội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tham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gia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nhảy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dây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tham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gia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đá</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cầu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2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cùng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chơi.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Dụng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cụ</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trò</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sợi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dây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kéo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sợi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dây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nhảy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cầu.</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cảm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thấy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rất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hứng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khi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tham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gia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trò</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chơi.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2035868" y="414824"/>
            <a:ext cx="8342815" cy="1630045"/>
          </a:xfrm>
          <a:prstGeom prst="rect">
            <a:avLst/>
          </a:prstGeom>
          <a:noFill/>
        </p:spPr>
        <p:txBody>
          <a:bodyPr wrap="square" rtlCol="0">
            <a:spAutoFit/>
          </a:bodyPr>
          <a:lstStyle/>
          <a:p>
            <a:pPr marL="0" marR="0" lvl="0" indent="0" algn="just" defTabSz="1219200" rtl="0" eaLnBrk="1" fontAlgn="auto" latinLnBrk="0" hangingPunct="1">
              <a:lnSpc>
                <a:spcPts val="4000"/>
              </a:lnSpc>
              <a:spcBef>
                <a:spcPts val="0"/>
              </a:spcBef>
              <a:spcAft>
                <a:spcPts val="0"/>
              </a:spcAft>
              <a:buClr>
                <a:srgbClr val="000000"/>
              </a:buClr>
              <a:buSzTx/>
              <a:buFontTx/>
              <a:buNone/>
              <a:defRPr/>
            </a:pPr>
            <a:r>
              <a:rPr kumimoji="0" lang="en-US" sz="3200" b="1" i="0" u="none" strike="noStrike" kern="0" cap="none" spc="0" normalizeH="0" baseline="0" noProof="0" dirty="0">
                <a:ln>
                  <a:noFill/>
                </a:ln>
                <a:solidFill>
                  <a:srgbClr val="BAE5E4">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2. </a:t>
            </a:r>
            <a:r>
              <a:rPr kumimoji="0" lang="en-US" sz="3200" b="1" i="0" u="none" strike="noStrike" kern="0" cap="none" spc="0" normalizeH="0" baseline="0" noProof="0" dirty="0" err="1">
                <a:ln>
                  <a:noFill/>
                </a:ln>
                <a:solidFill>
                  <a:srgbClr val="BAE5E4">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Viết</a:t>
            </a:r>
            <a:r>
              <a:rPr kumimoji="0" lang="en-US" sz="3200" b="1" i="0" u="none" strike="noStrike" kern="0" cap="none" spc="0" normalizeH="0" baseline="0" noProof="0" dirty="0">
                <a:ln>
                  <a:noFill/>
                </a:ln>
                <a:solidFill>
                  <a:srgbClr val="BAE5E4">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 3 - 4 </a:t>
            </a:r>
            <a:r>
              <a:rPr kumimoji="0" lang="en-US" sz="3200" b="1" i="0" u="none" strike="noStrike" kern="0" cap="none" spc="0" normalizeH="0" baseline="0" noProof="0" dirty="0" err="1">
                <a:ln>
                  <a:noFill/>
                </a:ln>
                <a:solidFill>
                  <a:srgbClr val="BAE5E4">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câu</a:t>
            </a:r>
            <a:r>
              <a:rPr kumimoji="0" lang="en-US" sz="3200" b="1" i="0" u="none" strike="noStrike" kern="0" cap="none" spc="0" normalizeH="0" baseline="0" noProof="0" dirty="0">
                <a:ln>
                  <a:noFill/>
                </a:ln>
                <a:solidFill>
                  <a:srgbClr val="BAE5E4">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 </a:t>
            </a:r>
            <a:r>
              <a:rPr kumimoji="0" lang="vi-VN" sz="3200" b="1" i="0" u="none" strike="noStrike" kern="0" cap="none" spc="0" normalizeH="0" baseline="0" noProof="0" dirty="0">
                <a:ln>
                  <a:noFill/>
                </a:ln>
                <a:solidFill>
                  <a:srgbClr val="BAE5E4">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kể về một hoạt động thể thao hoặc một trò chơi em đã tham gia ở trường.</a:t>
            </a:r>
            <a:endParaRPr kumimoji="0" lang="en-US" sz="3200" b="1" i="0" u="none" strike="noStrike" kern="0" cap="none" spc="0" normalizeH="0" baseline="0" noProof="0" dirty="0">
              <a:ln>
                <a:noFill/>
              </a:ln>
              <a:solidFill>
                <a:srgbClr val="BAE5E4">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27" name="TextBox 26"/>
          <p:cNvSpPr txBox="1"/>
          <p:nvPr/>
        </p:nvSpPr>
        <p:spPr>
          <a:xfrm>
            <a:off x="2678924" y="2804558"/>
            <a:ext cx="7751764" cy="2656205"/>
          </a:xfrm>
          <a:prstGeom prst="rect">
            <a:avLst/>
          </a:prstGeom>
          <a:noFill/>
        </p:spPr>
        <p:txBody>
          <a:bodyPr wrap="square" rtlCol="0">
            <a:spAutoFit/>
          </a:bodyPr>
          <a:lstStyle/>
          <a:p>
            <a:pPr marL="457200" marR="0" lvl="0" indent="-457200" algn="l" defTabSz="1219200" rtl="0" eaLnBrk="1" fontAlgn="auto" latinLnBrk="0" hangingPunct="1">
              <a:lnSpc>
                <a:spcPts val="4000"/>
              </a:lnSpc>
              <a:spcBef>
                <a:spcPts val="0"/>
              </a:spcBef>
              <a:spcAft>
                <a:spcPts val="0"/>
              </a:spcAft>
              <a:buClr>
                <a:srgbClr val="000000"/>
              </a:buClr>
              <a:buSzTx/>
              <a:buFontTx/>
              <a:buChar char="-"/>
              <a:defRPr/>
            </a:pPr>
            <a:r>
              <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Hoạt động thể thao hoặc trò chơi em đã tham gia là gì?</a:t>
            </a:r>
            <a:endPar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a:p>
            <a:pPr marL="457200" marR="0" lvl="0" indent="-457200" algn="l" defTabSz="1219200" rtl="0" eaLnBrk="1" fontAlgn="auto" latinLnBrk="0" hangingPunct="1">
              <a:lnSpc>
                <a:spcPts val="4000"/>
              </a:lnSpc>
              <a:spcBef>
                <a:spcPts val="0"/>
              </a:spcBef>
              <a:spcAft>
                <a:spcPts val="0"/>
              </a:spcAft>
              <a:buClr>
                <a:srgbClr val="000000"/>
              </a:buClr>
              <a:buSzTx/>
              <a:buFontTx/>
              <a:buChar char="-"/>
              <a:defRPr/>
            </a:pPr>
            <a:r>
              <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Em tham gia cùng với ai, ở đâu?</a:t>
            </a:r>
            <a:endPar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a:p>
            <a:pPr marL="457200" marR="0" lvl="0" indent="-457200" algn="l" defTabSz="1219200" rtl="0" eaLnBrk="1" fontAlgn="auto" latinLnBrk="0" hangingPunct="1">
              <a:lnSpc>
                <a:spcPts val="4000"/>
              </a:lnSpc>
              <a:spcBef>
                <a:spcPts val="0"/>
              </a:spcBef>
              <a:spcAft>
                <a:spcPts val="0"/>
              </a:spcAft>
              <a:buClr>
                <a:srgbClr val="000000"/>
              </a:buClr>
              <a:buSzTx/>
              <a:buFontTx/>
              <a:buChar char="-"/>
              <a:defRPr/>
            </a:pPr>
            <a:r>
              <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Em cảm thấy thế nào khi tham gia hoạt </a:t>
            </a:r>
            <a:r>
              <a:rPr kumimoji="0" lang="vi-VN"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động </a:t>
            </a:r>
            <a:r>
              <a:rPr kumimoji="0" lang="vi-VN" sz="3200" b="0" i="0" u="none" strike="noStrike" kern="0" cap="none" spc="0" normalizeH="0" baseline="0" noProof="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đó</a:t>
            </a:r>
            <a:r>
              <a:rPr kumimoji="0" lang="en-US" sz="3200" b="0" i="0" u="none" strike="noStrike" kern="0" cap="none" spc="0" normalizeH="0" baseline="0" noProof="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grpSp>
        <p:nvGrpSpPr>
          <p:cNvPr id="2" name="Group 1"/>
          <p:cNvGrpSpPr/>
          <p:nvPr/>
        </p:nvGrpSpPr>
        <p:grpSpPr>
          <a:xfrm>
            <a:off x="1625895" y="1829411"/>
            <a:ext cx="9446071" cy="4607432"/>
            <a:chOff x="1678146" y="1794125"/>
            <a:chExt cx="9446071" cy="4607432"/>
          </a:xfrm>
        </p:grpSpPr>
        <p:grpSp>
          <p:nvGrpSpPr>
            <p:cNvPr id="8" name="Group 7"/>
            <p:cNvGrpSpPr/>
            <p:nvPr/>
          </p:nvGrpSpPr>
          <p:grpSpPr>
            <a:xfrm>
              <a:off x="1678146" y="1794125"/>
              <a:ext cx="9333580" cy="3896527"/>
              <a:chOff x="768927" y="1641595"/>
              <a:chExt cx="5340928" cy="2511698"/>
            </a:xfrm>
          </p:grpSpPr>
          <p:grpSp>
            <p:nvGrpSpPr>
              <p:cNvPr id="10" name="Group 9"/>
              <p:cNvGrpSpPr/>
              <p:nvPr/>
            </p:nvGrpSpPr>
            <p:grpSpPr>
              <a:xfrm>
                <a:off x="768927" y="1641595"/>
                <a:ext cx="5340928" cy="2511698"/>
                <a:chOff x="768927" y="1641595"/>
                <a:chExt cx="5340928" cy="2511698"/>
              </a:xfrm>
            </p:grpSpPr>
            <p:sp>
              <p:nvSpPr>
                <p:cNvPr id="12" name="Rectangle 14"/>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1" fmla="*/ 23813 w 1059873"/>
                    <a:gd name="connsiteY0-2" fmla="*/ 23812 h 561109"/>
                    <a:gd name="connsiteX1-3" fmla="*/ 1059873 w 1059873"/>
                    <a:gd name="connsiteY1-4" fmla="*/ 0 h 561109"/>
                    <a:gd name="connsiteX2-5" fmla="*/ 1059873 w 1059873"/>
                    <a:gd name="connsiteY2-6" fmla="*/ 561109 h 561109"/>
                    <a:gd name="connsiteX3-7" fmla="*/ 0 w 1059873"/>
                    <a:gd name="connsiteY3-8" fmla="*/ 561109 h 561109"/>
                    <a:gd name="connsiteX4-9" fmla="*/ 23813 w 1059873"/>
                    <a:gd name="connsiteY4-10" fmla="*/ 23812 h 561109"/>
                    <a:gd name="connsiteX0-11" fmla="*/ 33338 w 1059873"/>
                    <a:gd name="connsiteY0-12" fmla="*/ 66675 h 561109"/>
                    <a:gd name="connsiteX1-13" fmla="*/ 1059873 w 1059873"/>
                    <a:gd name="connsiteY1-14" fmla="*/ 0 h 561109"/>
                    <a:gd name="connsiteX2-15" fmla="*/ 1059873 w 1059873"/>
                    <a:gd name="connsiteY2-16" fmla="*/ 561109 h 561109"/>
                    <a:gd name="connsiteX3-17" fmla="*/ 0 w 1059873"/>
                    <a:gd name="connsiteY3-18" fmla="*/ 561109 h 561109"/>
                    <a:gd name="connsiteX4-19" fmla="*/ 33338 w 1059873"/>
                    <a:gd name="connsiteY4-20" fmla="*/ 66675 h 561109"/>
                    <a:gd name="connsiteX0-21" fmla="*/ 38101 w 1059873"/>
                    <a:gd name="connsiteY0-22" fmla="*/ 28575 h 561109"/>
                    <a:gd name="connsiteX1-23" fmla="*/ 1059873 w 1059873"/>
                    <a:gd name="connsiteY1-24" fmla="*/ 0 h 561109"/>
                    <a:gd name="connsiteX2-25" fmla="*/ 1059873 w 1059873"/>
                    <a:gd name="connsiteY2-26" fmla="*/ 561109 h 561109"/>
                    <a:gd name="connsiteX3-27" fmla="*/ 0 w 1059873"/>
                    <a:gd name="connsiteY3-28" fmla="*/ 561109 h 561109"/>
                    <a:gd name="connsiteX4-29" fmla="*/ 38101 w 1059873"/>
                    <a:gd name="connsiteY4-30" fmla="*/ 28575 h 561109"/>
                    <a:gd name="connsiteX0-31" fmla="*/ 138114 w 1159886"/>
                    <a:gd name="connsiteY0-32" fmla="*/ 28575 h 561109"/>
                    <a:gd name="connsiteX1-33" fmla="*/ 1159886 w 1159886"/>
                    <a:gd name="connsiteY1-34" fmla="*/ 0 h 561109"/>
                    <a:gd name="connsiteX2-35" fmla="*/ 1159886 w 1159886"/>
                    <a:gd name="connsiteY2-36" fmla="*/ 561109 h 561109"/>
                    <a:gd name="connsiteX3-37" fmla="*/ 0 w 1159886"/>
                    <a:gd name="connsiteY3-38" fmla="*/ 551584 h 561109"/>
                    <a:gd name="connsiteX4-39" fmla="*/ 138114 w 1159886"/>
                    <a:gd name="connsiteY4-40" fmla="*/ 28575 h 561109"/>
                    <a:gd name="connsiteX0-41" fmla="*/ 138114 w 1259898"/>
                    <a:gd name="connsiteY0-42" fmla="*/ 0 h 532534"/>
                    <a:gd name="connsiteX1-43" fmla="*/ 1259898 w 1259898"/>
                    <a:gd name="connsiteY1-44" fmla="*/ 19050 h 532534"/>
                    <a:gd name="connsiteX2-45" fmla="*/ 1159886 w 1259898"/>
                    <a:gd name="connsiteY2-46" fmla="*/ 532534 h 532534"/>
                    <a:gd name="connsiteX3-47" fmla="*/ 0 w 1259898"/>
                    <a:gd name="connsiteY3-48" fmla="*/ 523009 h 532534"/>
                    <a:gd name="connsiteX4-49" fmla="*/ 138114 w 1259898"/>
                    <a:gd name="connsiteY4-50" fmla="*/ 0 h 532534"/>
                    <a:gd name="connsiteX0-51" fmla="*/ 138114 w 1259898"/>
                    <a:gd name="connsiteY0-52" fmla="*/ 0 h 570634"/>
                    <a:gd name="connsiteX1-53" fmla="*/ 1259898 w 1259898"/>
                    <a:gd name="connsiteY1-54" fmla="*/ 19050 h 570634"/>
                    <a:gd name="connsiteX2-55" fmla="*/ 1112261 w 1259898"/>
                    <a:gd name="connsiteY2-56" fmla="*/ 570634 h 570634"/>
                    <a:gd name="connsiteX3-57" fmla="*/ 0 w 1259898"/>
                    <a:gd name="connsiteY3-58" fmla="*/ 523009 h 570634"/>
                    <a:gd name="connsiteX4-59" fmla="*/ 138114 w 1259898"/>
                    <a:gd name="connsiteY4-60" fmla="*/ 0 h 570634"/>
                    <a:gd name="connsiteX0-61" fmla="*/ 138114 w 1259898"/>
                    <a:gd name="connsiteY0-62" fmla="*/ 0 h 570634"/>
                    <a:gd name="connsiteX1-63" fmla="*/ 1259898 w 1259898"/>
                    <a:gd name="connsiteY1-64" fmla="*/ 19050 h 570634"/>
                    <a:gd name="connsiteX2-65" fmla="*/ 1112261 w 1259898"/>
                    <a:gd name="connsiteY2-66" fmla="*/ 570634 h 570634"/>
                    <a:gd name="connsiteX3-67" fmla="*/ 255877 w 1259898"/>
                    <a:gd name="connsiteY3-68" fmla="*/ 548119 h 570634"/>
                    <a:gd name="connsiteX4-69" fmla="*/ 0 w 1259898"/>
                    <a:gd name="connsiteY4-70" fmla="*/ 523009 h 570634"/>
                    <a:gd name="connsiteX5" fmla="*/ 138114 w 1259898"/>
                    <a:gd name="connsiteY5" fmla="*/ 0 h 570634"/>
                    <a:gd name="connsiteX0-71" fmla="*/ 138114 w 1259898"/>
                    <a:gd name="connsiteY0-72" fmla="*/ 0 h 570634"/>
                    <a:gd name="connsiteX1-73" fmla="*/ 1259898 w 1259898"/>
                    <a:gd name="connsiteY1-74" fmla="*/ 19050 h 570634"/>
                    <a:gd name="connsiteX2-75" fmla="*/ 1112261 w 1259898"/>
                    <a:gd name="connsiteY2-76" fmla="*/ 570634 h 570634"/>
                    <a:gd name="connsiteX3-77" fmla="*/ 255877 w 1259898"/>
                    <a:gd name="connsiteY3-78" fmla="*/ 548119 h 570634"/>
                    <a:gd name="connsiteX4-79" fmla="*/ 0 w 1259898"/>
                    <a:gd name="connsiteY4-80" fmla="*/ 523009 h 570634"/>
                    <a:gd name="connsiteX5-81" fmla="*/ 138114 w 1259898"/>
                    <a:gd name="connsiteY5-82" fmla="*/ 0 h 570634"/>
                    <a:gd name="connsiteX0-83" fmla="*/ 138114 w 1259898"/>
                    <a:gd name="connsiteY0-84" fmla="*/ 0 h 570634"/>
                    <a:gd name="connsiteX1-85" fmla="*/ 1259898 w 1259898"/>
                    <a:gd name="connsiteY1-86" fmla="*/ 19050 h 570634"/>
                    <a:gd name="connsiteX2-87" fmla="*/ 1112261 w 1259898"/>
                    <a:gd name="connsiteY2-88" fmla="*/ 570634 h 570634"/>
                    <a:gd name="connsiteX3-89" fmla="*/ 255877 w 1259898"/>
                    <a:gd name="connsiteY3-90" fmla="*/ 548119 h 570634"/>
                    <a:gd name="connsiteX4-91" fmla="*/ 0 w 1259898"/>
                    <a:gd name="connsiteY4-92" fmla="*/ 523009 h 570634"/>
                    <a:gd name="connsiteX5-93" fmla="*/ 138114 w 1259898"/>
                    <a:gd name="connsiteY5-94" fmla="*/ 0 h 570634"/>
                    <a:gd name="connsiteX0-95" fmla="*/ 138114 w 1259898"/>
                    <a:gd name="connsiteY0-96" fmla="*/ 0 h 570634"/>
                    <a:gd name="connsiteX1-97" fmla="*/ 1259898 w 1259898"/>
                    <a:gd name="connsiteY1-98" fmla="*/ 19050 h 570634"/>
                    <a:gd name="connsiteX2-99" fmla="*/ 1112261 w 1259898"/>
                    <a:gd name="connsiteY2-100" fmla="*/ 570634 h 570634"/>
                    <a:gd name="connsiteX3-101" fmla="*/ 255877 w 1259898"/>
                    <a:gd name="connsiteY3-102" fmla="*/ 548119 h 570634"/>
                    <a:gd name="connsiteX4-103" fmla="*/ 0 w 1259898"/>
                    <a:gd name="connsiteY4-104" fmla="*/ 523009 h 570634"/>
                    <a:gd name="connsiteX5-105" fmla="*/ 138114 w 1259898"/>
                    <a:gd name="connsiteY5-106" fmla="*/ 0 h 570634"/>
                    <a:gd name="connsiteX0-107" fmla="*/ 138114 w 1259898"/>
                    <a:gd name="connsiteY0-108" fmla="*/ 0 h 570634"/>
                    <a:gd name="connsiteX1-109" fmla="*/ 1259898 w 1259898"/>
                    <a:gd name="connsiteY1-110" fmla="*/ 19050 h 570634"/>
                    <a:gd name="connsiteX2-111" fmla="*/ 1112261 w 1259898"/>
                    <a:gd name="connsiteY2-112" fmla="*/ 570634 h 570634"/>
                    <a:gd name="connsiteX3-113" fmla="*/ 255877 w 1259898"/>
                    <a:gd name="connsiteY3-114" fmla="*/ 548119 h 570634"/>
                    <a:gd name="connsiteX4-115" fmla="*/ 0 w 1259898"/>
                    <a:gd name="connsiteY4-116" fmla="*/ 523009 h 570634"/>
                    <a:gd name="connsiteX5-117" fmla="*/ 138114 w 1259898"/>
                    <a:gd name="connsiteY5-118" fmla="*/ 0 h 570634"/>
                    <a:gd name="connsiteX0-119" fmla="*/ 147639 w 1269423"/>
                    <a:gd name="connsiteY0-120" fmla="*/ 0 h 570634"/>
                    <a:gd name="connsiteX1-121" fmla="*/ 1269423 w 1269423"/>
                    <a:gd name="connsiteY1-122" fmla="*/ 19050 h 570634"/>
                    <a:gd name="connsiteX2-123" fmla="*/ 1121786 w 1269423"/>
                    <a:gd name="connsiteY2-124" fmla="*/ 570634 h 570634"/>
                    <a:gd name="connsiteX3-125" fmla="*/ 265402 w 1269423"/>
                    <a:gd name="connsiteY3-126" fmla="*/ 548119 h 570634"/>
                    <a:gd name="connsiteX4-127" fmla="*/ 0 w 1269423"/>
                    <a:gd name="connsiteY4-128" fmla="*/ 508722 h 570634"/>
                    <a:gd name="connsiteX5-129" fmla="*/ 147639 w 1269423"/>
                    <a:gd name="connsiteY5-130" fmla="*/ 0 h 570634"/>
                    <a:gd name="connsiteX0-131" fmla="*/ 147639 w 1269423"/>
                    <a:gd name="connsiteY0-132" fmla="*/ 0 h 570634"/>
                    <a:gd name="connsiteX1-133" fmla="*/ 1269423 w 1269423"/>
                    <a:gd name="connsiteY1-134" fmla="*/ 19050 h 570634"/>
                    <a:gd name="connsiteX2-135" fmla="*/ 1121786 w 1269423"/>
                    <a:gd name="connsiteY2-136" fmla="*/ 570634 h 570634"/>
                    <a:gd name="connsiteX3-137" fmla="*/ 265402 w 1269423"/>
                    <a:gd name="connsiteY3-138" fmla="*/ 548119 h 570634"/>
                    <a:gd name="connsiteX4-139" fmla="*/ 0 w 1269423"/>
                    <a:gd name="connsiteY4-140" fmla="*/ 508722 h 570634"/>
                    <a:gd name="connsiteX5-141" fmla="*/ 147639 w 1269423"/>
                    <a:gd name="connsiteY5-142" fmla="*/ 0 h 570634"/>
                    <a:gd name="connsiteX0-143" fmla="*/ 123826 w 1269423"/>
                    <a:gd name="connsiteY0-144" fmla="*/ 0 h 556347"/>
                    <a:gd name="connsiteX1-145" fmla="*/ 1269423 w 1269423"/>
                    <a:gd name="connsiteY1-146" fmla="*/ 4763 h 556347"/>
                    <a:gd name="connsiteX2-147" fmla="*/ 1121786 w 1269423"/>
                    <a:gd name="connsiteY2-148" fmla="*/ 556347 h 556347"/>
                    <a:gd name="connsiteX3-149" fmla="*/ 265402 w 1269423"/>
                    <a:gd name="connsiteY3-150" fmla="*/ 533832 h 556347"/>
                    <a:gd name="connsiteX4-151" fmla="*/ 0 w 1269423"/>
                    <a:gd name="connsiteY4-152" fmla="*/ 494435 h 556347"/>
                    <a:gd name="connsiteX5-153" fmla="*/ 123826 w 1269423"/>
                    <a:gd name="connsiteY5-154" fmla="*/ 0 h 556347"/>
                    <a:gd name="connsiteX0-155" fmla="*/ 123826 w 1269423"/>
                    <a:gd name="connsiteY0-156" fmla="*/ 0 h 556347"/>
                    <a:gd name="connsiteX1-157" fmla="*/ 1269423 w 1269423"/>
                    <a:gd name="connsiteY1-158" fmla="*/ 4763 h 556347"/>
                    <a:gd name="connsiteX2-159" fmla="*/ 1121786 w 1269423"/>
                    <a:gd name="connsiteY2-160" fmla="*/ 556347 h 556347"/>
                    <a:gd name="connsiteX3-161" fmla="*/ 265402 w 1269423"/>
                    <a:gd name="connsiteY3-162" fmla="*/ 533832 h 556347"/>
                    <a:gd name="connsiteX4-163" fmla="*/ 0 w 1269423"/>
                    <a:gd name="connsiteY4-164" fmla="*/ 494435 h 556347"/>
                    <a:gd name="connsiteX5-165" fmla="*/ 123826 w 1269423"/>
                    <a:gd name="connsiteY5-166" fmla="*/ 0 h 556347"/>
                    <a:gd name="connsiteX0-167" fmla="*/ 123826 w 1269423"/>
                    <a:gd name="connsiteY0-168" fmla="*/ 0 h 556347"/>
                    <a:gd name="connsiteX1-169" fmla="*/ 1269423 w 1269423"/>
                    <a:gd name="connsiteY1-170" fmla="*/ 4763 h 556347"/>
                    <a:gd name="connsiteX2-171" fmla="*/ 1121786 w 1269423"/>
                    <a:gd name="connsiteY2-172" fmla="*/ 556347 h 556347"/>
                    <a:gd name="connsiteX3-173" fmla="*/ 265402 w 1269423"/>
                    <a:gd name="connsiteY3-174" fmla="*/ 533832 h 556347"/>
                    <a:gd name="connsiteX4-175" fmla="*/ 0 w 1269423"/>
                    <a:gd name="connsiteY4-176" fmla="*/ 494435 h 556347"/>
                    <a:gd name="connsiteX5-177" fmla="*/ 123826 w 1269423"/>
                    <a:gd name="connsiteY5-178" fmla="*/ 0 h 556347"/>
                    <a:gd name="connsiteX0-179" fmla="*/ 123826 w 1269423"/>
                    <a:gd name="connsiteY0-180" fmla="*/ 47869 h 604216"/>
                    <a:gd name="connsiteX1-181" fmla="*/ 465428 w 1269423"/>
                    <a:gd name="connsiteY1-182" fmla="*/ 14964 h 604216"/>
                    <a:gd name="connsiteX2-183" fmla="*/ 1269423 w 1269423"/>
                    <a:gd name="connsiteY2-184" fmla="*/ 52632 h 604216"/>
                    <a:gd name="connsiteX3-185" fmla="*/ 1121786 w 1269423"/>
                    <a:gd name="connsiteY3-186" fmla="*/ 604216 h 604216"/>
                    <a:gd name="connsiteX4-187" fmla="*/ 265402 w 1269423"/>
                    <a:gd name="connsiteY4-188" fmla="*/ 581701 h 604216"/>
                    <a:gd name="connsiteX5-189" fmla="*/ 0 w 1269423"/>
                    <a:gd name="connsiteY5-190" fmla="*/ 542304 h 604216"/>
                    <a:gd name="connsiteX6" fmla="*/ 123826 w 1269423"/>
                    <a:gd name="connsiteY6" fmla="*/ 47869 h 604216"/>
                    <a:gd name="connsiteX0-191" fmla="*/ 123826 w 1269423"/>
                    <a:gd name="connsiteY0-192" fmla="*/ 47869 h 604216"/>
                    <a:gd name="connsiteX1-193" fmla="*/ 465428 w 1269423"/>
                    <a:gd name="connsiteY1-194" fmla="*/ 14964 h 604216"/>
                    <a:gd name="connsiteX2-195" fmla="*/ 1269423 w 1269423"/>
                    <a:gd name="connsiteY2-196" fmla="*/ 52632 h 604216"/>
                    <a:gd name="connsiteX3-197" fmla="*/ 1121786 w 1269423"/>
                    <a:gd name="connsiteY3-198" fmla="*/ 604216 h 604216"/>
                    <a:gd name="connsiteX4-199" fmla="*/ 265402 w 1269423"/>
                    <a:gd name="connsiteY4-200" fmla="*/ 581701 h 604216"/>
                    <a:gd name="connsiteX5-201" fmla="*/ 0 w 1269423"/>
                    <a:gd name="connsiteY5-202" fmla="*/ 542304 h 604216"/>
                    <a:gd name="connsiteX6-203" fmla="*/ 123826 w 1269423"/>
                    <a:gd name="connsiteY6-204" fmla="*/ 47869 h 604216"/>
                    <a:gd name="connsiteX0-205" fmla="*/ 123826 w 1269423"/>
                    <a:gd name="connsiteY0-206" fmla="*/ 47869 h 604216"/>
                    <a:gd name="connsiteX1-207" fmla="*/ 465428 w 1269423"/>
                    <a:gd name="connsiteY1-208" fmla="*/ 14964 h 604216"/>
                    <a:gd name="connsiteX2-209" fmla="*/ 1269423 w 1269423"/>
                    <a:gd name="connsiteY2-210" fmla="*/ 52632 h 604216"/>
                    <a:gd name="connsiteX3-211" fmla="*/ 1121786 w 1269423"/>
                    <a:gd name="connsiteY3-212" fmla="*/ 604216 h 604216"/>
                    <a:gd name="connsiteX4-213" fmla="*/ 265402 w 1269423"/>
                    <a:gd name="connsiteY4-214" fmla="*/ 581701 h 604216"/>
                    <a:gd name="connsiteX5-215" fmla="*/ 0 w 1269423"/>
                    <a:gd name="connsiteY5-216" fmla="*/ 542304 h 604216"/>
                    <a:gd name="connsiteX6-217" fmla="*/ 123826 w 1269423"/>
                    <a:gd name="connsiteY6-218" fmla="*/ 47869 h 604216"/>
                    <a:gd name="connsiteX0-219" fmla="*/ 123826 w 1269423"/>
                    <a:gd name="connsiteY0-220" fmla="*/ 47869 h 604216"/>
                    <a:gd name="connsiteX1-221" fmla="*/ 465428 w 1269423"/>
                    <a:gd name="connsiteY1-222" fmla="*/ 14964 h 604216"/>
                    <a:gd name="connsiteX2-223" fmla="*/ 1269423 w 1269423"/>
                    <a:gd name="connsiteY2-224" fmla="*/ 52632 h 604216"/>
                    <a:gd name="connsiteX3-225" fmla="*/ 1121786 w 1269423"/>
                    <a:gd name="connsiteY3-226" fmla="*/ 604216 h 604216"/>
                    <a:gd name="connsiteX4-227" fmla="*/ 265402 w 1269423"/>
                    <a:gd name="connsiteY4-228" fmla="*/ 581701 h 604216"/>
                    <a:gd name="connsiteX5-229" fmla="*/ 0 w 1269423"/>
                    <a:gd name="connsiteY5-230" fmla="*/ 542304 h 604216"/>
                    <a:gd name="connsiteX6-231" fmla="*/ 123826 w 1269423"/>
                    <a:gd name="connsiteY6-232" fmla="*/ 47869 h 604216"/>
                    <a:gd name="connsiteX0-233" fmla="*/ 123826 w 1269423"/>
                    <a:gd name="connsiteY0-234" fmla="*/ 57394 h 604216"/>
                    <a:gd name="connsiteX1-235" fmla="*/ 465428 w 1269423"/>
                    <a:gd name="connsiteY1-236" fmla="*/ 14964 h 604216"/>
                    <a:gd name="connsiteX2-237" fmla="*/ 1269423 w 1269423"/>
                    <a:gd name="connsiteY2-238" fmla="*/ 52632 h 604216"/>
                    <a:gd name="connsiteX3-239" fmla="*/ 1121786 w 1269423"/>
                    <a:gd name="connsiteY3-240" fmla="*/ 604216 h 604216"/>
                    <a:gd name="connsiteX4-241" fmla="*/ 265402 w 1269423"/>
                    <a:gd name="connsiteY4-242" fmla="*/ 581701 h 604216"/>
                    <a:gd name="connsiteX5-243" fmla="*/ 0 w 1269423"/>
                    <a:gd name="connsiteY5-244" fmla="*/ 542304 h 604216"/>
                    <a:gd name="connsiteX6-245" fmla="*/ 123826 w 1269423"/>
                    <a:gd name="connsiteY6-246" fmla="*/ 57394 h 604216"/>
                    <a:gd name="connsiteX0-247" fmla="*/ 123826 w 1269423"/>
                    <a:gd name="connsiteY0-248" fmla="*/ 57394 h 604216"/>
                    <a:gd name="connsiteX1-249" fmla="*/ 465428 w 1269423"/>
                    <a:gd name="connsiteY1-250" fmla="*/ 14964 h 604216"/>
                    <a:gd name="connsiteX2-251" fmla="*/ 1269423 w 1269423"/>
                    <a:gd name="connsiteY2-252" fmla="*/ 52632 h 604216"/>
                    <a:gd name="connsiteX3-253" fmla="*/ 1121786 w 1269423"/>
                    <a:gd name="connsiteY3-254" fmla="*/ 604216 h 604216"/>
                    <a:gd name="connsiteX4-255" fmla="*/ 265402 w 1269423"/>
                    <a:gd name="connsiteY4-256" fmla="*/ 581701 h 604216"/>
                    <a:gd name="connsiteX5-257" fmla="*/ 0 w 1269423"/>
                    <a:gd name="connsiteY5-258" fmla="*/ 542304 h 604216"/>
                    <a:gd name="connsiteX6-259" fmla="*/ 123826 w 1269423"/>
                    <a:gd name="connsiteY6-260" fmla="*/ 57394 h 604216"/>
                    <a:gd name="connsiteX0-261" fmla="*/ 123826 w 1269423"/>
                    <a:gd name="connsiteY0-262" fmla="*/ 50744 h 597566"/>
                    <a:gd name="connsiteX1-263" fmla="*/ 465428 w 1269423"/>
                    <a:gd name="connsiteY1-264" fmla="*/ 8314 h 597566"/>
                    <a:gd name="connsiteX2-265" fmla="*/ 598778 w 1269423"/>
                    <a:gd name="connsiteY2-266" fmla="*/ 32126 h 597566"/>
                    <a:gd name="connsiteX3-267" fmla="*/ 1269423 w 1269423"/>
                    <a:gd name="connsiteY3-268" fmla="*/ 45982 h 597566"/>
                    <a:gd name="connsiteX4-269" fmla="*/ 1121786 w 1269423"/>
                    <a:gd name="connsiteY4-270" fmla="*/ 597566 h 597566"/>
                    <a:gd name="connsiteX5-271" fmla="*/ 265402 w 1269423"/>
                    <a:gd name="connsiteY5-272" fmla="*/ 575051 h 597566"/>
                    <a:gd name="connsiteX6-273" fmla="*/ 0 w 1269423"/>
                    <a:gd name="connsiteY6-274" fmla="*/ 535654 h 597566"/>
                    <a:gd name="connsiteX7" fmla="*/ 123826 w 1269423"/>
                    <a:gd name="connsiteY7" fmla="*/ 50744 h 597566"/>
                    <a:gd name="connsiteX0-275" fmla="*/ 123826 w 1269423"/>
                    <a:gd name="connsiteY0-276" fmla="*/ 49637 h 596459"/>
                    <a:gd name="connsiteX1-277" fmla="*/ 465428 w 1269423"/>
                    <a:gd name="connsiteY1-278" fmla="*/ 7207 h 596459"/>
                    <a:gd name="connsiteX2-279" fmla="*/ 598778 w 1269423"/>
                    <a:gd name="connsiteY2-280" fmla="*/ 31019 h 596459"/>
                    <a:gd name="connsiteX3-281" fmla="*/ 794041 w 1269423"/>
                    <a:gd name="connsiteY3-282" fmla="*/ 35782 h 596459"/>
                    <a:gd name="connsiteX4-283" fmla="*/ 1269423 w 1269423"/>
                    <a:gd name="connsiteY4-284" fmla="*/ 44875 h 596459"/>
                    <a:gd name="connsiteX5-285" fmla="*/ 1121786 w 1269423"/>
                    <a:gd name="connsiteY5-286" fmla="*/ 596459 h 596459"/>
                    <a:gd name="connsiteX6-287" fmla="*/ 265402 w 1269423"/>
                    <a:gd name="connsiteY6-288" fmla="*/ 573944 h 596459"/>
                    <a:gd name="connsiteX7-289" fmla="*/ 0 w 1269423"/>
                    <a:gd name="connsiteY7-290" fmla="*/ 534547 h 596459"/>
                    <a:gd name="connsiteX8" fmla="*/ 123826 w 1269423"/>
                    <a:gd name="connsiteY8" fmla="*/ 49637 h 596459"/>
                    <a:gd name="connsiteX0-291" fmla="*/ 123826 w 1269423"/>
                    <a:gd name="connsiteY0-292" fmla="*/ 43695 h 590517"/>
                    <a:gd name="connsiteX1-293" fmla="*/ 465428 w 1269423"/>
                    <a:gd name="connsiteY1-294" fmla="*/ 1265 h 590517"/>
                    <a:gd name="connsiteX2-295" fmla="*/ 598778 w 1269423"/>
                    <a:gd name="connsiteY2-296" fmla="*/ 25077 h 590517"/>
                    <a:gd name="connsiteX3-297" fmla="*/ 808329 w 1269423"/>
                    <a:gd name="connsiteY3-298" fmla="*/ 63177 h 590517"/>
                    <a:gd name="connsiteX4-299" fmla="*/ 1269423 w 1269423"/>
                    <a:gd name="connsiteY4-300" fmla="*/ 38933 h 590517"/>
                    <a:gd name="connsiteX5-301" fmla="*/ 1121786 w 1269423"/>
                    <a:gd name="connsiteY5-302" fmla="*/ 590517 h 590517"/>
                    <a:gd name="connsiteX6-303" fmla="*/ 265402 w 1269423"/>
                    <a:gd name="connsiteY6-304" fmla="*/ 568002 h 590517"/>
                    <a:gd name="connsiteX7-305" fmla="*/ 0 w 1269423"/>
                    <a:gd name="connsiteY7-306" fmla="*/ 528605 h 590517"/>
                    <a:gd name="connsiteX8-307" fmla="*/ 123826 w 1269423"/>
                    <a:gd name="connsiteY8-308" fmla="*/ 43695 h 590517"/>
                    <a:gd name="connsiteX0-309" fmla="*/ 123826 w 1269423"/>
                    <a:gd name="connsiteY0-310" fmla="*/ 49636 h 596458"/>
                    <a:gd name="connsiteX1-311" fmla="*/ 465428 w 1269423"/>
                    <a:gd name="connsiteY1-312" fmla="*/ 7206 h 596458"/>
                    <a:gd name="connsiteX2-313" fmla="*/ 598778 w 1269423"/>
                    <a:gd name="connsiteY2-314" fmla="*/ 31018 h 596458"/>
                    <a:gd name="connsiteX3-315" fmla="*/ 865479 w 1269423"/>
                    <a:gd name="connsiteY3-316" fmla="*/ 35780 h 596458"/>
                    <a:gd name="connsiteX4-317" fmla="*/ 1269423 w 1269423"/>
                    <a:gd name="connsiteY4-318" fmla="*/ 44874 h 596458"/>
                    <a:gd name="connsiteX5-319" fmla="*/ 1121786 w 1269423"/>
                    <a:gd name="connsiteY5-320" fmla="*/ 596458 h 596458"/>
                    <a:gd name="connsiteX6-321" fmla="*/ 265402 w 1269423"/>
                    <a:gd name="connsiteY6-322" fmla="*/ 573943 h 596458"/>
                    <a:gd name="connsiteX7-323" fmla="*/ 0 w 1269423"/>
                    <a:gd name="connsiteY7-324" fmla="*/ 534546 h 596458"/>
                    <a:gd name="connsiteX8-325" fmla="*/ 123826 w 1269423"/>
                    <a:gd name="connsiteY8-326" fmla="*/ 49636 h 596458"/>
                    <a:gd name="connsiteX0-327" fmla="*/ 123826 w 1269423"/>
                    <a:gd name="connsiteY0-328" fmla="*/ 49636 h 596458"/>
                    <a:gd name="connsiteX1-329" fmla="*/ 465428 w 1269423"/>
                    <a:gd name="connsiteY1-330" fmla="*/ 7206 h 596458"/>
                    <a:gd name="connsiteX2-331" fmla="*/ 598778 w 1269423"/>
                    <a:gd name="connsiteY2-332" fmla="*/ 31018 h 596458"/>
                    <a:gd name="connsiteX3-333" fmla="*/ 865479 w 1269423"/>
                    <a:gd name="connsiteY3-334" fmla="*/ 35780 h 596458"/>
                    <a:gd name="connsiteX4-335" fmla="*/ 1269423 w 1269423"/>
                    <a:gd name="connsiteY4-336" fmla="*/ 44874 h 596458"/>
                    <a:gd name="connsiteX5-337" fmla="*/ 1121786 w 1269423"/>
                    <a:gd name="connsiteY5-338" fmla="*/ 596458 h 596458"/>
                    <a:gd name="connsiteX6-339" fmla="*/ 265402 w 1269423"/>
                    <a:gd name="connsiteY6-340" fmla="*/ 573943 h 596458"/>
                    <a:gd name="connsiteX7-341" fmla="*/ 0 w 1269423"/>
                    <a:gd name="connsiteY7-342" fmla="*/ 534546 h 596458"/>
                    <a:gd name="connsiteX8-343" fmla="*/ 123826 w 1269423"/>
                    <a:gd name="connsiteY8-344" fmla="*/ 49636 h 596458"/>
                    <a:gd name="connsiteX0-345" fmla="*/ 123826 w 1269423"/>
                    <a:gd name="connsiteY0-346" fmla="*/ 49636 h 596458"/>
                    <a:gd name="connsiteX1-347" fmla="*/ 465428 w 1269423"/>
                    <a:gd name="connsiteY1-348" fmla="*/ 7206 h 596458"/>
                    <a:gd name="connsiteX2-349" fmla="*/ 660691 w 1269423"/>
                    <a:gd name="connsiteY2-350" fmla="*/ 54830 h 596458"/>
                    <a:gd name="connsiteX3-351" fmla="*/ 865479 w 1269423"/>
                    <a:gd name="connsiteY3-352" fmla="*/ 35780 h 596458"/>
                    <a:gd name="connsiteX4-353" fmla="*/ 1269423 w 1269423"/>
                    <a:gd name="connsiteY4-354" fmla="*/ 44874 h 596458"/>
                    <a:gd name="connsiteX5-355" fmla="*/ 1121786 w 1269423"/>
                    <a:gd name="connsiteY5-356" fmla="*/ 596458 h 596458"/>
                    <a:gd name="connsiteX6-357" fmla="*/ 265402 w 1269423"/>
                    <a:gd name="connsiteY6-358" fmla="*/ 573943 h 596458"/>
                    <a:gd name="connsiteX7-359" fmla="*/ 0 w 1269423"/>
                    <a:gd name="connsiteY7-360" fmla="*/ 534546 h 596458"/>
                    <a:gd name="connsiteX8-361" fmla="*/ 123826 w 1269423"/>
                    <a:gd name="connsiteY8-362" fmla="*/ 49636 h 596458"/>
                    <a:gd name="connsiteX0-363" fmla="*/ 123826 w 1269423"/>
                    <a:gd name="connsiteY0-364" fmla="*/ 49636 h 596458"/>
                    <a:gd name="connsiteX1-365" fmla="*/ 465428 w 1269423"/>
                    <a:gd name="connsiteY1-366" fmla="*/ 7206 h 596458"/>
                    <a:gd name="connsiteX2-367" fmla="*/ 679741 w 1269423"/>
                    <a:gd name="connsiteY2-368" fmla="*/ 73880 h 596458"/>
                    <a:gd name="connsiteX3-369" fmla="*/ 865479 w 1269423"/>
                    <a:gd name="connsiteY3-370" fmla="*/ 35780 h 596458"/>
                    <a:gd name="connsiteX4-371" fmla="*/ 1269423 w 1269423"/>
                    <a:gd name="connsiteY4-372" fmla="*/ 44874 h 596458"/>
                    <a:gd name="connsiteX5-373" fmla="*/ 1121786 w 1269423"/>
                    <a:gd name="connsiteY5-374" fmla="*/ 596458 h 596458"/>
                    <a:gd name="connsiteX6-375" fmla="*/ 265402 w 1269423"/>
                    <a:gd name="connsiteY6-376" fmla="*/ 573943 h 596458"/>
                    <a:gd name="connsiteX7-377" fmla="*/ 0 w 1269423"/>
                    <a:gd name="connsiteY7-378" fmla="*/ 534546 h 596458"/>
                    <a:gd name="connsiteX8-379" fmla="*/ 123826 w 1269423"/>
                    <a:gd name="connsiteY8-380" fmla="*/ 49636 h 596458"/>
                    <a:gd name="connsiteX0-381" fmla="*/ 123826 w 1269423"/>
                    <a:gd name="connsiteY0-382" fmla="*/ 45668 h 592490"/>
                    <a:gd name="connsiteX1-383" fmla="*/ 465428 w 1269423"/>
                    <a:gd name="connsiteY1-384" fmla="*/ 3238 h 592490"/>
                    <a:gd name="connsiteX2-385" fmla="*/ 679741 w 1269423"/>
                    <a:gd name="connsiteY2-386" fmla="*/ 69912 h 592490"/>
                    <a:gd name="connsiteX3-387" fmla="*/ 865479 w 1269423"/>
                    <a:gd name="connsiteY3-388" fmla="*/ 31812 h 592490"/>
                    <a:gd name="connsiteX4-389" fmla="*/ 1065503 w 1269423"/>
                    <a:gd name="connsiteY4-390" fmla="*/ 50863 h 592490"/>
                    <a:gd name="connsiteX5-391" fmla="*/ 1269423 w 1269423"/>
                    <a:gd name="connsiteY5-392" fmla="*/ 40906 h 592490"/>
                    <a:gd name="connsiteX6-393" fmla="*/ 1121786 w 1269423"/>
                    <a:gd name="connsiteY6-394" fmla="*/ 592490 h 592490"/>
                    <a:gd name="connsiteX7-395" fmla="*/ 265402 w 1269423"/>
                    <a:gd name="connsiteY7-396" fmla="*/ 569975 h 592490"/>
                    <a:gd name="connsiteX8-397" fmla="*/ 0 w 1269423"/>
                    <a:gd name="connsiteY8-398" fmla="*/ 530578 h 592490"/>
                    <a:gd name="connsiteX9" fmla="*/ 123826 w 1269423"/>
                    <a:gd name="connsiteY9" fmla="*/ 45668 h 592490"/>
                    <a:gd name="connsiteX0-399" fmla="*/ 123826 w 1269423"/>
                    <a:gd name="connsiteY0-400" fmla="*/ 42949 h 589771"/>
                    <a:gd name="connsiteX1-401" fmla="*/ 465428 w 1269423"/>
                    <a:gd name="connsiteY1-402" fmla="*/ 519 h 589771"/>
                    <a:gd name="connsiteX2-403" fmla="*/ 679741 w 1269423"/>
                    <a:gd name="connsiteY2-404" fmla="*/ 67193 h 589771"/>
                    <a:gd name="connsiteX3-405" fmla="*/ 865479 w 1269423"/>
                    <a:gd name="connsiteY3-406" fmla="*/ 29093 h 589771"/>
                    <a:gd name="connsiteX4-407" fmla="*/ 1065503 w 1269423"/>
                    <a:gd name="connsiteY4-408" fmla="*/ 48144 h 589771"/>
                    <a:gd name="connsiteX5-409" fmla="*/ 1269423 w 1269423"/>
                    <a:gd name="connsiteY5-410" fmla="*/ 38187 h 589771"/>
                    <a:gd name="connsiteX6-411" fmla="*/ 1121786 w 1269423"/>
                    <a:gd name="connsiteY6-412" fmla="*/ 589771 h 589771"/>
                    <a:gd name="connsiteX7-413" fmla="*/ 265402 w 1269423"/>
                    <a:gd name="connsiteY7-414" fmla="*/ 567256 h 589771"/>
                    <a:gd name="connsiteX8-415" fmla="*/ 0 w 1269423"/>
                    <a:gd name="connsiteY8-416" fmla="*/ 527859 h 589771"/>
                    <a:gd name="connsiteX9-417" fmla="*/ 123826 w 1269423"/>
                    <a:gd name="connsiteY9-418" fmla="*/ 42949 h 589771"/>
                    <a:gd name="connsiteX0-419" fmla="*/ 123826 w 1269423"/>
                    <a:gd name="connsiteY0-420" fmla="*/ 42949 h 589771"/>
                    <a:gd name="connsiteX1-421" fmla="*/ 465428 w 1269423"/>
                    <a:gd name="connsiteY1-422" fmla="*/ 519 h 589771"/>
                    <a:gd name="connsiteX2-423" fmla="*/ 679741 w 1269423"/>
                    <a:gd name="connsiteY2-424" fmla="*/ 67193 h 589771"/>
                    <a:gd name="connsiteX3-425" fmla="*/ 865479 w 1269423"/>
                    <a:gd name="connsiteY3-426" fmla="*/ 29093 h 589771"/>
                    <a:gd name="connsiteX4-427" fmla="*/ 1065503 w 1269423"/>
                    <a:gd name="connsiteY4-428" fmla="*/ 48144 h 589771"/>
                    <a:gd name="connsiteX5-429" fmla="*/ 1269423 w 1269423"/>
                    <a:gd name="connsiteY5-430" fmla="*/ 38187 h 589771"/>
                    <a:gd name="connsiteX6-431" fmla="*/ 1121786 w 1269423"/>
                    <a:gd name="connsiteY6-432" fmla="*/ 589771 h 589771"/>
                    <a:gd name="connsiteX7-433" fmla="*/ 265402 w 1269423"/>
                    <a:gd name="connsiteY7-434" fmla="*/ 567256 h 589771"/>
                    <a:gd name="connsiteX8-435" fmla="*/ 0 w 1269423"/>
                    <a:gd name="connsiteY8-436" fmla="*/ 527859 h 589771"/>
                    <a:gd name="connsiteX9-437" fmla="*/ 123826 w 1269423"/>
                    <a:gd name="connsiteY9-438" fmla="*/ 42949 h 589771"/>
                    <a:gd name="connsiteX0-439" fmla="*/ 123826 w 1269423"/>
                    <a:gd name="connsiteY0-440" fmla="*/ 42949 h 589771"/>
                    <a:gd name="connsiteX1-441" fmla="*/ 465428 w 1269423"/>
                    <a:gd name="connsiteY1-442" fmla="*/ 519 h 589771"/>
                    <a:gd name="connsiteX2-443" fmla="*/ 679741 w 1269423"/>
                    <a:gd name="connsiteY2-444" fmla="*/ 67193 h 589771"/>
                    <a:gd name="connsiteX3-445" fmla="*/ 865479 w 1269423"/>
                    <a:gd name="connsiteY3-446" fmla="*/ 29093 h 589771"/>
                    <a:gd name="connsiteX4-447" fmla="*/ 1065503 w 1269423"/>
                    <a:gd name="connsiteY4-448" fmla="*/ 48144 h 589771"/>
                    <a:gd name="connsiteX5-449" fmla="*/ 1269423 w 1269423"/>
                    <a:gd name="connsiteY5-450" fmla="*/ 38187 h 589771"/>
                    <a:gd name="connsiteX6-451" fmla="*/ 1121786 w 1269423"/>
                    <a:gd name="connsiteY6-452" fmla="*/ 589771 h 589771"/>
                    <a:gd name="connsiteX7-453" fmla="*/ 265402 w 1269423"/>
                    <a:gd name="connsiteY7-454" fmla="*/ 567256 h 589771"/>
                    <a:gd name="connsiteX8-455" fmla="*/ 0 w 1269423"/>
                    <a:gd name="connsiteY8-456" fmla="*/ 527859 h 589771"/>
                    <a:gd name="connsiteX9-457" fmla="*/ 123826 w 1269423"/>
                    <a:gd name="connsiteY9-458" fmla="*/ 42949 h 589771"/>
                    <a:gd name="connsiteX0-459" fmla="*/ 123826 w 1269423"/>
                    <a:gd name="connsiteY0-460" fmla="*/ 42949 h 589771"/>
                    <a:gd name="connsiteX1-461" fmla="*/ 465428 w 1269423"/>
                    <a:gd name="connsiteY1-462" fmla="*/ 519 h 589771"/>
                    <a:gd name="connsiteX2-463" fmla="*/ 679741 w 1269423"/>
                    <a:gd name="connsiteY2-464" fmla="*/ 67193 h 589771"/>
                    <a:gd name="connsiteX3-465" fmla="*/ 865479 w 1269423"/>
                    <a:gd name="connsiteY3-466" fmla="*/ 29093 h 589771"/>
                    <a:gd name="connsiteX4-467" fmla="*/ 1046453 w 1269423"/>
                    <a:gd name="connsiteY4-468" fmla="*/ 57669 h 589771"/>
                    <a:gd name="connsiteX5-469" fmla="*/ 1269423 w 1269423"/>
                    <a:gd name="connsiteY5-470" fmla="*/ 38187 h 589771"/>
                    <a:gd name="connsiteX6-471" fmla="*/ 1121786 w 1269423"/>
                    <a:gd name="connsiteY6-472" fmla="*/ 589771 h 589771"/>
                    <a:gd name="connsiteX7-473" fmla="*/ 265402 w 1269423"/>
                    <a:gd name="connsiteY7-474" fmla="*/ 567256 h 589771"/>
                    <a:gd name="connsiteX8-475" fmla="*/ 0 w 1269423"/>
                    <a:gd name="connsiteY8-476" fmla="*/ 527859 h 589771"/>
                    <a:gd name="connsiteX9-477" fmla="*/ 123826 w 1269423"/>
                    <a:gd name="connsiteY9-478" fmla="*/ 42949 h 589771"/>
                    <a:gd name="connsiteX0-479" fmla="*/ 123826 w 1269423"/>
                    <a:gd name="connsiteY0-480" fmla="*/ 42949 h 589771"/>
                    <a:gd name="connsiteX1-481" fmla="*/ 465428 w 1269423"/>
                    <a:gd name="connsiteY1-482" fmla="*/ 519 h 589771"/>
                    <a:gd name="connsiteX2-483" fmla="*/ 679741 w 1269423"/>
                    <a:gd name="connsiteY2-484" fmla="*/ 67193 h 589771"/>
                    <a:gd name="connsiteX3-485" fmla="*/ 865479 w 1269423"/>
                    <a:gd name="connsiteY3-486" fmla="*/ 29093 h 589771"/>
                    <a:gd name="connsiteX4-487" fmla="*/ 1046453 w 1269423"/>
                    <a:gd name="connsiteY4-488" fmla="*/ 57669 h 589771"/>
                    <a:gd name="connsiteX5-489" fmla="*/ 1269423 w 1269423"/>
                    <a:gd name="connsiteY5-490" fmla="*/ 38187 h 589771"/>
                    <a:gd name="connsiteX6-491" fmla="*/ 1121786 w 1269423"/>
                    <a:gd name="connsiteY6-492" fmla="*/ 589771 h 589771"/>
                    <a:gd name="connsiteX7-493" fmla="*/ 265402 w 1269423"/>
                    <a:gd name="connsiteY7-494" fmla="*/ 567256 h 589771"/>
                    <a:gd name="connsiteX8-495" fmla="*/ 0 w 1269423"/>
                    <a:gd name="connsiteY8-496" fmla="*/ 527859 h 589771"/>
                    <a:gd name="connsiteX9-497" fmla="*/ 123826 w 1269423"/>
                    <a:gd name="connsiteY9-498" fmla="*/ 42949 h 589771"/>
                    <a:gd name="connsiteX0-499" fmla="*/ 123826 w 1269423"/>
                    <a:gd name="connsiteY0-500" fmla="*/ 42949 h 589771"/>
                    <a:gd name="connsiteX1-501" fmla="*/ 465428 w 1269423"/>
                    <a:gd name="connsiteY1-502" fmla="*/ 519 h 589771"/>
                    <a:gd name="connsiteX2-503" fmla="*/ 679741 w 1269423"/>
                    <a:gd name="connsiteY2-504" fmla="*/ 67193 h 589771"/>
                    <a:gd name="connsiteX3-505" fmla="*/ 865479 w 1269423"/>
                    <a:gd name="connsiteY3-506" fmla="*/ 29093 h 589771"/>
                    <a:gd name="connsiteX4-507" fmla="*/ 1051215 w 1269423"/>
                    <a:gd name="connsiteY4-508" fmla="*/ 67194 h 589771"/>
                    <a:gd name="connsiteX5-509" fmla="*/ 1269423 w 1269423"/>
                    <a:gd name="connsiteY5-510" fmla="*/ 38187 h 589771"/>
                    <a:gd name="connsiteX6-511" fmla="*/ 1121786 w 1269423"/>
                    <a:gd name="connsiteY6-512" fmla="*/ 589771 h 589771"/>
                    <a:gd name="connsiteX7-513" fmla="*/ 265402 w 1269423"/>
                    <a:gd name="connsiteY7-514" fmla="*/ 567256 h 589771"/>
                    <a:gd name="connsiteX8-515" fmla="*/ 0 w 1269423"/>
                    <a:gd name="connsiteY8-516" fmla="*/ 527859 h 589771"/>
                    <a:gd name="connsiteX9-517" fmla="*/ 123826 w 1269423"/>
                    <a:gd name="connsiteY9-518" fmla="*/ 42949 h 589771"/>
                    <a:gd name="connsiteX0-519" fmla="*/ 123826 w 1269423"/>
                    <a:gd name="connsiteY0-520" fmla="*/ 42949 h 589771"/>
                    <a:gd name="connsiteX1-521" fmla="*/ 465428 w 1269423"/>
                    <a:gd name="connsiteY1-522" fmla="*/ 519 h 589771"/>
                    <a:gd name="connsiteX2-523" fmla="*/ 679741 w 1269423"/>
                    <a:gd name="connsiteY2-524" fmla="*/ 67193 h 589771"/>
                    <a:gd name="connsiteX3-525" fmla="*/ 865479 w 1269423"/>
                    <a:gd name="connsiteY3-526" fmla="*/ 29093 h 589771"/>
                    <a:gd name="connsiteX4-527" fmla="*/ 1051215 w 1269423"/>
                    <a:gd name="connsiteY4-528" fmla="*/ 76719 h 589771"/>
                    <a:gd name="connsiteX5-529" fmla="*/ 1269423 w 1269423"/>
                    <a:gd name="connsiteY5-530" fmla="*/ 38187 h 589771"/>
                    <a:gd name="connsiteX6-531" fmla="*/ 1121786 w 1269423"/>
                    <a:gd name="connsiteY6-532" fmla="*/ 589771 h 589771"/>
                    <a:gd name="connsiteX7-533" fmla="*/ 265402 w 1269423"/>
                    <a:gd name="connsiteY7-534" fmla="*/ 567256 h 589771"/>
                    <a:gd name="connsiteX8-535" fmla="*/ 0 w 1269423"/>
                    <a:gd name="connsiteY8-536" fmla="*/ 527859 h 589771"/>
                    <a:gd name="connsiteX9-537" fmla="*/ 123826 w 1269423"/>
                    <a:gd name="connsiteY9-538" fmla="*/ 42949 h 589771"/>
                    <a:gd name="connsiteX0-539" fmla="*/ 123826 w 1269423"/>
                    <a:gd name="connsiteY0-540" fmla="*/ 42949 h 621268"/>
                    <a:gd name="connsiteX1-541" fmla="*/ 465428 w 1269423"/>
                    <a:gd name="connsiteY1-542" fmla="*/ 519 h 621268"/>
                    <a:gd name="connsiteX2-543" fmla="*/ 679741 w 1269423"/>
                    <a:gd name="connsiteY2-544" fmla="*/ 67193 h 621268"/>
                    <a:gd name="connsiteX3-545" fmla="*/ 865479 w 1269423"/>
                    <a:gd name="connsiteY3-546" fmla="*/ 29093 h 621268"/>
                    <a:gd name="connsiteX4-547" fmla="*/ 1051215 w 1269423"/>
                    <a:gd name="connsiteY4-548" fmla="*/ 76719 h 621268"/>
                    <a:gd name="connsiteX5-549" fmla="*/ 1269423 w 1269423"/>
                    <a:gd name="connsiteY5-550" fmla="*/ 38187 h 621268"/>
                    <a:gd name="connsiteX6-551" fmla="*/ 1121786 w 1269423"/>
                    <a:gd name="connsiteY6-552" fmla="*/ 589771 h 621268"/>
                    <a:gd name="connsiteX7-553" fmla="*/ 446378 w 1269423"/>
                    <a:gd name="connsiteY7-554" fmla="*/ 543444 h 621268"/>
                    <a:gd name="connsiteX8-555" fmla="*/ 265402 w 1269423"/>
                    <a:gd name="connsiteY8-556" fmla="*/ 567256 h 621268"/>
                    <a:gd name="connsiteX9-557" fmla="*/ 0 w 1269423"/>
                    <a:gd name="connsiteY9-558" fmla="*/ 527859 h 621268"/>
                    <a:gd name="connsiteX10" fmla="*/ 123826 w 1269423"/>
                    <a:gd name="connsiteY10" fmla="*/ 42949 h 621268"/>
                    <a:gd name="connsiteX0-559" fmla="*/ 123826 w 1269423"/>
                    <a:gd name="connsiteY0-560" fmla="*/ 42949 h 619818"/>
                    <a:gd name="connsiteX1-561" fmla="*/ 465428 w 1269423"/>
                    <a:gd name="connsiteY1-562" fmla="*/ 519 h 619818"/>
                    <a:gd name="connsiteX2-563" fmla="*/ 679741 w 1269423"/>
                    <a:gd name="connsiteY2-564" fmla="*/ 67193 h 619818"/>
                    <a:gd name="connsiteX3-565" fmla="*/ 865479 w 1269423"/>
                    <a:gd name="connsiteY3-566" fmla="*/ 29093 h 619818"/>
                    <a:gd name="connsiteX4-567" fmla="*/ 1051215 w 1269423"/>
                    <a:gd name="connsiteY4-568" fmla="*/ 76719 h 619818"/>
                    <a:gd name="connsiteX5-569" fmla="*/ 1269423 w 1269423"/>
                    <a:gd name="connsiteY5-570" fmla="*/ 38187 h 619818"/>
                    <a:gd name="connsiteX6-571" fmla="*/ 1121786 w 1269423"/>
                    <a:gd name="connsiteY6-572" fmla="*/ 589771 h 619818"/>
                    <a:gd name="connsiteX7-573" fmla="*/ 470191 w 1269423"/>
                    <a:gd name="connsiteY7-574" fmla="*/ 533919 h 619818"/>
                    <a:gd name="connsiteX8-575" fmla="*/ 265402 w 1269423"/>
                    <a:gd name="connsiteY8-576" fmla="*/ 567256 h 619818"/>
                    <a:gd name="connsiteX9-577" fmla="*/ 0 w 1269423"/>
                    <a:gd name="connsiteY9-578" fmla="*/ 527859 h 619818"/>
                    <a:gd name="connsiteX10-579" fmla="*/ 123826 w 1269423"/>
                    <a:gd name="connsiteY10-580" fmla="*/ 42949 h 619818"/>
                    <a:gd name="connsiteX0-581" fmla="*/ 123826 w 1269423"/>
                    <a:gd name="connsiteY0-582" fmla="*/ 42949 h 620230"/>
                    <a:gd name="connsiteX1-583" fmla="*/ 465428 w 1269423"/>
                    <a:gd name="connsiteY1-584" fmla="*/ 519 h 620230"/>
                    <a:gd name="connsiteX2-585" fmla="*/ 679741 w 1269423"/>
                    <a:gd name="connsiteY2-586" fmla="*/ 67193 h 620230"/>
                    <a:gd name="connsiteX3-587" fmla="*/ 865479 w 1269423"/>
                    <a:gd name="connsiteY3-588" fmla="*/ 29093 h 620230"/>
                    <a:gd name="connsiteX4-589" fmla="*/ 1051215 w 1269423"/>
                    <a:gd name="connsiteY4-590" fmla="*/ 76719 h 620230"/>
                    <a:gd name="connsiteX5-591" fmla="*/ 1269423 w 1269423"/>
                    <a:gd name="connsiteY5-592" fmla="*/ 38187 h 620230"/>
                    <a:gd name="connsiteX6-593" fmla="*/ 1121786 w 1269423"/>
                    <a:gd name="connsiteY6-594" fmla="*/ 589771 h 620230"/>
                    <a:gd name="connsiteX7-595" fmla="*/ 755941 w 1269423"/>
                    <a:gd name="connsiteY7-596" fmla="*/ 533918 h 620230"/>
                    <a:gd name="connsiteX8-597" fmla="*/ 470191 w 1269423"/>
                    <a:gd name="connsiteY8-598" fmla="*/ 533919 h 620230"/>
                    <a:gd name="connsiteX9-599" fmla="*/ 265402 w 1269423"/>
                    <a:gd name="connsiteY9-600" fmla="*/ 567256 h 620230"/>
                    <a:gd name="connsiteX10-601" fmla="*/ 0 w 1269423"/>
                    <a:gd name="connsiteY10-602" fmla="*/ 527859 h 620230"/>
                    <a:gd name="connsiteX11" fmla="*/ 123826 w 1269423"/>
                    <a:gd name="connsiteY11" fmla="*/ 42949 h 620230"/>
                    <a:gd name="connsiteX0-603" fmla="*/ 123826 w 1269423"/>
                    <a:gd name="connsiteY0-604" fmla="*/ 42949 h 627308"/>
                    <a:gd name="connsiteX1-605" fmla="*/ 465428 w 1269423"/>
                    <a:gd name="connsiteY1-606" fmla="*/ 519 h 627308"/>
                    <a:gd name="connsiteX2-607" fmla="*/ 679741 w 1269423"/>
                    <a:gd name="connsiteY2-608" fmla="*/ 67193 h 627308"/>
                    <a:gd name="connsiteX3-609" fmla="*/ 865479 w 1269423"/>
                    <a:gd name="connsiteY3-610" fmla="*/ 29093 h 627308"/>
                    <a:gd name="connsiteX4-611" fmla="*/ 1051215 w 1269423"/>
                    <a:gd name="connsiteY4-612" fmla="*/ 76719 h 627308"/>
                    <a:gd name="connsiteX5-613" fmla="*/ 1269423 w 1269423"/>
                    <a:gd name="connsiteY5-614" fmla="*/ 38187 h 627308"/>
                    <a:gd name="connsiteX6-615" fmla="*/ 1121786 w 1269423"/>
                    <a:gd name="connsiteY6-616" fmla="*/ 589771 h 627308"/>
                    <a:gd name="connsiteX7-617" fmla="*/ 755941 w 1269423"/>
                    <a:gd name="connsiteY7-618" fmla="*/ 572018 h 627308"/>
                    <a:gd name="connsiteX8-619" fmla="*/ 470191 w 1269423"/>
                    <a:gd name="connsiteY8-620" fmla="*/ 533919 h 627308"/>
                    <a:gd name="connsiteX9-621" fmla="*/ 265402 w 1269423"/>
                    <a:gd name="connsiteY9-622" fmla="*/ 567256 h 627308"/>
                    <a:gd name="connsiteX10-623" fmla="*/ 0 w 1269423"/>
                    <a:gd name="connsiteY10-624" fmla="*/ 527859 h 627308"/>
                    <a:gd name="connsiteX11-625" fmla="*/ 123826 w 1269423"/>
                    <a:gd name="connsiteY11-626" fmla="*/ 42949 h 627308"/>
                    <a:gd name="connsiteX0-627" fmla="*/ 123826 w 1269423"/>
                    <a:gd name="connsiteY0-628" fmla="*/ 42949 h 627308"/>
                    <a:gd name="connsiteX1-629" fmla="*/ 465428 w 1269423"/>
                    <a:gd name="connsiteY1-630" fmla="*/ 519 h 627308"/>
                    <a:gd name="connsiteX2-631" fmla="*/ 679741 w 1269423"/>
                    <a:gd name="connsiteY2-632" fmla="*/ 67193 h 627308"/>
                    <a:gd name="connsiteX3-633" fmla="*/ 865479 w 1269423"/>
                    <a:gd name="connsiteY3-634" fmla="*/ 29093 h 627308"/>
                    <a:gd name="connsiteX4-635" fmla="*/ 1051215 w 1269423"/>
                    <a:gd name="connsiteY4-636" fmla="*/ 76719 h 627308"/>
                    <a:gd name="connsiteX5-637" fmla="*/ 1269423 w 1269423"/>
                    <a:gd name="connsiteY5-638" fmla="*/ 38187 h 627308"/>
                    <a:gd name="connsiteX6-639" fmla="*/ 1121786 w 1269423"/>
                    <a:gd name="connsiteY6-640" fmla="*/ 589771 h 627308"/>
                    <a:gd name="connsiteX7-641" fmla="*/ 755941 w 1269423"/>
                    <a:gd name="connsiteY7-642" fmla="*/ 572018 h 627308"/>
                    <a:gd name="connsiteX8-643" fmla="*/ 470191 w 1269423"/>
                    <a:gd name="connsiteY8-644" fmla="*/ 533919 h 627308"/>
                    <a:gd name="connsiteX9-645" fmla="*/ 265402 w 1269423"/>
                    <a:gd name="connsiteY9-646" fmla="*/ 567256 h 627308"/>
                    <a:gd name="connsiteX10-647" fmla="*/ 0 w 1269423"/>
                    <a:gd name="connsiteY10-648" fmla="*/ 527859 h 627308"/>
                    <a:gd name="connsiteX11-649" fmla="*/ 123826 w 1269423"/>
                    <a:gd name="connsiteY11-650" fmla="*/ 42949 h 627308"/>
                    <a:gd name="connsiteX0-651" fmla="*/ 123826 w 1269423"/>
                    <a:gd name="connsiteY0-652" fmla="*/ 42949 h 627308"/>
                    <a:gd name="connsiteX1-653" fmla="*/ 465428 w 1269423"/>
                    <a:gd name="connsiteY1-654" fmla="*/ 519 h 627308"/>
                    <a:gd name="connsiteX2-655" fmla="*/ 679741 w 1269423"/>
                    <a:gd name="connsiteY2-656" fmla="*/ 67193 h 627308"/>
                    <a:gd name="connsiteX3-657" fmla="*/ 865479 w 1269423"/>
                    <a:gd name="connsiteY3-658" fmla="*/ 29093 h 627308"/>
                    <a:gd name="connsiteX4-659" fmla="*/ 1051215 w 1269423"/>
                    <a:gd name="connsiteY4-660" fmla="*/ 76719 h 627308"/>
                    <a:gd name="connsiteX5-661" fmla="*/ 1269423 w 1269423"/>
                    <a:gd name="connsiteY5-662" fmla="*/ 38187 h 627308"/>
                    <a:gd name="connsiteX6-663" fmla="*/ 1121786 w 1269423"/>
                    <a:gd name="connsiteY6-664" fmla="*/ 589771 h 627308"/>
                    <a:gd name="connsiteX7-665" fmla="*/ 755941 w 1269423"/>
                    <a:gd name="connsiteY7-666" fmla="*/ 572018 h 627308"/>
                    <a:gd name="connsiteX8-667" fmla="*/ 470191 w 1269423"/>
                    <a:gd name="connsiteY8-668" fmla="*/ 533919 h 627308"/>
                    <a:gd name="connsiteX9-669" fmla="*/ 265402 w 1269423"/>
                    <a:gd name="connsiteY9-670" fmla="*/ 567256 h 627308"/>
                    <a:gd name="connsiteX10-671" fmla="*/ 0 w 1269423"/>
                    <a:gd name="connsiteY10-672" fmla="*/ 527859 h 627308"/>
                    <a:gd name="connsiteX11-673" fmla="*/ 123826 w 1269423"/>
                    <a:gd name="connsiteY11-674" fmla="*/ 42949 h 627308"/>
                    <a:gd name="connsiteX0-675" fmla="*/ 123826 w 1269423"/>
                    <a:gd name="connsiteY0-676" fmla="*/ 42949 h 616060"/>
                    <a:gd name="connsiteX1-677" fmla="*/ 465428 w 1269423"/>
                    <a:gd name="connsiteY1-678" fmla="*/ 519 h 616060"/>
                    <a:gd name="connsiteX2-679" fmla="*/ 679741 w 1269423"/>
                    <a:gd name="connsiteY2-680" fmla="*/ 67193 h 616060"/>
                    <a:gd name="connsiteX3-681" fmla="*/ 865479 w 1269423"/>
                    <a:gd name="connsiteY3-682" fmla="*/ 29093 h 616060"/>
                    <a:gd name="connsiteX4-683" fmla="*/ 1051215 w 1269423"/>
                    <a:gd name="connsiteY4-684" fmla="*/ 76719 h 616060"/>
                    <a:gd name="connsiteX5-685" fmla="*/ 1269423 w 1269423"/>
                    <a:gd name="connsiteY5-686" fmla="*/ 38187 h 616060"/>
                    <a:gd name="connsiteX6-687" fmla="*/ 1121786 w 1269423"/>
                    <a:gd name="connsiteY6-688" fmla="*/ 589771 h 616060"/>
                    <a:gd name="connsiteX7-689" fmla="*/ 755941 w 1269423"/>
                    <a:gd name="connsiteY7-690" fmla="*/ 572018 h 616060"/>
                    <a:gd name="connsiteX8-691" fmla="*/ 470191 w 1269423"/>
                    <a:gd name="connsiteY8-692" fmla="*/ 533919 h 616060"/>
                    <a:gd name="connsiteX9-693" fmla="*/ 265402 w 1269423"/>
                    <a:gd name="connsiteY9-694" fmla="*/ 567256 h 616060"/>
                    <a:gd name="connsiteX10-695" fmla="*/ 0 w 1269423"/>
                    <a:gd name="connsiteY10-696" fmla="*/ 527859 h 616060"/>
                    <a:gd name="connsiteX11-697" fmla="*/ 123826 w 1269423"/>
                    <a:gd name="connsiteY11-698" fmla="*/ 42949 h 616060"/>
                    <a:gd name="connsiteX0-699" fmla="*/ 123826 w 1269423"/>
                    <a:gd name="connsiteY0-700" fmla="*/ 42949 h 589771"/>
                    <a:gd name="connsiteX1-701" fmla="*/ 465428 w 1269423"/>
                    <a:gd name="connsiteY1-702" fmla="*/ 519 h 589771"/>
                    <a:gd name="connsiteX2-703" fmla="*/ 679741 w 1269423"/>
                    <a:gd name="connsiteY2-704" fmla="*/ 67193 h 589771"/>
                    <a:gd name="connsiteX3-705" fmla="*/ 865479 w 1269423"/>
                    <a:gd name="connsiteY3-706" fmla="*/ 29093 h 589771"/>
                    <a:gd name="connsiteX4-707" fmla="*/ 1051215 w 1269423"/>
                    <a:gd name="connsiteY4-708" fmla="*/ 76719 h 589771"/>
                    <a:gd name="connsiteX5-709" fmla="*/ 1269423 w 1269423"/>
                    <a:gd name="connsiteY5-710" fmla="*/ 38187 h 589771"/>
                    <a:gd name="connsiteX6-711" fmla="*/ 1121786 w 1269423"/>
                    <a:gd name="connsiteY6-712" fmla="*/ 589771 h 589771"/>
                    <a:gd name="connsiteX7-713" fmla="*/ 755941 w 1269423"/>
                    <a:gd name="connsiteY7-714" fmla="*/ 572018 h 589771"/>
                    <a:gd name="connsiteX8-715" fmla="*/ 470191 w 1269423"/>
                    <a:gd name="connsiteY8-716" fmla="*/ 533919 h 589771"/>
                    <a:gd name="connsiteX9-717" fmla="*/ 265402 w 1269423"/>
                    <a:gd name="connsiteY9-718" fmla="*/ 567256 h 589771"/>
                    <a:gd name="connsiteX10-719" fmla="*/ 0 w 1269423"/>
                    <a:gd name="connsiteY10-720" fmla="*/ 527859 h 589771"/>
                    <a:gd name="connsiteX11-721" fmla="*/ 123826 w 1269423"/>
                    <a:gd name="connsiteY11-722" fmla="*/ 42949 h 589771"/>
                    <a:gd name="connsiteX0-723" fmla="*/ 123826 w 1269423"/>
                    <a:gd name="connsiteY0-724" fmla="*/ 42949 h 589771"/>
                    <a:gd name="connsiteX1-725" fmla="*/ 465428 w 1269423"/>
                    <a:gd name="connsiteY1-726" fmla="*/ 519 h 589771"/>
                    <a:gd name="connsiteX2-727" fmla="*/ 679741 w 1269423"/>
                    <a:gd name="connsiteY2-728" fmla="*/ 67193 h 589771"/>
                    <a:gd name="connsiteX3-729" fmla="*/ 865479 w 1269423"/>
                    <a:gd name="connsiteY3-730" fmla="*/ 29093 h 589771"/>
                    <a:gd name="connsiteX4-731" fmla="*/ 1051215 w 1269423"/>
                    <a:gd name="connsiteY4-732" fmla="*/ 76719 h 589771"/>
                    <a:gd name="connsiteX5-733" fmla="*/ 1269423 w 1269423"/>
                    <a:gd name="connsiteY5-734" fmla="*/ 38187 h 589771"/>
                    <a:gd name="connsiteX6-735" fmla="*/ 1121786 w 1269423"/>
                    <a:gd name="connsiteY6-736" fmla="*/ 589771 h 589771"/>
                    <a:gd name="connsiteX7-737" fmla="*/ 755941 w 1269423"/>
                    <a:gd name="connsiteY7-738" fmla="*/ 572018 h 589771"/>
                    <a:gd name="connsiteX8-739" fmla="*/ 470191 w 1269423"/>
                    <a:gd name="connsiteY8-740" fmla="*/ 533919 h 589771"/>
                    <a:gd name="connsiteX9-741" fmla="*/ 265402 w 1269423"/>
                    <a:gd name="connsiteY9-742" fmla="*/ 567256 h 589771"/>
                    <a:gd name="connsiteX10-743" fmla="*/ 0 w 1269423"/>
                    <a:gd name="connsiteY10-744" fmla="*/ 527859 h 589771"/>
                    <a:gd name="connsiteX11-745" fmla="*/ 123826 w 1269423"/>
                    <a:gd name="connsiteY11-746" fmla="*/ 42949 h 589771"/>
                    <a:gd name="connsiteX0-747" fmla="*/ 123826 w 1269423"/>
                    <a:gd name="connsiteY0-748" fmla="*/ 42949 h 589771"/>
                    <a:gd name="connsiteX1-749" fmla="*/ 465428 w 1269423"/>
                    <a:gd name="connsiteY1-750" fmla="*/ 519 h 589771"/>
                    <a:gd name="connsiteX2-751" fmla="*/ 679741 w 1269423"/>
                    <a:gd name="connsiteY2-752" fmla="*/ 67193 h 589771"/>
                    <a:gd name="connsiteX3-753" fmla="*/ 865479 w 1269423"/>
                    <a:gd name="connsiteY3-754" fmla="*/ 29093 h 589771"/>
                    <a:gd name="connsiteX4-755" fmla="*/ 1051215 w 1269423"/>
                    <a:gd name="connsiteY4-756" fmla="*/ 76719 h 589771"/>
                    <a:gd name="connsiteX5-757" fmla="*/ 1269423 w 1269423"/>
                    <a:gd name="connsiteY5-758" fmla="*/ 38187 h 589771"/>
                    <a:gd name="connsiteX6-759" fmla="*/ 1121786 w 1269423"/>
                    <a:gd name="connsiteY6-760" fmla="*/ 589771 h 589771"/>
                    <a:gd name="connsiteX7-761" fmla="*/ 755941 w 1269423"/>
                    <a:gd name="connsiteY7-762" fmla="*/ 572018 h 589771"/>
                    <a:gd name="connsiteX8-763" fmla="*/ 470191 w 1269423"/>
                    <a:gd name="connsiteY8-764" fmla="*/ 533919 h 589771"/>
                    <a:gd name="connsiteX9-765" fmla="*/ 265402 w 1269423"/>
                    <a:gd name="connsiteY9-766" fmla="*/ 567256 h 589771"/>
                    <a:gd name="connsiteX10-767" fmla="*/ 0 w 1269423"/>
                    <a:gd name="connsiteY10-768" fmla="*/ 527859 h 589771"/>
                    <a:gd name="connsiteX11-769" fmla="*/ 123826 w 1269423"/>
                    <a:gd name="connsiteY11-770" fmla="*/ 42949 h 589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81" y="connsiteY5-82"/>
                    </a:cxn>
                    <a:cxn ang="0">
                      <a:pos x="connsiteX6-203" y="connsiteY6-204"/>
                    </a:cxn>
                    <a:cxn ang="0">
                      <a:pos x="connsiteX7-289" y="connsiteY7-290"/>
                    </a:cxn>
                    <a:cxn ang="0">
                      <a:pos x="connsiteX8-307" y="connsiteY8-308"/>
                    </a:cxn>
                    <a:cxn ang="0">
                      <a:pos x="connsiteX9-417" y="connsiteY9-418"/>
                    </a:cxn>
                    <a:cxn ang="0">
                      <a:pos x="connsiteX10-579" y="connsiteY10-580"/>
                    </a:cxn>
                    <a:cxn ang="0">
                      <a:pos x="connsiteX11-625" y="connsiteY11-626"/>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a:ln>
                      <a:noFill/>
                    </a:ln>
                    <a:solidFill>
                      <a:srgbClr val="BAE5E4"/>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grpSp>
              <p:nvGrpSpPr>
                <p:cNvPr id="13" name="Google Shape;1251;p47"/>
                <p:cNvGrpSpPr/>
                <p:nvPr/>
              </p:nvGrpSpPr>
              <p:grpSpPr>
                <a:xfrm>
                  <a:off x="768927" y="1641595"/>
                  <a:ext cx="5340928" cy="2511698"/>
                  <a:chOff x="4875791" y="946666"/>
                  <a:chExt cx="1252993" cy="1443671"/>
                </a:xfrm>
              </p:grpSpPr>
              <p:sp>
                <p:nvSpPr>
                  <p:cNvPr id="15"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16"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17" name="Google Shape;1254;p47"/>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GB"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   </a:t>
                    </a:r>
                    <a:endParaRPr kumimoji="0" lang="en-GB"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18"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21"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22"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23"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24"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25"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26"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grpSp>
            <p:sp>
              <p:nvSpPr>
                <p:cNvPr id="14"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1" fmla="*/ 23813 w 1059873"/>
                    <a:gd name="connsiteY0-2" fmla="*/ 23812 h 561109"/>
                    <a:gd name="connsiteX1-3" fmla="*/ 1059873 w 1059873"/>
                    <a:gd name="connsiteY1-4" fmla="*/ 0 h 561109"/>
                    <a:gd name="connsiteX2-5" fmla="*/ 1059873 w 1059873"/>
                    <a:gd name="connsiteY2-6" fmla="*/ 561109 h 561109"/>
                    <a:gd name="connsiteX3-7" fmla="*/ 0 w 1059873"/>
                    <a:gd name="connsiteY3-8" fmla="*/ 561109 h 561109"/>
                    <a:gd name="connsiteX4-9" fmla="*/ 23813 w 1059873"/>
                    <a:gd name="connsiteY4-10" fmla="*/ 23812 h 561109"/>
                    <a:gd name="connsiteX0-11" fmla="*/ 33338 w 1059873"/>
                    <a:gd name="connsiteY0-12" fmla="*/ 66675 h 561109"/>
                    <a:gd name="connsiteX1-13" fmla="*/ 1059873 w 1059873"/>
                    <a:gd name="connsiteY1-14" fmla="*/ 0 h 561109"/>
                    <a:gd name="connsiteX2-15" fmla="*/ 1059873 w 1059873"/>
                    <a:gd name="connsiteY2-16" fmla="*/ 561109 h 561109"/>
                    <a:gd name="connsiteX3-17" fmla="*/ 0 w 1059873"/>
                    <a:gd name="connsiteY3-18" fmla="*/ 561109 h 561109"/>
                    <a:gd name="connsiteX4-19" fmla="*/ 33338 w 1059873"/>
                    <a:gd name="connsiteY4-20" fmla="*/ 66675 h 561109"/>
                    <a:gd name="connsiteX0-21" fmla="*/ 38101 w 1059873"/>
                    <a:gd name="connsiteY0-22" fmla="*/ 28575 h 561109"/>
                    <a:gd name="connsiteX1-23" fmla="*/ 1059873 w 1059873"/>
                    <a:gd name="connsiteY1-24" fmla="*/ 0 h 561109"/>
                    <a:gd name="connsiteX2-25" fmla="*/ 1059873 w 1059873"/>
                    <a:gd name="connsiteY2-26" fmla="*/ 561109 h 561109"/>
                    <a:gd name="connsiteX3-27" fmla="*/ 0 w 1059873"/>
                    <a:gd name="connsiteY3-28" fmla="*/ 561109 h 561109"/>
                    <a:gd name="connsiteX4-29" fmla="*/ 38101 w 1059873"/>
                    <a:gd name="connsiteY4-30" fmla="*/ 28575 h 561109"/>
                    <a:gd name="connsiteX0-31" fmla="*/ 138114 w 1159886"/>
                    <a:gd name="connsiteY0-32" fmla="*/ 28575 h 561109"/>
                    <a:gd name="connsiteX1-33" fmla="*/ 1159886 w 1159886"/>
                    <a:gd name="connsiteY1-34" fmla="*/ 0 h 561109"/>
                    <a:gd name="connsiteX2-35" fmla="*/ 1159886 w 1159886"/>
                    <a:gd name="connsiteY2-36" fmla="*/ 561109 h 561109"/>
                    <a:gd name="connsiteX3-37" fmla="*/ 0 w 1159886"/>
                    <a:gd name="connsiteY3-38" fmla="*/ 551584 h 561109"/>
                    <a:gd name="connsiteX4-39" fmla="*/ 138114 w 1159886"/>
                    <a:gd name="connsiteY4-40" fmla="*/ 28575 h 561109"/>
                    <a:gd name="connsiteX0-41" fmla="*/ 138114 w 1259898"/>
                    <a:gd name="connsiteY0-42" fmla="*/ 0 h 532534"/>
                    <a:gd name="connsiteX1-43" fmla="*/ 1259898 w 1259898"/>
                    <a:gd name="connsiteY1-44" fmla="*/ 19050 h 532534"/>
                    <a:gd name="connsiteX2-45" fmla="*/ 1159886 w 1259898"/>
                    <a:gd name="connsiteY2-46" fmla="*/ 532534 h 532534"/>
                    <a:gd name="connsiteX3-47" fmla="*/ 0 w 1259898"/>
                    <a:gd name="connsiteY3-48" fmla="*/ 523009 h 532534"/>
                    <a:gd name="connsiteX4-49" fmla="*/ 138114 w 1259898"/>
                    <a:gd name="connsiteY4-50" fmla="*/ 0 h 532534"/>
                    <a:gd name="connsiteX0-51" fmla="*/ 138114 w 1259898"/>
                    <a:gd name="connsiteY0-52" fmla="*/ 0 h 570634"/>
                    <a:gd name="connsiteX1-53" fmla="*/ 1259898 w 1259898"/>
                    <a:gd name="connsiteY1-54" fmla="*/ 19050 h 570634"/>
                    <a:gd name="connsiteX2-55" fmla="*/ 1112261 w 1259898"/>
                    <a:gd name="connsiteY2-56" fmla="*/ 570634 h 570634"/>
                    <a:gd name="connsiteX3-57" fmla="*/ 0 w 1259898"/>
                    <a:gd name="connsiteY3-58" fmla="*/ 523009 h 570634"/>
                    <a:gd name="connsiteX4-59" fmla="*/ 138114 w 1259898"/>
                    <a:gd name="connsiteY4-60" fmla="*/ 0 h 570634"/>
                    <a:gd name="connsiteX0-61" fmla="*/ 138114 w 1259898"/>
                    <a:gd name="connsiteY0-62" fmla="*/ 0 h 570634"/>
                    <a:gd name="connsiteX1-63" fmla="*/ 1259898 w 1259898"/>
                    <a:gd name="connsiteY1-64" fmla="*/ 19050 h 570634"/>
                    <a:gd name="connsiteX2-65" fmla="*/ 1112261 w 1259898"/>
                    <a:gd name="connsiteY2-66" fmla="*/ 570634 h 570634"/>
                    <a:gd name="connsiteX3-67" fmla="*/ 255877 w 1259898"/>
                    <a:gd name="connsiteY3-68" fmla="*/ 548119 h 570634"/>
                    <a:gd name="connsiteX4-69" fmla="*/ 0 w 1259898"/>
                    <a:gd name="connsiteY4-70" fmla="*/ 523009 h 570634"/>
                    <a:gd name="connsiteX5" fmla="*/ 138114 w 1259898"/>
                    <a:gd name="connsiteY5" fmla="*/ 0 h 570634"/>
                    <a:gd name="connsiteX0-71" fmla="*/ 138114 w 1259898"/>
                    <a:gd name="connsiteY0-72" fmla="*/ 0 h 570634"/>
                    <a:gd name="connsiteX1-73" fmla="*/ 1259898 w 1259898"/>
                    <a:gd name="connsiteY1-74" fmla="*/ 19050 h 570634"/>
                    <a:gd name="connsiteX2-75" fmla="*/ 1112261 w 1259898"/>
                    <a:gd name="connsiteY2-76" fmla="*/ 570634 h 570634"/>
                    <a:gd name="connsiteX3-77" fmla="*/ 255877 w 1259898"/>
                    <a:gd name="connsiteY3-78" fmla="*/ 548119 h 570634"/>
                    <a:gd name="connsiteX4-79" fmla="*/ 0 w 1259898"/>
                    <a:gd name="connsiteY4-80" fmla="*/ 523009 h 570634"/>
                    <a:gd name="connsiteX5-81" fmla="*/ 138114 w 1259898"/>
                    <a:gd name="connsiteY5-82" fmla="*/ 0 h 570634"/>
                    <a:gd name="connsiteX0-83" fmla="*/ 138114 w 1259898"/>
                    <a:gd name="connsiteY0-84" fmla="*/ 0 h 570634"/>
                    <a:gd name="connsiteX1-85" fmla="*/ 1259898 w 1259898"/>
                    <a:gd name="connsiteY1-86" fmla="*/ 19050 h 570634"/>
                    <a:gd name="connsiteX2-87" fmla="*/ 1112261 w 1259898"/>
                    <a:gd name="connsiteY2-88" fmla="*/ 570634 h 570634"/>
                    <a:gd name="connsiteX3-89" fmla="*/ 255877 w 1259898"/>
                    <a:gd name="connsiteY3-90" fmla="*/ 548119 h 570634"/>
                    <a:gd name="connsiteX4-91" fmla="*/ 0 w 1259898"/>
                    <a:gd name="connsiteY4-92" fmla="*/ 523009 h 570634"/>
                    <a:gd name="connsiteX5-93" fmla="*/ 138114 w 1259898"/>
                    <a:gd name="connsiteY5-94" fmla="*/ 0 h 570634"/>
                    <a:gd name="connsiteX0-95" fmla="*/ 138114 w 1259898"/>
                    <a:gd name="connsiteY0-96" fmla="*/ 0 h 570634"/>
                    <a:gd name="connsiteX1-97" fmla="*/ 1259898 w 1259898"/>
                    <a:gd name="connsiteY1-98" fmla="*/ 19050 h 570634"/>
                    <a:gd name="connsiteX2-99" fmla="*/ 1112261 w 1259898"/>
                    <a:gd name="connsiteY2-100" fmla="*/ 570634 h 570634"/>
                    <a:gd name="connsiteX3-101" fmla="*/ 255877 w 1259898"/>
                    <a:gd name="connsiteY3-102" fmla="*/ 548119 h 570634"/>
                    <a:gd name="connsiteX4-103" fmla="*/ 0 w 1259898"/>
                    <a:gd name="connsiteY4-104" fmla="*/ 523009 h 570634"/>
                    <a:gd name="connsiteX5-105" fmla="*/ 138114 w 1259898"/>
                    <a:gd name="connsiteY5-106" fmla="*/ 0 h 570634"/>
                    <a:gd name="connsiteX0-107" fmla="*/ 138114 w 1259898"/>
                    <a:gd name="connsiteY0-108" fmla="*/ 0 h 570634"/>
                    <a:gd name="connsiteX1-109" fmla="*/ 1259898 w 1259898"/>
                    <a:gd name="connsiteY1-110" fmla="*/ 19050 h 570634"/>
                    <a:gd name="connsiteX2-111" fmla="*/ 1112261 w 1259898"/>
                    <a:gd name="connsiteY2-112" fmla="*/ 570634 h 570634"/>
                    <a:gd name="connsiteX3-113" fmla="*/ 255877 w 1259898"/>
                    <a:gd name="connsiteY3-114" fmla="*/ 548119 h 570634"/>
                    <a:gd name="connsiteX4-115" fmla="*/ 0 w 1259898"/>
                    <a:gd name="connsiteY4-116" fmla="*/ 523009 h 570634"/>
                    <a:gd name="connsiteX5-117" fmla="*/ 138114 w 1259898"/>
                    <a:gd name="connsiteY5-118" fmla="*/ 0 h 570634"/>
                    <a:gd name="connsiteX0-119" fmla="*/ 147639 w 1269423"/>
                    <a:gd name="connsiteY0-120" fmla="*/ 0 h 570634"/>
                    <a:gd name="connsiteX1-121" fmla="*/ 1269423 w 1269423"/>
                    <a:gd name="connsiteY1-122" fmla="*/ 19050 h 570634"/>
                    <a:gd name="connsiteX2-123" fmla="*/ 1121786 w 1269423"/>
                    <a:gd name="connsiteY2-124" fmla="*/ 570634 h 570634"/>
                    <a:gd name="connsiteX3-125" fmla="*/ 265402 w 1269423"/>
                    <a:gd name="connsiteY3-126" fmla="*/ 548119 h 570634"/>
                    <a:gd name="connsiteX4-127" fmla="*/ 0 w 1269423"/>
                    <a:gd name="connsiteY4-128" fmla="*/ 508722 h 570634"/>
                    <a:gd name="connsiteX5-129" fmla="*/ 147639 w 1269423"/>
                    <a:gd name="connsiteY5-130" fmla="*/ 0 h 570634"/>
                    <a:gd name="connsiteX0-131" fmla="*/ 147639 w 1269423"/>
                    <a:gd name="connsiteY0-132" fmla="*/ 0 h 570634"/>
                    <a:gd name="connsiteX1-133" fmla="*/ 1269423 w 1269423"/>
                    <a:gd name="connsiteY1-134" fmla="*/ 19050 h 570634"/>
                    <a:gd name="connsiteX2-135" fmla="*/ 1121786 w 1269423"/>
                    <a:gd name="connsiteY2-136" fmla="*/ 570634 h 570634"/>
                    <a:gd name="connsiteX3-137" fmla="*/ 265402 w 1269423"/>
                    <a:gd name="connsiteY3-138" fmla="*/ 548119 h 570634"/>
                    <a:gd name="connsiteX4-139" fmla="*/ 0 w 1269423"/>
                    <a:gd name="connsiteY4-140" fmla="*/ 508722 h 570634"/>
                    <a:gd name="connsiteX5-141" fmla="*/ 147639 w 1269423"/>
                    <a:gd name="connsiteY5-142" fmla="*/ 0 h 570634"/>
                    <a:gd name="connsiteX0-143" fmla="*/ 123826 w 1269423"/>
                    <a:gd name="connsiteY0-144" fmla="*/ 0 h 556347"/>
                    <a:gd name="connsiteX1-145" fmla="*/ 1269423 w 1269423"/>
                    <a:gd name="connsiteY1-146" fmla="*/ 4763 h 556347"/>
                    <a:gd name="connsiteX2-147" fmla="*/ 1121786 w 1269423"/>
                    <a:gd name="connsiteY2-148" fmla="*/ 556347 h 556347"/>
                    <a:gd name="connsiteX3-149" fmla="*/ 265402 w 1269423"/>
                    <a:gd name="connsiteY3-150" fmla="*/ 533832 h 556347"/>
                    <a:gd name="connsiteX4-151" fmla="*/ 0 w 1269423"/>
                    <a:gd name="connsiteY4-152" fmla="*/ 494435 h 556347"/>
                    <a:gd name="connsiteX5-153" fmla="*/ 123826 w 1269423"/>
                    <a:gd name="connsiteY5-154" fmla="*/ 0 h 556347"/>
                    <a:gd name="connsiteX0-155" fmla="*/ 123826 w 1269423"/>
                    <a:gd name="connsiteY0-156" fmla="*/ 0 h 556347"/>
                    <a:gd name="connsiteX1-157" fmla="*/ 1269423 w 1269423"/>
                    <a:gd name="connsiteY1-158" fmla="*/ 4763 h 556347"/>
                    <a:gd name="connsiteX2-159" fmla="*/ 1121786 w 1269423"/>
                    <a:gd name="connsiteY2-160" fmla="*/ 556347 h 556347"/>
                    <a:gd name="connsiteX3-161" fmla="*/ 265402 w 1269423"/>
                    <a:gd name="connsiteY3-162" fmla="*/ 533832 h 556347"/>
                    <a:gd name="connsiteX4-163" fmla="*/ 0 w 1269423"/>
                    <a:gd name="connsiteY4-164" fmla="*/ 494435 h 556347"/>
                    <a:gd name="connsiteX5-165" fmla="*/ 123826 w 1269423"/>
                    <a:gd name="connsiteY5-166" fmla="*/ 0 h 556347"/>
                    <a:gd name="connsiteX0-167" fmla="*/ 123826 w 1269423"/>
                    <a:gd name="connsiteY0-168" fmla="*/ 0 h 556347"/>
                    <a:gd name="connsiteX1-169" fmla="*/ 1269423 w 1269423"/>
                    <a:gd name="connsiteY1-170" fmla="*/ 4763 h 556347"/>
                    <a:gd name="connsiteX2-171" fmla="*/ 1121786 w 1269423"/>
                    <a:gd name="connsiteY2-172" fmla="*/ 556347 h 556347"/>
                    <a:gd name="connsiteX3-173" fmla="*/ 265402 w 1269423"/>
                    <a:gd name="connsiteY3-174" fmla="*/ 533832 h 556347"/>
                    <a:gd name="connsiteX4-175" fmla="*/ 0 w 1269423"/>
                    <a:gd name="connsiteY4-176" fmla="*/ 494435 h 556347"/>
                    <a:gd name="connsiteX5-177" fmla="*/ 123826 w 1269423"/>
                    <a:gd name="connsiteY5-178" fmla="*/ 0 h 556347"/>
                    <a:gd name="connsiteX0-179" fmla="*/ 123826 w 1269423"/>
                    <a:gd name="connsiteY0-180" fmla="*/ 47869 h 604216"/>
                    <a:gd name="connsiteX1-181" fmla="*/ 465428 w 1269423"/>
                    <a:gd name="connsiteY1-182" fmla="*/ 14964 h 604216"/>
                    <a:gd name="connsiteX2-183" fmla="*/ 1269423 w 1269423"/>
                    <a:gd name="connsiteY2-184" fmla="*/ 52632 h 604216"/>
                    <a:gd name="connsiteX3-185" fmla="*/ 1121786 w 1269423"/>
                    <a:gd name="connsiteY3-186" fmla="*/ 604216 h 604216"/>
                    <a:gd name="connsiteX4-187" fmla="*/ 265402 w 1269423"/>
                    <a:gd name="connsiteY4-188" fmla="*/ 581701 h 604216"/>
                    <a:gd name="connsiteX5-189" fmla="*/ 0 w 1269423"/>
                    <a:gd name="connsiteY5-190" fmla="*/ 542304 h 604216"/>
                    <a:gd name="connsiteX6" fmla="*/ 123826 w 1269423"/>
                    <a:gd name="connsiteY6" fmla="*/ 47869 h 604216"/>
                    <a:gd name="connsiteX0-191" fmla="*/ 123826 w 1269423"/>
                    <a:gd name="connsiteY0-192" fmla="*/ 47869 h 604216"/>
                    <a:gd name="connsiteX1-193" fmla="*/ 465428 w 1269423"/>
                    <a:gd name="connsiteY1-194" fmla="*/ 14964 h 604216"/>
                    <a:gd name="connsiteX2-195" fmla="*/ 1269423 w 1269423"/>
                    <a:gd name="connsiteY2-196" fmla="*/ 52632 h 604216"/>
                    <a:gd name="connsiteX3-197" fmla="*/ 1121786 w 1269423"/>
                    <a:gd name="connsiteY3-198" fmla="*/ 604216 h 604216"/>
                    <a:gd name="connsiteX4-199" fmla="*/ 265402 w 1269423"/>
                    <a:gd name="connsiteY4-200" fmla="*/ 581701 h 604216"/>
                    <a:gd name="connsiteX5-201" fmla="*/ 0 w 1269423"/>
                    <a:gd name="connsiteY5-202" fmla="*/ 542304 h 604216"/>
                    <a:gd name="connsiteX6-203" fmla="*/ 123826 w 1269423"/>
                    <a:gd name="connsiteY6-204" fmla="*/ 47869 h 604216"/>
                    <a:gd name="connsiteX0-205" fmla="*/ 123826 w 1269423"/>
                    <a:gd name="connsiteY0-206" fmla="*/ 47869 h 604216"/>
                    <a:gd name="connsiteX1-207" fmla="*/ 465428 w 1269423"/>
                    <a:gd name="connsiteY1-208" fmla="*/ 14964 h 604216"/>
                    <a:gd name="connsiteX2-209" fmla="*/ 1269423 w 1269423"/>
                    <a:gd name="connsiteY2-210" fmla="*/ 52632 h 604216"/>
                    <a:gd name="connsiteX3-211" fmla="*/ 1121786 w 1269423"/>
                    <a:gd name="connsiteY3-212" fmla="*/ 604216 h 604216"/>
                    <a:gd name="connsiteX4-213" fmla="*/ 265402 w 1269423"/>
                    <a:gd name="connsiteY4-214" fmla="*/ 581701 h 604216"/>
                    <a:gd name="connsiteX5-215" fmla="*/ 0 w 1269423"/>
                    <a:gd name="connsiteY5-216" fmla="*/ 542304 h 604216"/>
                    <a:gd name="connsiteX6-217" fmla="*/ 123826 w 1269423"/>
                    <a:gd name="connsiteY6-218" fmla="*/ 47869 h 604216"/>
                    <a:gd name="connsiteX0-219" fmla="*/ 123826 w 1269423"/>
                    <a:gd name="connsiteY0-220" fmla="*/ 47869 h 604216"/>
                    <a:gd name="connsiteX1-221" fmla="*/ 465428 w 1269423"/>
                    <a:gd name="connsiteY1-222" fmla="*/ 14964 h 604216"/>
                    <a:gd name="connsiteX2-223" fmla="*/ 1269423 w 1269423"/>
                    <a:gd name="connsiteY2-224" fmla="*/ 52632 h 604216"/>
                    <a:gd name="connsiteX3-225" fmla="*/ 1121786 w 1269423"/>
                    <a:gd name="connsiteY3-226" fmla="*/ 604216 h 604216"/>
                    <a:gd name="connsiteX4-227" fmla="*/ 265402 w 1269423"/>
                    <a:gd name="connsiteY4-228" fmla="*/ 581701 h 604216"/>
                    <a:gd name="connsiteX5-229" fmla="*/ 0 w 1269423"/>
                    <a:gd name="connsiteY5-230" fmla="*/ 542304 h 604216"/>
                    <a:gd name="connsiteX6-231" fmla="*/ 123826 w 1269423"/>
                    <a:gd name="connsiteY6-232" fmla="*/ 47869 h 604216"/>
                    <a:gd name="connsiteX0-233" fmla="*/ 123826 w 1269423"/>
                    <a:gd name="connsiteY0-234" fmla="*/ 57394 h 604216"/>
                    <a:gd name="connsiteX1-235" fmla="*/ 465428 w 1269423"/>
                    <a:gd name="connsiteY1-236" fmla="*/ 14964 h 604216"/>
                    <a:gd name="connsiteX2-237" fmla="*/ 1269423 w 1269423"/>
                    <a:gd name="connsiteY2-238" fmla="*/ 52632 h 604216"/>
                    <a:gd name="connsiteX3-239" fmla="*/ 1121786 w 1269423"/>
                    <a:gd name="connsiteY3-240" fmla="*/ 604216 h 604216"/>
                    <a:gd name="connsiteX4-241" fmla="*/ 265402 w 1269423"/>
                    <a:gd name="connsiteY4-242" fmla="*/ 581701 h 604216"/>
                    <a:gd name="connsiteX5-243" fmla="*/ 0 w 1269423"/>
                    <a:gd name="connsiteY5-244" fmla="*/ 542304 h 604216"/>
                    <a:gd name="connsiteX6-245" fmla="*/ 123826 w 1269423"/>
                    <a:gd name="connsiteY6-246" fmla="*/ 57394 h 604216"/>
                    <a:gd name="connsiteX0-247" fmla="*/ 123826 w 1269423"/>
                    <a:gd name="connsiteY0-248" fmla="*/ 57394 h 604216"/>
                    <a:gd name="connsiteX1-249" fmla="*/ 465428 w 1269423"/>
                    <a:gd name="connsiteY1-250" fmla="*/ 14964 h 604216"/>
                    <a:gd name="connsiteX2-251" fmla="*/ 1269423 w 1269423"/>
                    <a:gd name="connsiteY2-252" fmla="*/ 52632 h 604216"/>
                    <a:gd name="connsiteX3-253" fmla="*/ 1121786 w 1269423"/>
                    <a:gd name="connsiteY3-254" fmla="*/ 604216 h 604216"/>
                    <a:gd name="connsiteX4-255" fmla="*/ 265402 w 1269423"/>
                    <a:gd name="connsiteY4-256" fmla="*/ 581701 h 604216"/>
                    <a:gd name="connsiteX5-257" fmla="*/ 0 w 1269423"/>
                    <a:gd name="connsiteY5-258" fmla="*/ 542304 h 604216"/>
                    <a:gd name="connsiteX6-259" fmla="*/ 123826 w 1269423"/>
                    <a:gd name="connsiteY6-260" fmla="*/ 57394 h 604216"/>
                    <a:gd name="connsiteX0-261" fmla="*/ 123826 w 1269423"/>
                    <a:gd name="connsiteY0-262" fmla="*/ 50744 h 597566"/>
                    <a:gd name="connsiteX1-263" fmla="*/ 465428 w 1269423"/>
                    <a:gd name="connsiteY1-264" fmla="*/ 8314 h 597566"/>
                    <a:gd name="connsiteX2-265" fmla="*/ 598778 w 1269423"/>
                    <a:gd name="connsiteY2-266" fmla="*/ 32126 h 597566"/>
                    <a:gd name="connsiteX3-267" fmla="*/ 1269423 w 1269423"/>
                    <a:gd name="connsiteY3-268" fmla="*/ 45982 h 597566"/>
                    <a:gd name="connsiteX4-269" fmla="*/ 1121786 w 1269423"/>
                    <a:gd name="connsiteY4-270" fmla="*/ 597566 h 597566"/>
                    <a:gd name="connsiteX5-271" fmla="*/ 265402 w 1269423"/>
                    <a:gd name="connsiteY5-272" fmla="*/ 575051 h 597566"/>
                    <a:gd name="connsiteX6-273" fmla="*/ 0 w 1269423"/>
                    <a:gd name="connsiteY6-274" fmla="*/ 535654 h 597566"/>
                    <a:gd name="connsiteX7" fmla="*/ 123826 w 1269423"/>
                    <a:gd name="connsiteY7" fmla="*/ 50744 h 597566"/>
                    <a:gd name="connsiteX0-275" fmla="*/ 123826 w 1269423"/>
                    <a:gd name="connsiteY0-276" fmla="*/ 49637 h 596459"/>
                    <a:gd name="connsiteX1-277" fmla="*/ 465428 w 1269423"/>
                    <a:gd name="connsiteY1-278" fmla="*/ 7207 h 596459"/>
                    <a:gd name="connsiteX2-279" fmla="*/ 598778 w 1269423"/>
                    <a:gd name="connsiteY2-280" fmla="*/ 31019 h 596459"/>
                    <a:gd name="connsiteX3-281" fmla="*/ 794041 w 1269423"/>
                    <a:gd name="connsiteY3-282" fmla="*/ 35782 h 596459"/>
                    <a:gd name="connsiteX4-283" fmla="*/ 1269423 w 1269423"/>
                    <a:gd name="connsiteY4-284" fmla="*/ 44875 h 596459"/>
                    <a:gd name="connsiteX5-285" fmla="*/ 1121786 w 1269423"/>
                    <a:gd name="connsiteY5-286" fmla="*/ 596459 h 596459"/>
                    <a:gd name="connsiteX6-287" fmla="*/ 265402 w 1269423"/>
                    <a:gd name="connsiteY6-288" fmla="*/ 573944 h 596459"/>
                    <a:gd name="connsiteX7-289" fmla="*/ 0 w 1269423"/>
                    <a:gd name="connsiteY7-290" fmla="*/ 534547 h 596459"/>
                    <a:gd name="connsiteX8" fmla="*/ 123826 w 1269423"/>
                    <a:gd name="connsiteY8" fmla="*/ 49637 h 596459"/>
                    <a:gd name="connsiteX0-291" fmla="*/ 123826 w 1269423"/>
                    <a:gd name="connsiteY0-292" fmla="*/ 43695 h 590517"/>
                    <a:gd name="connsiteX1-293" fmla="*/ 465428 w 1269423"/>
                    <a:gd name="connsiteY1-294" fmla="*/ 1265 h 590517"/>
                    <a:gd name="connsiteX2-295" fmla="*/ 598778 w 1269423"/>
                    <a:gd name="connsiteY2-296" fmla="*/ 25077 h 590517"/>
                    <a:gd name="connsiteX3-297" fmla="*/ 808329 w 1269423"/>
                    <a:gd name="connsiteY3-298" fmla="*/ 63177 h 590517"/>
                    <a:gd name="connsiteX4-299" fmla="*/ 1269423 w 1269423"/>
                    <a:gd name="connsiteY4-300" fmla="*/ 38933 h 590517"/>
                    <a:gd name="connsiteX5-301" fmla="*/ 1121786 w 1269423"/>
                    <a:gd name="connsiteY5-302" fmla="*/ 590517 h 590517"/>
                    <a:gd name="connsiteX6-303" fmla="*/ 265402 w 1269423"/>
                    <a:gd name="connsiteY6-304" fmla="*/ 568002 h 590517"/>
                    <a:gd name="connsiteX7-305" fmla="*/ 0 w 1269423"/>
                    <a:gd name="connsiteY7-306" fmla="*/ 528605 h 590517"/>
                    <a:gd name="connsiteX8-307" fmla="*/ 123826 w 1269423"/>
                    <a:gd name="connsiteY8-308" fmla="*/ 43695 h 590517"/>
                    <a:gd name="connsiteX0-309" fmla="*/ 123826 w 1269423"/>
                    <a:gd name="connsiteY0-310" fmla="*/ 49636 h 596458"/>
                    <a:gd name="connsiteX1-311" fmla="*/ 465428 w 1269423"/>
                    <a:gd name="connsiteY1-312" fmla="*/ 7206 h 596458"/>
                    <a:gd name="connsiteX2-313" fmla="*/ 598778 w 1269423"/>
                    <a:gd name="connsiteY2-314" fmla="*/ 31018 h 596458"/>
                    <a:gd name="connsiteX3-315" fmla="*/ 865479 w 1269423"/>
                    <a:gd name="connsiteY3-316" fmla="*/ 35780 h 596458"/>
                    <a:gd name="connsiteX4-317" fmla="*/ 1269423 w 1269423"/>
                    <a:gd name="connsiteY4-318" fmla="*/ 44874 h 596458"/>
                    <a:gd name="connsiteX5-319" fmla="*/ 1121786 w 1269423"/>
                    <a:gd name="connsiteY5-320" fmla="*/ 596458 h 596458"/>
                    <a:gd name="connsiteX6-321" fmla="*/ 265402 w 1269423"/>
                    <a:gd name="connsiteY6-322" fmla="*/ 573943 h 596458"/>
                    <a:gd name="connsiteX7-323" fmla="*/ 0 w 1269423"/>
                    <a:gd name="connsiteY7-324" fmla="*/ 534546 h 596458"/>
                    <a:gd name="connsiteX8-325" fmla="*/ 123826 w 1269423"/>
                    <a:gd name="connsiteY8-326" fmla="*/ 49636 h 596458"/>
                    <a:gd name="connsiteX0-327" fmla="*/ 123826 w 1269423"/>
                    <a:gd name="connsiteY0-328" fmla="*/ 49636 h 596458"/>
                    <a:gd name="connsiteX1-329" fmla="*/ 465428 w 1269423"/>
                    <a:gd name="connsiteY1-330" fmla="*/ 7206 h 596458"/>
                    <a:gd name="connsiteX2-331" fmla="*/ 598778 w 1269423"/>
                    <a:gd name="connsiteY2-332" fmla="*/ 31018 h 596458"/>
                    <a:gd name="connsiteX3-333" fmla="*/ 865479 w 1269423"/>
                    <a:gd name="connsiteY3-334" fmla="*/ 35780 h 596458"/>
                    <a:gd name="connsiteX4-335" fmla="*/ 1269423 w 1269423"/>
                    <a:gd name="connsiteY4-336" fmla="*/ 44874 h 596458"/>
                    <a:gd name="connsiteX5-337" fmla="*/ 1121786 w 1269423"/>
                    <a:gd name="connsiteY5-338" fmla="*/ 596458 h 596458"/>
                    <a:gd name="connsiteX6-339" fmla="*/ 265402 w 1269423"/>
                    <a:gd name="connsiteY6-340" fmla="*/ 573943 h 596458"/>
                    <a:gd name="connsiteX7-341" fmla="*/ 0 w 1269423"/>
                    <a:gd name="connsiteY7-342" fmla="*/ 534546 h 596458"/>
                    <a:gd name="connsiteX8-343" fmla="*/ 123826 w 1269423"/>
                    <a:gd name="connsiteY8-344" fmla="*/ 49636 h 596458"/>
                    <a:gd name="connsiteX0-345" fmla="*/ 123826 w 1269423"/>
                    <a:gd name="connsiteY0-346" fmla="*/ 49636 h 596458"/>
                    <a:gd name="connsiteX1-347" fmla="*/ 465428 w 1269423"/>
                    <a:gd name="connsiteY1-348" fmla="*/ 7206 h 596458"/>
                    <a:gd name="connsiteX2-349" fmla="*/ 660691 w 1269423"/>
                    <a:gd name="connsiteY2-350" fmla="*/ 54830 h 596458"/>
                    <a:gd name="connsiteX3-351" fmla="*/ 865479 w 1269423"/>
                    <a:gd name="connsiteY3-352" fmla="*/ 35780 h 596458"/>
                    <a:gd name="connsiteX4-353" fmla="*/ 1269423 w 1269423"/>
                    <a:gd name="connsiteY4-354" fmla="*/ 44874 h 596458"/>
                    <a:gd name="connsiteX5-355" fmla="*/ 1121786 w 1269423"/>
                    <a:gd name="connsiteY5-356" fmla="*/ 596458 h 596458"/>
                    <a:gd name="connsiteX6-357" fmla="*/ 265402 w 1269423"/>
                    <a:gd name="connsiteY6-358" fmla="*/ 573943 h 596458"/>
                    <a:gd name="connsiteX7-359" fmla="*/ 0 w 1269423"/>
                    <a:gd name="connsiteY7-360" fmla="*/ 534546 h 596458"/>
                    <a:gd name="connsiteX8-361" fmla="*/ 123826 w 1269423"/>
                    <a:gd name="connsiteY8-362" fmla="*/ 49636 h 596458"/>
                    <a:gd name="connsiteX0-363" fmla="*/ 123826 w 1269423"/>
                    <a:gd name="connsiteY0-364" fmla="*/ 49636 h 596458"/>
                    <a:gd name="connsiteX1-365" fmla="*/ 465428 w 1269423"/>
                    <a:gd name="connsiteY1-366" fmla="*/ 7206 h 596458"/>
                    <a:gd name="connsiteX2-367" fmla="*/ 679741 w 1269423"/>
                    <a:gd name="connsiteY2-368" fmla="*/ 73880 h 596458"/>
                    <a:gd name="connsiteX3-369" fmla="*/ 865479 w 1269423"/>
                    <a:gd name="connsiteY3-370" fmla="*/ 35780 h 596458"/>
                    <a:gd name="connsiteX4-371" fmla="*/ 1269423 w 1269423"/>
                    <a:gd name="connsiteY4-372" fmla="*/ 44874 h 596458"/>
                    <a:gd name="connsiteX5-373" fmla="*/ 1121786 w 1269423"/>
                    <a:gd name="connsiteY5-374" fmla="*/ 596458 h 596458"/>
                    <a:gd name="connsiteX6-375" fmla="*/ 265402 w 1269423"/>
                    <a:gd name="connsiteY6-376" fmla="*/ 573943 h 596458"/>
                    <a:gd name="connsiteX7-377" fmla="*/ 0 w 1269423"/>
                    <a:gd name="connsiteY7-378" fmla="*/ 534546 h 596458"/>
                    <a:gd name="connsiteX8-379" fmla="*/ 123826 w 1269423"/>
                    <a:gd name="connsiteY8-380" fmla="*/ 49636 h 596458"/>
                    <a:gd name="connsiteX0-381" fmla="*/ 123826 w 1269423"/>
                    <a:gd name="connsiteY0-382" fmla="*/ 45668 h 592490"/>
                    <a:gd name="connsiteX1-383" fmla="*/ 465428 w 1269423"/>
                    <a:gd name="connsiteY1-384" fmla="*/ 3238 h 592490"/>
                    <a:gd name="connsiteX2-385" fmla="*/ 679741 w 1269423"/>
                    <a:gd name="connsiteY2-386" fmla="*/ 69912 h 592490"/>
                    <a:gd name="connsiteX3-387" fmla="*/ 865479 w 1269423"/>
                    <a:gd name="connsiteY3-388" fmla="*/ 31812 h 592490"/>
                    <a:gd name="connsiteX4-389" fmla="*/ 1065503 w 1269423"/>
                    <a:gd name="connsiteY4-390" fmla="*/ 50863 h 592490"/>
                    <a:gd name="connsiteX5-391" fmla="*/ 1269423 w 1269423"/>
                    <a:gd name="connsiteY5-392" fmla="*/ 40906 h 592490"/>
                    <a:gd name="connsiteX6-393" fmla="*/ 1121786 w 1269423"/>
                    <a:gd name="connsiteY6-394" fmla="*/ 592490 h 592490"/>
                    <a:gd name="connsiteX7-395" fmla="*/ 265402 w 1269423"/>
                    <a:gd name="connsiteY7-396" fmla="*/ 569975 h 592490"/>
                    <a:gd name="connsiteX8-397" fmla="*/ 0 w 1269423"/>
                    <a:gd name="connsiteY8-398" fmla="*/ 530578 h 592490"/>
                    <a:gd name="connsiteX9" fmla="*/ 123826 w 1269423"/>
                    <a:gd name="connsiteY9" fmla="*/ 45668 h 592490"/>
                    <a:gd name="connsiteX0-399" fmla="*/ 123826 w 1269423"/>
                    <a:gd name="connsiteY0-400" fmla="*/ 42949 h 589771"/>
                    <a:gd name="connsiteX1-401" fmla="*/ 465428 w 1269423"/>
                    <a:gd name="connsiteY1-402" fmla="*/ 519 h 589771"/>
                    <a:gd name="connsiteX2-403" fmla="*/ 679741 w 1269423"/>
                    <a:gd name="connsiteY2-404" fmla="*/ 67193 h 589771"/>
                    <a:gd name="connsiteX3-405" fmla="*/ 865479 w 1269423"/>
                    <a:gd name="connsiteY3-406" fmla="*/ 29093 h 589771"/>
                    <a:gd name="connsiteX4-407" fmla="*/ 1065503 w 1269423"/>
                    <a:gd name="connsiteY4-408" fmla="*/ 48144 h 589771"/>
                    <a:gd name="connsiteX5-409" fmla="*/ 1269423 w 1269423"/>
                    <a:gd name="connsiteY5-410" fmla="*/ 38187 h 589771"/>
                    <a:gd name="connsiteX6-411" fmla="*/ 1121786 w 1269423"/>
                    <a:gd name="connsiteY6-412" fmla="*/ 589771 h 589771"/>
                    <a:gd name="connsiteX7-413" fmla="*/ 265402 w 1269423"/>
                    <a:gd name="connsiteY7-414" fmla="*/ 567256 h 589771"/>
                    <a:gd name="connsiteX8-415" fmla="*/ 0 w 1269423"/>
                    <a:gd name="connsiteY8-416" fmla="*/ 527859 h 589771"/>
                    <a:gd name="connsiteX9-417" fmla="*/ 123826 w 1269423"/>
                    <a:gd name="connsiteY9-418" fmla="*/ 42949 h 589771"/>
                    <a:gd name="connsiteX0-419" fmla="*/ 123826 w 1269423"/>
                    <a:gd name="connsiteY0-420" fmla="*/ 42949 h 589771"/>
                    <a:gd name="connsiteX1-421" fmla="*/ 465428 w 1269423"/>
                    <a:gd name="connsiteY1-422" fmla="*/ 519 h 589771"/>
                    <a:gd name="connsiteX2-423" fmla="*/ 679741 w 1269423"/>
                    <a:gd name="connsiteY2-424" fmla="*/ 67193 h 589771"/>
                    <a:gd name="connsiteX3-425" fmla="*/ 865479 w 1269423"/>
                    <a:gd name="connsiteY3-426" fmla="*/ 29093 h 589771"/>
                    <a:gd name="connsiteX4-427" fmla="*/ 1065503 w 1269423"/>
                    <a:gd name="connsiteY4-428" fmla="*/ 48144 h 589771"/>
                    <a:gd name="connsiteX5-429" fmla="*/ 1269423 w 1269423"/>
                    <a:gd name="connsiteY5-430" fmla="*/ 38187 h 589771"/>
                    <a:gd name="connsiteX6-431" fmla="*/ 1121786 w 1269423"/>
                    <a:gd name="connsiteY6-432" fmla="*/ 589771 h 589771"/>
                    <a:gd name="connsiteX7-433" fmla="*/ 265402 w 1269423"/>
                    <a:gd name="connsiteY7-434" fmla="*/ 567256 h 589771"/>
                    <a:gd name="connsiteX8-435" fmla="*/ 0 w 1269423"/>
                    <a:gd name="connsiteY8-436" fmla="*/ 527859 h 589771"/>
                    <a:gd name="connsiteX9-437" fmla="*/ 123826 w 1269423"/>
                    <a:gd name="connsiteY9-438" fmla="*/ 42949 h 589771"/>
                    <a:gd name="connsiteX0-439" fmla="*/ 123826 w 1269423"/>
                    <a:gd name="connsiteY0-440" fmla="*/ 42949 h 589771"/>
                    <a:gd name="connsiteX1-441" fmla="*/ 465428 w 1269423"/>
                    <a:gd name="connsiteY1-442" fmla="*/ 519 h 589771"/>
                    <a:gd name="connsiteX2-443" fmla="*/ 679741 w 1269423"/>
                    <a:gd name="connsiteY2-444" fmla="*/ 67193 h 589771"/>
                    <a:gd name="connsiteX3-445" fmla="*/ 865479 w 1269423"/>
                    <a:gd name="connsiteY3-446" fmla="*/ 29093 h 589771"/>
                    <a:gd name="connsiteX4-447" fmla="*/ 1065503 w 1269423"/>
                    <a:gd name="connsiteY4-448" fmla="*/ 48144 h 589771"/>
                    <a:gd name="connsiteX5-449" fmla="*/ 1269423 w 1269423"/>
                    <a:gd name="connsiteY5-450" fmla="*/ 38187 h 589771"/>
                    <a:gd name="connsiteX6-451" fmla="*/ 1121786 w 1269423"/>
                    <a:gd name="connsiteY6-452" fmla="*/ 589771 h 589771"/>
                    <a:gd name="connsiteX7-453" fmla="*/ 265402 w 1269423"/>
                    <a:gd name="connsiteY7-454" fmla="*/ 567256 h 589771"/>
                    <a:gd name="connsiteX8-455" fmla="*/ 0 w 1269423"/>
                    <a:gd name="connsiteY8-456" fmla="*/ 527859 h 589771"/>
                    <a:gd name="connsiteX9-457" fmla="*/ 123826 w 1269423"/>
                    <a:gd name="connsiteY9-458" fmla="*/ 42949 h 589771"/>
                    <a:gd name="connsiteX0-459" fmla="*/ 123826 w 1269423"/>
                    <a:gd name="connsiteY0-460" fmla="*/ 42949 h 589771"/>
                    <a:gd name="connsiteX1-461" fmla="*/ 465428 w 1269423"/>
                    <a:gd name="connsiteY1-462" fmla="*/ 519 h 589771"/>
                    <a:gd name="connsiteX2-463" fmla="*/ 679741 w 1269423"/>
                    <a:gd name="connsiteY2-464" fmla="*/ 67193 h 589771"/>
                    <a:gd name="connsiteX3-465" fmla="*/ 865479 w 1269423"/>
                    <a:gd name="connsiteY3-466" fmla="*/ 29093 h 589771"/>
                    <a:gd name="connsiteX4-467" fmla="*/ 1046453 w 1269423"/>
                    <a:gd name="connsiteY4-468" fmla="*/ 57669 h 589771"/>
                    <a:gd name="connsiteX5-469" fmla="*/ 1269423 w 1269423"/>
                    <a:gd name="connsiteY5-470" fmla="*/ 38187 h 589771"/>
                    <a:gd name="connsiteX6-471" fmla="*/ 1121786 w 1269423"/>
                    <a:gd name="connsiteY6-472" fmla="*/ 589771 h 589771"/>
                    <a:gd name="connsiteX7-473" fmla="*/ 265402 w 1269423"/>
                    <a:gd name="connsiteY7-474" fmla="*/ 567256 h 589771"/>
                    <a:gd name="connsiteX8-475" fmla="*/ 0 w 1269423"/>
                    <a:gd name="connsiteY8-476" fmla="*/ 527859 h 589771"/>
                    <a:gd name="connsiteX9-477" fmla="*/ 123826 w 1269423"/>
                    <a:gd name="connsiteY9-478" fmla="*/ 42949 h 589771"/>
                    <a:gd name="connsiteX0-479" fmla="*/ 123826 w 1269423"/>
                    <a:gd name="connsiteY0-480" fmla="*/ 42949 h 589771"/>
                    <a:gd name="connsiteX1-481" fmla="*/ 465428 w 1269423"/>
                    <a:gd name="connsiteY1-482" fmla="*/ 519 h 589771"/>
                    <a:gd name="connsiteX2-483" fmla="*/ 679741 w 1269423"/>
                    <a:gd name="connsiteY2-484" fmla="*/ 67193 h 589771"/>
                    <a:gd name="connsiteX3-485" fmla="*/ 865479 w 1269423"/>
                    <a:gd name="connsiteY3-486" fmla="*/ 29093 h 589771"/>
                    <a:gd name="connsiteX4-487" fmla="*/ 1046453 w 1269423"/>
                    <a:gd name="connsiteY4-488" fmla="*/ 57669 h 589771"/>
                    <a:gd name="connsiteX5-489" fmla="*/ 1269423 w 1269423"/>
                    <a:gd name="connsiteY5-490" fmla="*/ 38187 h 589771"/>
                    <a:gd name="connsiteX6-491" fmla="*/ 1121786 w 1269423"/>
                    <a:gd name="connsiteY6-492" fmla="*/ 589771 h 589771"/>
                    <a:gd name="connsiteX7-493" fmla="*/ 265402 w 1269423"/>
                    <a:gd name="connsiteY7-494" fmla="*/ 567256 h 589771"/>
                    <a:gd name="connsiteX8-495" fmla="*/ 0 w 1269423"/>
                    <a:gd name="connsiteY8-496" fmla="*/ 527859 h 589771"/>
                    <a:gd name="connsiteX9-497" fmla="*/ 123826 w 1269423"/>
                    <a:gd name="connsiteY9-498" fmla="*/ 42949 h 589771"/>
                    <a:gd name="connsiteX0-499" fmla="*/ 123826 w 1269423"/>
                    <a:gd name="connsiteY0-500" fmla="*/ 42949 h 589771"/>
                    <a:gd name="connsiteX1-501" fmla="*/ 465428 w 1269423"/>
                    <a:gd name="connsiteY1-502" fmla="*/ 519 h 589771"/>
                    <a:gd name="connsiteX2-503" fmla="*/ 679741 w 1269423"/>
                    <a:gd name="connsiteY2-504" fmla="*/ 67193 h 589771"/>
                    <a:gd name="connsiteX3-505" fmla="*/ 865479 w 1269423"/>
                    <a:gd name="connsiteY3-506" fmla="*/ 29093 h 589771"/>
                    <a:gd name="connsiteX4-507" fmla="*/ 1051215 w 1269423"/>
                    <a:gd name="connsiteY4-508" fmla="*/ 67194 h 589771"/>
                    <a:gd name="connsiteX5-509" fmla="*/ 1269423 w 1269423"/>
                    <a:gd name="connsiteY5-510" fmla="*/ 38187 h 589771"/>
                    <a:gd name="connsiteX6-511" fmla="*/ 1121786 w 1269423"/>
                    <a:gd name="connsiteY6-512" fmla="*/ 589771 h 589771"/>
                    <a:gd name="connsiteX7-513" fmla="*/ 265402 w 1269423"/>
                    <a:gd name="connsiteY7-514" fmla="*/ 567256 h 589771"/>
                    <a:gd name="connsiteX8-515" fmla="*/ 0 w 1269423"/>
                    <a:gd name="connsiteY8-516" fmla="*/ 527859 h 589771"/>
                    <a:gd name="connsiteX9-517" fmla="*/ 123826 w 1269423"/>
                    <a:gd name="connsiteY9-518" fmla="*/ 42949 h 589771"/>
                    <a:gd name="connsiteX0-519" fmla="*/ 123826 w 1269423"/>
                    <a:gd name="connsiteY0-520" fmla="*/ 42949 h 589771"/>
                    <a:gd name="connsiteX1-521" fmla="*/ 465428 w 1269423"/>
                    <a:gd name="connsiteY1-522" fmla="*/ 519 h 589771"/>
                    <a:gd name="connsiteX2-523" fmla="*/ 679741 w 1269423"/>
                    <a:gd name="connsiteY2-524" fmla="*/ 67193 h 589771"/>
                    <a:gd name="connsiteX3-525" fmla="*/ 865479 w 1269423"/>
                    <a:gd name="connsiteY3-526" fmla="*/ 29093 h 589771"/>
                    <a:gd name="connsiteX4-527" fmla="*/ 1051215 w 1269423"/>
                    <a:gd name="connsiteY4-528" fmla="*/ 76719 h 589771"/>
                    <a:gd name="connsiteX5-529" fmla="*/ 1269423 w 1269423"/>
                    <a:gd name="connsiteY5-530" fmla="*/ 38187 h 589771"/>
                    <a:gd name="connsiteX6-531" fmla="*/ 1121786 w 1269423"/>
                    <a:gd name="connsiteY6-532" fmla="*/ 589771 h 589771"/>
                    <a:gd name="connsiteX7-533" fmla="*/ 265402 w 1269423"/>
                    <a:gd name="connsiteY7-534" fmla="*/ 567256 h 589771"/>
                    <a:gd name="connsiteX8-535" fmla="*/ 0 w 1269423"/>
                    <a:gd name="connsiteY8-536" fmla="*/ 527859 h 589771"/>
                    <a:gd name="connsiteX9-537" fmla="*/ 123826 w 1269423"/>
                    <a:gd name="connsiteY9-538" fmla="*/ 42949 h 589771"/>
                    <a:gd name="connsiteX0-539" fmla="*/ 123826 w 1269423"/>
                    <a:gd name="connsiteY0-540" fmla="*/ 42949 h 621268"/>
                    <a:gd name="connsiteX1-541" fmla="*/ 465428 w 1269423"/>
                    <a:gd name="connsiteY1-542" fmla="*/ 519 h 621268"/>
                    <a:gd name="connsiteX2-543" fmla="*/ 679741 w 1269423"/>
                    <a:gd name="connsiteY2-544" fmla="*/ 67193 h 621268"/>
                    <a:gd name="connsiteX3-545" fmla="*/ 865479 w 1269423"/>
                    <a:gd name="connsiteY3-546" fmla="*/ 29093 h 621268"/>
                    <a:gd name="connsiteX4-547" fmla="*/ 1051215 w 1269423"/>
                    <a:gd name="connsiteY4-548" fmla="*/ 76719 h 621268"/>
                    <a:gd name="connsiteX5-549" fmla="*/ 1269423 w 1269423"/>
                    <a:gd name="connsiteY5-550" fmla="*/ 38187 h 621268"/>
                    <a:gd name="connsiteX6-551" fmla="*/ 1121786 w 1269423"/>
                    <a:gd name="connsiteY6-552" fmla="*/ 589771 h 621268"/>
                    <a:gd name="connsiteX7-553" fmla="*/ 446378 w 1269423"/>
                    <a:gd name="connsiteY7-554" fmla="*/ 543444 h 621268"/>
                    <a:gd name="connsiteX8-555" fmla="*/ 265402 w 1269423"/>
                    <a:gd name="connsiteY8-556" fmla="*/ 567256 h 621268"/>
                    <a:gd name="connsiteX9-557" fmla="*/ 0 w 1269423"/>
                    <a:gd name="connsiteY9-558" fmla="*/ 527859 h 621268"/>
                    <a:gd name="connsiteX10" fmla="*/ 123826 w 1269423"/>
                    <a:gd name="connsiteY10" fmla="*/ 42949 h 621268"/>
                    <a:gd name="connsiteX0-559" fmla="*/ 123826 w 1269423"/>
                    <a:gd name="connsiteY0-560" fmla="*/ 42949 h 619818"/>
                    <a:gd name="connsiteX1-561" fmla="*/ 465428 w 1269423"/>
                    <a:gd name="connsiteY1-562" fmla="*/ 519 h 619818"/>
                    <a:gd name="connsiteX2-563" fmla="*/ 679741 w 1269423"/>
                    <a:gd name="connsiteY2-564" fmla="*/ 67193 h 619818"/>
                    <a:gd name="connsiteX3-565" fmla="*/ 865479 w 1269423"/>
                    <a:gd name="connsiteY3-566" fmla="*/ 29093 h 619818"/>
                    <a:gd name="connsiteX4-567" fmla="*/ 1051215 w 1269423"/>
                    <a:gd name="connsiteY4-568" fmla="*/ 76719 h 619818"/>
                    <a:gd name="connsiteX5-569" fmla="*/ 1269423 w 1269423"/>
                    <a:gd name="connsiteY5-570" fmla="*/ 38187 h 619818"/>
                    <a:gd name="connsiteX6-571" fmla="*/ 1121786 w 1269423"/>
                    <a:gd name="connsiteY6-572" fmla="*/ 589771 h 619818"/>
                    <a:gd name="connsiteX7-573" fmla="*/ 470191 w 1269423"/>
                    <a:gd name="connsiteY7-574" fmla="*/ 533919 h 619818"/>
                    <a:gd name="connsiteX8-575" fmla="*/ 265402 w 1269423"/>
                    <a:gd name="connsiteY8-576" fmla="*/ 567256 h 619818"/>
                    <a:gd name="connsiteX9-577" fmla="*/ 0 w 1269423"/>
                    <a:gd name="connsiteY9-578" fmla="*/ 527859 h 619818"/>
                    <a:gd name="connsiteX10-579" fmla="*/ 123826 w 1269423"/>
                    <a:gd name="connsiteY10-580" fmla="*/ 42949 h 619818"/>
                    <a:gd name="connsiteX0-581" fmla="*/ 123826 w 1269423"/>
                    <a:gd name="connsiteY0-582" fmla="*/ 42949 h 620230"/>
                    <a:gd name="connsiteX1-583" fmla="*/ 465428 w 1269423"/>
                    <a:gd name="connsiteY1-584" fmla="*/ 519 h 620230"/>
                    <a:gd name="connsiteX2-585" fmla="*/ 679741 w 1269423"/>
                    <a:gd name="connsiteY2-586" fmla="*/ 67193 h 620230"/>
                    <a:gd name="connsiteX3-587" fmla="*/ 865479 w 1269423"/>
                    <a:gd name="connsiteY3-588" fmla="*/ 29093 h 620230"/>
                    <a:gd name="connsiteX4-589" fmla="*/ 1051215 w 1269423"/>
                    <a:gd name="connsiteY4-590" fmla="*/ 76719 h 620230"/>
                    <a:gd name="connsiteX5-591" fmla="*/ 1269423 w 1269423"/>
                    <a:gd name="connsiteY5-592" fmla="*/ 38187 h 620230"/>
                    <a:gd name="connsiteX6-593" fmla="*/ 1121786 w 1269423"/>
                    <a:gd name="connsiteY6-594" fmla="*/ 589771 h 620230"/>
                    <a:gd name="connsiteX7-595" fmla="*/ 755941 w 1269423"/>
                    <a:gd name="connsiteY7-596" fmla="*/ 533918 h 620230"/>
                    <a:gd name="connsiteX8-597" fmla="*/ 470191 w 1269423"/>
                    <a:gd name="connsiteY8-598" fmla="*/ 533919 h 620230"/>
                    <a:gd name="connsiteX9-599" fmla="*/ 265402 w 1269423"/>
                    <a:gd name="connsiteY9-600" fmla="*/ 567256 h 620230"/>
                    <a:gd name="connsiteX10-601" fmla="*/ 0 w 1269423"/>
                    <a:gd name="connsiteY10-602" fmla="*/ 527859 h 620230"/>
                    <a:gd name="connsiteX11" fmla="*/ 123826 w 1269423"/>
                    <a:gd name="connsiteY11" fmla="*/ 42949 h 620230"/>
                    <a:gd name="connsiteX0-603" fmla="*/ 123826 w 1269423"/>
                    <a:gd name="connsiteY0-604" fmla="*/ 42949 h 627308"/>
                    <a:gd name="connsiteX1-605" fmla="*/ 465428 w 1269423"/>
                    <a:gd name="connsiteY1-606" fmla="*/ 519 h 627308"/>
                    <a:gd name="connsiteX2-607" fmla="*/ 679741 w 1269423"/>
                    <a:gd name="connsiteY2-608" fmla="*/ 67193 h 627308"/>
                    <a:gd name="connsiteX3-609" fmla="*/ 865479 w 1269423"/>
                    <a:gd name="connsiteY3-610" fmla="*/ 29093 h 627308"/>
                    <a:gd name="connsiteX4-611" fmla="*/ 1051215 w 1269423"/>
                    <a:gd name="connsiteY4-612" fmla="*/ 76719 h 627308"/>
                    <a:gd name="connsiteX5-613" fmla="*/ 1269423 w 1269423"/>
                    <a:gd name="connsiteY5-614" fmla="*/ 38187 h 627308"/>
                    <a:gd name="connsiteX6-615" fmla="*/ 1121786 w 1269423"/>
                    <a:gd name="connsiteY6-616" fmla="*/ 589771 h 627308"/>
                    <a:gd name="connsiteX7-617" fmla="*/ 755941 w 1269423"/>
                    <a:gd name="connsiteY7-618" fmla="*/ 572018 h 627308"/>
                    <a:gd name="connsiteX8-619" fmla="*/ 470191 w 1269423"/>
                    <a:gd name="connsiteY8-620" fmla="*/ 533919 h 627308"/>
                    <a:gd name="connsiteX9-621" fmla="*/ 265402 w 1269423"/>
                    <a:gd name="connsiteY9-622" fmla="*/ 567256 h 627308"/>
                    <a:gd name="connsiteX10-623" fmla="*/ 0 w 1269423"/>
                    <a:gd name="connsiteY10-624" fmla="*/ 527859 h 627308"/>
                    <a:gd name="connsiteX11-625" fmla="*/ 123826 w 1269423"/>
                    <a:gd name="connsiteY11-626" fmla="*/ 42949 h 627308"/>
                    <a:gd name="connsiteX0-627" fmla="*/ 123826 w 1269423"/>
                    <a:gd name="connsiteY0-628" fmla="*/ 42949 h 627308"/>
                    <a:gd name="connsiteX1-629" fmla="*/ 465428 w 1269423"/>
                    <a:gd name="connsiteY1-630" fmla="*/ 519 h 627308"/>
                    <a:gd name="connsiteX2-631" fmla="*/ 679741 w 1269423"/>
                    <a:gd name="connsiteY2-632" fmla="*/ 67193 h 627308"/>
                    <a:gd name="connsiteX3-633" fmla="*/ 865479 w 1269423"/>
                    <a:gd name="connsiteY3-634" fmla="*/ 29093 h 627308"/>
                    <a:gd name="connsiteX4-635" fmla="*/ 1051215 w 1269423"/>
                    <a:gd name="connsiteY4-636" fmla="*/ 76719 h 627308"/>
                    <a:gd name="connsiteX5-637" fmla="*/ 1269423 w 1269423"/>
                    <a:gd name="connsiteY5-638" fmla="*/ 38187 h 627308"/>
                    <a:gd name="connsiteX6-639" fmla="*/ 1121786 w 1269423"/>
                    <a:gd name="connsiteY6-640" fmla="*/ 589771 h 627308"/>
                    <a:gd name="connsiteX7-641" fmla="*/ 755941 w 1269423"/>
                    <a:gd name="connsiteY7-642" fmla="*/ 572018 h 627308"/>
                    <a:gd name="connsiteX8-643" fmla="*/ 470191 w 1269423"/>
                    <a:gd name="connsiteY8-644" fmla="*/ 533919 h 627308"/>
                    <a:gd name="connsiteX9-645" fmla="*/ 265402 w 1269423"/>
                    <a:gd name="connsiteY9-646" fmla="*/ 567256 h 627308"/>
                    <a:gd name="connsiteX10-647" fmla="*/ 0 w 1269423"/>
                    <a:gd name="connsiteY10-648" fmla="*/ 527859 h 627308"/>
                    <a:gd name="connsiteX11-649" fmla="*/ 123826 w 1269423"/>
                    <a:gd name="connsiteY11-650" fmla="*/ 42949 h 627308"/>
                    <a:gd name="connsiteX0-651" fmla="*/ 123826 w 1269423"/>
                    <a:gd name="connsiteY0-652" fmla="*/ 42949 h 627308"/>
                    <a:gd name="connsiteX1-653" fmla="*/ 465428 w 1269423"/>
                    <a:gd name="connsiteY1-654" fmla="*/ 519 h 627308"/>
                    <a:gd name="connsiteX2-655" fmla="*/ 679741 w 1269423"/>
                    <a:gd name="connsiteY2-656" fmla="*/ 67193 h 627308"/>
                    <a:gd name="connsiteX3-657" fmla="*/ 865479 w 1269423"/>
                    <a:gd name="connsiteY3-658" fmla="*/ 29093 h 627308"/>
                    <a:gd name="connsiteX4-659" fmla="*/ 1051215 w 1269423"/>
                    <a:gd name="connsiteY4-660" fmla="*/ 76719 h 627308"/>
                    <a:gd name="connsiteX5-661" fmla="*/ 1269423 w 1269423"/>
                    <a:gd name="connsiteY5-662" fmla="*/ 38187 h 627308"/>
                    <a:gd name="connsiteX6-663" fmla="*/ 1121786 w 1269423"/>
                    <a:gd name="connsiteY6-664" fmla="*/ 589771 h 627308"/>
                    <a:gd name="connsiteX7-665" fmla="*/ 755941 w 1269423"/>
                    <a:gd name="connsiteY7-666" fmla="*/ 572018 h 627308"/>
                    <a:gd name="connsiteX8-667" fmla="*/ 470191 w 1269423"/>
                    <a:gd name="connsiteY8-668" fmla="*/ 533919 h 627308"/>
                    <a:gd name="connsiteX9-669" fmla="*/ 265402 w 1269423"/>
                    <a:gd name="connsiteY9-670" fmla="*/ 567256 h 627308"/>
                    <a:gd name="connsiteX10-671" fmla="*/ 0 w 1269423"/>
                    <a:gd name="connsiteY10-672" fmla="*/ 527859 h 627308"/>
                    <a:gd name="connsiteX11-673" fmla="*/ 123826 w 1269423"/>
                    <a:gd name="connsiteY11-674" fmla="*/ 42949 h 627308"/>
                    <a:gd name="connsiteX0-675" fmla="*/ 123826 w 1269423"/>
                    <a:gd name="connsiteY0-676" fmla="*/ 42949 h 616060"/>
                    <a:gd name="connsiteX1-677" fmla="*/ 465428 w 1269423"/>
                    <a:gd name="connsiteY1-678" fmla="*/ 519 h 616060"/>
                    <a:gd name="connsiteX2-679" fmla="*/ 679741 w 1269423"/>
                    <a:gd name="connsiteY2-680" fmla="*/ 67193 h 616060"/>
                    <a:gd name="connsiteX3-681" fmla="*/ 865479 w 1269423"/>
                    <a:gd name="connsiteY3-682" fmla="*/ 29093 h 616060"/>
                    <a:gd name="connsiteX4-683" fmla="*/ 1051215 w 1269423"/>
                    <a:gd name="connsiteY4-684" fmla="*/ 76719 h 616060"/>
                    <a:gd name="connsiteX5-685" fmla="*/ 1269423 w 1269423"/>
                    <a:gd name="connsiteY5-686" fmla="*/ 38187 h 616060"/>
                    <a:gd name="connsiteX6-687" fmla="*/ 1121786 w 1269423"/>
                    <a:gd name="connsiteY6-688" fmla="*/ 589771 h 616060"/>
                    <a:gd name="connsiteX7-689" fmla="*/ 755941 w 1269423"/>
                    <a:gd name="connsiteY7-690" fmla="*/ 572018 h 616060"/>
                    <a:gd name="connsiteX8-691" fmla="*/ 470191 w 1269423"/>
                    <a:gd name="connsiteY8-692" fmla="*/ 533919 h 616060"/>
                    <a:gd name="connsiteX9-693" fmla="*/ 265402 w 1269423"/>
                    <a:gd name="connsiteY9-694" fmla="*/ 567256 h 616060"/>
                    <a:gd name="connsiteX10-695" fmla="*/ 0 w 1269423"/>
                    <a:gd name="connsiteY10-696" fmla="*/ 527859 h 616060"/>
                    <a:gd name="connsiteX11-697" fmla="*/ 123826 w 1269423"/>
                    <a:gd name="connsiteY11-698" fmla="*/ 42949 h 616060"/>
                    <a:gd name="connsiteX0-699" fmla="*/ 123826 w 1269423"/>
                    <a:gd name="connsiteY0-700" fmla="*/ 42949 h 589771"/>
                    <a:gd name="connsiteX1-701" fmla="*/ 465428 w 1269423"/>
                    <a:gd name="connsiteY1-702" fmla="*/ 519 h 589771"/>
                    <a:gd name="connsiteX2-703" fmla="*/ 679741 w 1269423"/>
                    <a:gd name="connsiteY2-704" fmla="*/ 67193 h 589771"/>
                    <a:gd name="connsiteX3-705" fmla="*/ 865479 w 1269423"/>
                    <a:gd name="connsiteY3-706" fmla="*/ 29093 h 589771"/>
                    <a:gd name="connsiteX4-707" fmla="*/ 1051215 w 1269423"/>
                    <a:gd name="connsiteY4-708" fmla="*/ 76719 h 589771"/>
                    <a:gd name="connsiteX5-709" fmla="*/ 1269423 w 1269423"/>
                    <a:gd name="connsiteY5-710" fmla="*/ 38187 h 589771"/>
                    <a:gd name="connsiteX6-711" fmla="*/ 1121786 w 1269423"/>
                    <a:gd name="connsiteY6-712" fmla="*/ 589771 h 589771"/>
                    <a:gd name="connsiteX7-713" fmla="*/ 755941 w 1269423"/>
                    <a:gd name="connsiteY7-714" fmla="*/ 572018 h 589771"/>
                    <a:gd name="connsiteX8-715" fmla="*/ 470191 w 1269423"/>
                    <a:gd name="connsiteY8-716" fmla="*/ 533919 h 589771"/>
                    <a:gd name="connsiteX9-717" fmla="*/ 265402 w 1269423"/>
                    <a:gd name="connsiteY9-718" fmla="*/ 567256 h 589771"/>
                    <a:gd name="connsiteX10-719" fmla="*/ 0 w 1269423"/>
                    <a:gd name="connsiteY10-720" fmla="*/ 527859 h 589771"/>
                    <a:gd name="connsiteX11-721" fmla="*/ 123826 w 1269423"/>
                    <a:gd name="connsiteY11-722" fmla="*/ 42949 h 589771"/>
                    <a:gd name="connsiteX0-723" fmla="*/ 123826 w 1269423"/>
                    <a:gd name="connsiteY0-724" fmla="*/ 42949 h 589771"/>
                    <a:gd name="connsiteX1-725" fmla="*/ 465428 w 1269423"/>
                    <a:gd name="connsiteY1-726" fmla="*/ 519 h 589771"/>
                    <a:gd name="connsiteX2-727" fmla="*/ 679741 w 1269423"/>
                    <a:gd name="connsiteY2-728" fmla="*/ 67193 h 589771"/>
                    <a:gd name="connsiteX3-729" fmla="*/ 865479 w 1269423"/>
                    <a:gd name="connsiteY3-730" fmla="*/ 29093 h 589771"/>
                    <a:gd name="connsiteX4-731" fmla="*/ 1051215 w 1269423"/>
                    <a:gd name="connsiteY4-732" fmla="*/ 76719 h 589771"/>
                    <a:gd name="connsiteX5-733" fmla="*/ 1269423 w 1269423"/>
                    <a:gd name="connsiteY5-734" fmla="*/ 38187 h 589771"/>
                    <a:gd name="connsiteX6-735" fmla="*/ 1121786 w 1269423"/>
                    <a:gd name="connsiteY6-736" fmla="*/ 589771 h 589771"/>
                    <a:gd name="connsiteX7-737" fmla="*/ 755941 w 1269423"/>
                    <a:gd name="connsiteY7-738" fmla="*/ 572018 h 589771"/>
                    <a:gd name="connsiteX8-739" fmla="*/ 470191 w 1269423"/>
                    <a:gd name="connsiteY8-740" fmla="*/ 533919 h 589771"/>
                    <a:gd name="connsiteX9-741" fmla="*/ 265402 w 1269423"/>
                    <a:gd name="connsiteY9-742" fmla="*/ 567256 h 589771"/>
                    <a:gd name="connsiteX10-743" fmla="*/ 0 w 1269423"/>
                    <a:gd name="connsiteY10-744" fmla="*/ 527859 h 589771"/>
                    <a:gd name="connsiteX11-745" fmla="*/ 123826 w 1269423"/>
                    <a:gd name="connsiteY11-746" fmla="*/ 42949 h 589771"/>
                    <a:gd name="connsiteX0-747" fmla="*/ 123826 w 1269423"/>
                    <a:gd name="connsiteY0-748" fmla="*/ 42949 h 589771"/>
                    <a:gd name="connsiteX1-749" fmla="*/ 465428 w 1269423"/>
                    <a:gd name="connsiteY1-750" fmla="*/ 519 h 589771"/>
                    <a:gd name="connsiteX2-751" fmla="*/ 679741 w 1269423"/>
                    <a:gd name="connsiteY2-752" fmla="*/ 67193 h 589771"/>
                    <a:gd name="connsiteX3-753" fmla="*/ 865479 w 1269423"/>
                    <a:gd name="connsiteY3-754" fmla="*/ 29093 h 589771"/>
                    <a:gd name="connsiteX4-755" fmla="*/ 1051215 w 1269423"/>
                    <a:gd name="connsiteY4-756" fmla="*/ 76719 h 589771"/>
                    <a:gd name="connsiteX5-757" fmla="*/ 1269423 w 1269423"/>
                    <a:gd name="connsiteY5-758" fmla="*/ 38187 h 589771"/>
                    <a:gd name="connsiteX6-759" fmla="*/ 1121786 w 1269423"/>
                    <a:gd name="connsiteY6-760" fmla="*/ 589771 h 589771"/>
                    <a:gd name="connsiteX7-761" fmla="*/ 755941 w 1269423"/>
                    <a:gd name="connsiteY7-762" fmla="*/ 572018 h 589771"/>
                    <a:gd name="connsiteX8-763" fmla="*/ 470191 w 1269423"/>
                    <a:gd name="connsiteY8-764" fmla="*/ 533919 h 589771"/>
                    <a:gd name="connsiteX9-765" fmla="*/ 265402 w 1269423"/>
                    <a:gd name="connsiteY9-766" fmla="*/ 567256 h 589771"/>
                    <a:gd name="connsiteX10-767" fmla="*/ 0 w 1269423"/>
                    <a:gd name="connsiteY10-768" fmla="*/ 527859 h 589771"/>
                    <a:gd name="connsiteX11-769" fmla="*/ 123826 w 1269423"/>
                    <a:gd name="connsiteY11-770" fmla="*/ 42949 h 589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81" y="connsiteY5-82"/>
                    </a:cxn>
                    <a:cxn ang="0">
                      <a:pos x="connsiteX6-203" y="connsiteY6-204"/>
                    </a:cxn>
                    <a:cxn ang="0">
                      <a:pos x="connsiteX7-289" y="connsiteY7-290"/>
                    </a:cxn>
                    <a:cxn ang="0">
                      <a:pos x="connsiteX8-307" y="connsiteY8-308"/>
                    </a:cxn>
                    <a:cxn ang="0">
                      <a:pos x="connsiteX9-417" y="connsiteY9-418"/>
                    </a:cxn>
                    <a:cxn ang="0">
                      <a:pos x="connsiteX10-579" y="connsiteY10-580"/>
                    </a:cxn>
                    <a:cxn ang="0">
                      <a:pos x="connsiteX11-625" y="connsiteY11-626"/>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a:ln>
                      <a:noFill/>
                    </a:ln>
                    <a:solidFill>
                      <a:srgbClr val="BAE5E4"/>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grpSp>
          <p:sp>
            <p:nvSpPr>
              <p:cNvPr id="11" name="TextBox 10"/>
              <p:cNvSpPr txBox="1"/>
              <p:nvPr/>
            </p:nvSpPr>
            <p:spPr>
              <a:xfrm>
                <a:off x="3150717" y="1761363"/>
                <a:ext cx="1129909" cy="37694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US" sz="3200" b="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Gợi</a:t>
                </a:r>
                <a:r>
                  <a:rPr kumimoji="0" lang="en-US" sz="32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 ý</a:t>
                </a:r>
                <a:endParaRPr kumimoji="0" lang="en-US" sz="32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grpSp>
        <p:grpSp>
          <p:nvGrpSpPr>
            <p:cNvPr id="28" name="Google Shape;1029;p42"/>
            <p:cNvGrpSpPr/>
            <p:nvPr/>
          </p:nvGrpSpPr>
          <p:grpSpPr>
            <a:xfrm rot="20594821">
              <a:off x="9557530" y="5203744"/>
              <a:ext cx="1566687" cy="1197813"/>
              <a:chOff x="7570574" y="3912596"/>
              <a:chExt cx="1175015" cy="898360"/>
            </a:xfrm>
          </p:grpSpPr>
          <p:grpSp>
            <p:nvGrpSpPr>
              <p:cNvPr id="29" name="Google Shape;1030;p42"/>
              <p:cNvGrpSpPr/>
              <p:nvPr/>
            </p:nvGrpSpPr>
            <p:grpSpPr>
              <a:xfrm>
                <a:off x="8115957" y="3912596"/>
                <a:ext cx="629632" cy="591794"/>
                <a:chOff x="6528424" y="1260656"/>
                <a:chExt cx="1975626" cy="1856900"/>
              </a:xfrm>
            </p:grpSpPr>
            <p:sp>
              <p:nvSpPr>
                <p:cNvPr id="31" name="Google Shape;1031;p42"/>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32" name="Google Shape;1032;p42"/>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33" name="Google Shape;1033;p42"/>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34" name="Google Shape;1034;p42"/>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35" name="Google Shape;1035;p42"/>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36" name="Google Shape;1036;p42"/>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37" name="Google Shape;1037;p42"/>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38" name="Google Shape;1038;p42"/>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39" name="Google Shape;1039;p42"/>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40" name="Google Shape;1040;p42"/>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41" name="Google Shape;1041;p42"/>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42" name="Google Shape;1042;p42"/>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43" name="Google Shape;1043;p42"/>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44" name="Google Shape;1044;p42"/>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45" name="Google Shape;1045;p42"/>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46" name="Google Shape;1046;p42"/>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47" name="Google Shape;1047;p42"/>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48" name="Google Shape;1048;p42"/>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49" name="Google Shape;1049;p42"/>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50" name="Google Shape;1050;p42"/>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51" name="Google Shape;1051;p42"/>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grpSp>
          <p:sp>
            <p:nvSpPr>
              <p:cNvPr id="30" name="Google Shape;1052;p42"/>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743803" y="1062606"/>
            <a:ext cx="11214893" cy="3365703"/>
            <a:chOff x="768927" y="1641595"/>
            <a:chExt cx="5340928" cy="2511698"/>
          </a:xfrm>
        </p:grpSpPr>
        <p:grpSp>
          <p:nvGrpSpPr>
            <p:cNvPr id="3" name="Group 2"/>
            <p:cNvGrpSpPr/>
            <p:nvPr/>
          </p:nvGrpSpPr>
          <p:grpSpPr>
            <a:xfrm>
              <a:off x="768927" y="1641595"/>
              <a:ext cx="5340928" cy="2511698"/>
              <a:chOff x="768927" y="1641595"/>
              <a:chExt cx="5340928" cy="2511698"/>
            </a:xfrm>
          </p:grpSpPr>
          <p:sp>
            <p:nvSpPr>
              <p:cNvPr id="5" name="Rectangle 14"/>
              <p:cNvSpPr/>
              <p:nvPr/>
            </p:nvSpPr>
            <p:spPr>
              <a:xfrm>
                <a:off x="2834269" y="16517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1" fmla="*/ 23813 w 1059873"/>
                  <a:gd name="connsiteY0-2" fmla="*/ 23812 h 561109"/>
                  <a:gd name="connsiteX1-3" fmla="*/ 1059873 w 1059873"/>
                  <a:gd name="connsiteY1-4" fmla="*/ 0 h 561109"/>
                  <a:gd name="connsiteX2-5" fmla="*/ 1059873 w 1059873"/>
                  <a:gd name="connsiteY2-6" fmla="*/ 561109 h 561109"/>
                  <a:gd name="connsiteX3-7" fmla="*/ 0 w 1059873"/>
                  <a:gd name="connsiteY3-8" fmla="*/ 561109 h 561109"/>
                  <a:gd name="connsiteX4-9" fmla="*/ 23813 w 1059873"/>
                  <a:gd name="connsiteY4-10" fmla="*/ 23812 h 561109"/>
                  <a:gd name="connsiteX0-11" fmla="*/ 33338 w 1059873"/>
                  <a:gd name="connsiteY0-12" fmla="*/ 66675 h 561109"/>
                  <a:gd name="connsiteX1-13" fmla="*/ 1059873 w 1059873"/>
                  <a:gd name="connsiteY1-14" fmla="*/ 0 h 561109"/>
                  <a:gd name="connsiteX2-15" fmla="*/ 1059873 w 1059873"/>
                  <a:gd name="connsiteY2-16" fmla="*/ 561109 h 561109"/>
                  <a:gd name="connsiteX3-17" fmla="*/ 0 w 1059873"/>
                  <a:gd name="connsiteY3-18" fmla="*/ 561109 h 561109"/>
                  <a:gd name="connsiteX4-19" fmla="*/ 33338 w 1059873"/>
                  <a:gd name="connsiteY4-20" fmla="*/ 66675 h 561109"/>
                  <a:gd name="connsiteX0-21" fmla="*/ 38101 w 1059873"/>
                  <a:gd name="connsiteY0-22" fmla="*/ 28575 h 561109"/>
                  <a:gd name="connsiteX1-23" fmla="*/ 1059873 w 1059873"/>
                  <a:gd name="connsiteY1-24" fmla="*/ 0 h 561109"/>
                  <a:gd name="connsiteX2-25" fmla="*/ 1059873 w 1059873"/>
                  <a:gd name="connsiteY2-26" fmla="*/ 561109 h 561109"/>
                  <a:gd name="connsiteX3-27" fmla="*/ 0 w 1059873"/>
                  <a:gd name="connsiteY3-28" fmla="*/ 561109 h 561109"/>
                  <a:gd name="connsiteX4-29" fmla="*/ 38101 w 1059873"/>
                  <a:gd name="connsiteY4-30" fmla="*/ 28575 h 561109"/>
                  <a:gd name="connsiteX0-31" fmla="*/ 138114 w 1159886"/>
                  <a:gd name="connsiteY0-32" fmla="*/ 28575 h 561109"/>
                  <a:gd name="connsiteX1-33" fmla="*/ 1159886 w 1159886"/>
                  <a:gd name="connsiteY1-34" fmla="*/ 0 h 561109"/>
                  <a:gd name="connsiteX2-35" fmla="*/ 1159886 w 1159886"/>
                  <a:gd name="connsiteY2-36" fmla="*/ 561109 h 561109"/>
                  <a:gd name="connsiteX3-37" fmla="*/ 0 w 1159886"/>
                  <a:gd name="connsiteY3-38" fmla="*/ 551584 h 561109"/>
                  <a:gd name="connsiteX4-39" fmla="*/ 138114 w 1159886"/>
                  <a:gd name="connsiteY4-40" fmla="*/ 28575 h 561109"/>
                  <a:gd name="connsiteX0-41" fmla="*/ 138114 w 1259898"/>
                  <a:gd name="connsiteY0-42" fmla="*/ 0 h 532534"/>
                  <a:gd name="connsiteX1-43" fmla="*/ 1259898 w 1259898"/>
                  <a:gd name="connsiteY1-44" fmla="*/ 19050 h 532534"/>
                  <a:gd name="connsiteX2-45" fmla="*/ 1159886 w 1259898"/>
                  <a:gd name="connsiteY2-46" fmla="*/ 532534 h 532534"/>
                  <a:gd name="connsiteX3-47" fmla="*/ 0 w 1259898"/>
                  <a:gd name="connsiteY3-48" fmla="*/ 523009 h 532534"/>
                  <a:gd name="connsiteX4-49" fmla="*/ 138114 w 1259898"/>
                  <a:gd name="connsiteY4-50" fmla="*/ 0 h 532534"/>
                  <a:gd name="connsiteX0-51" fmla="*/ 138114 w 1259898"/>
                  <a:gd name="connsiteY0-52" fmla="*/ 0 h 570634"/>
                  <a:gd name="connsiteX1-53" fmla="*/ 1259898 w 1259898"/>
                  <a:gd name="connsiteY1-54" fmla="*/ 19050 h 570634"/>
                  <a:gd name="connsiteX2-55" fmla="*/ 1112261 w 1259898"/>
                  <a:gd name="connsiteY2-56" fmla="*/ 570634 h 570634"/>
                  <a:gd name="connsiteX3-57" fmla="*/ 0 w 1259898"/>
                  <a:gd name="connsiteY3-58" fmla="*/ 523009 h 570634"/>
                  <a:gd name="connsiteX4-59" fmla="*/ 138114 w 1259898"/>
                  <a:gd name="connsiteY4-60" fmla="*/ 0 h 570634"/>
                  <a:gd name="connsiteX0-61" fmla="*/ 138114 w 1259898"/>
                  <a:gd name="connsiteY0-62" fmla="*/ 0 h 570634"/>
                  <a:gd name="connsiteX1-63" fmla="*/ 1259898 w 1259898"/>
                  <a:gd name="connsiteY1-64" fmla="*/ 19050 h 570634"/>
                  <a:gd name="connsiteX2-65" fmla="*/ 1112261 w 1259898"/>
                  <a:gd name="connsiteY2-66" fmla="*/ 570634 h 570634"/>
                  <a:gd name="connsiteX3-67" fmla="*/ 255877 w 1259898"/>
                  <a:gd name="connsiteY3-68" fmla="*/ 548119 h 570634"/>
                  <a:gd name="connsiteX4-69" fmla="*/ 0 w 1259898"/>
                  <a:gd name="connsiteY4-70" fmla="*/ 523009 h 570634"/>
                  <a:gd name="connsiteX5" fmla="*/ 138114 w 1259898"/>
                  <a:gd name="connsiteY5" fmla="*/ 0 h 570634"/>
                  <a:gd name="connsiteX0-71" fmla="*/ 138114 w 1259898"/>
                  <a:gd name="connsiteY0-72" fmla="*/ 0 h 570634"/>
                  <a:gd name="connsiteX1-73" fmla="*/ 1259898 w 1259898"/>
                  <a:gd name="connsiteY1-74" fmla="*/ 19050 h 570634"/>
                  <a:gd name="connsiteX2-75" fmla="*/ 1112261 w 1259898"/>
                  <a:gd name="connsiteY2-76" fmla="*/ 570634 h 570634"/>
                  <a:gd name="connsiteX3-77" fmla="*/ 255877 w 1259898"/>
                  <a:gd name="connsiteY3-78" fmla="*/ 548119 h 570634"/>
                  <a:gd name="connsiteX4-79" fmla="*/ 0 w 1259898"/>
                  <a:gd name="connsiteY4-80" fmla="*/ 523009 h 570634"/>
                  <a:gd name="connsiteX5-81" fmla="*/ 138114 w 1259898"/>
                  <a:gd name="connsiteY5-82" fmla="*/ 0 h 570634"/>
                  <a:gd name="connsiteX0-83" fmla="*/ 138114 w 1259898"/>
                  <a:gd name="connsiteY0-84" fmla="*/ 0 h 570634"/>
                  <a:gd name="connsiteX1-85" fmla="*/ 1259898 w 1259898"/>
                  <a:gd name="connsiteY1-86" fmla="*/ 19050 h 570634"/>
                  <a:gd name="connsiteX2-87" fmla="*/ 1112261 w 1259898"/>
                  <a:gd name="connsiteY2-88" fmla="*/ 570634 h 570634"/>
                  <a:gd name="connsiteX3-89" fmla="*/ 255877 w 1259898"/>
                  <a:gd name="connsiteY3-90" fmla="*/ 548119 h 570634"/>
                  <a:gd name="connsiteX4-91" fmla="*/ 0 w 1259898"/>
                  <a:gd name="connsiteY4-92" fmla="*/ 523009 h 570634"/>
                  <a:gd name="connsiteX5-93" fmla="*/ 138114 w 1259898"/>
                  <a:gd name="connsiteY5-94" fmla="*/ 0 h 570634"/>
                  <a:gd name="connsiteX0-95" fmla="*/ 138114 w 1259898"/>
                  <a:gd name="connsiteY0-96" fmla="*/ 0 h 570634"/>
                  <a:gd name="connsiteX1-97" fmla="*/ 1259898 w 1259898"/>
                  <a:gd name="connsiteY1-98" fmla="*/ 19050 h 570634"/>
                  <a:gd name="connsiteX2-99" fmla="*/ 1112261 w 1259898"/>
                  <a:gd name="connsiteY2-100" fmla="*/ 570634 h 570634"/>
                  <a:gd name="connsiteX3-101" fmla="*/ 255877 w 1259898"/>
                  <a:gd name="connsiteY3-102" fmla="*/ 548119 h 570634"/>
                  <a:gd name="connsiteX4-103" fmla="*/ 0 w 1259898"/>
                  <a:gd name="connsiteY4-104" fmla="*/ 523009 h 570634"/>
                  <a:gd name="connsiteX5-105" fmla="*/ 138114 w 1259898"/>
                  <a:gd name="connsiteY5-106" fmla="*/ 0 h 570634"/>
                  <a:gd name="connsiteX0-107" fmla="*/ 138114 w 1259898"/>
                  <a:gd name="connsiteY0-108" fmla="*/ 0 h 570634"/>
                  <a:gd name="connsiteX1-109" fmla="*/ 1259898 w 1259898"/>
                  <a:gd name="connsiteY1-110" fmla="*/ 19050 h 570634"/>
                  <a:gd name="connsiteX2-111" fmla="*/ 1112261 w 1259898"/>
                  <a:gd name="connsiteY2-112" fmla="*/ 570634 h 570634"/>
                  <a:gd name="connsiteX3-113" fmla="*/ 255877 w 1259898"/>
                  <a:gd name="connsiteY3-114" fmla="*/ 548119 h 570634"/>
                  <a:gd name="connsiteX4-115" fmla="*/ 0 w 1259898"/>
                  <a:gd name="connsiteY4-116" fmla="*/ 523009 h 570634"/>
                  <a:gd name="connsiteX5-117" fmla="*/ 138114 w 1259898"/>
                  <a:gd name="connsiteY5-118" fmla="*/ 0 h 570634"/>
                  <a:gd name="connsiteX0-119" fmla="*/ 147639 w 1269423"/>
                  <a:gd name="connsiteY0-120" fmla="*/ 0 h 570634"/>
                  <a:gd name="connsiteX1-121" fmla="*/ 1269423 w 1269423"/>
                  <a:gd name="connsiteY1-122" fmla="*/ 19050 h 570634"/>
                  <a:gd name="connsiteX2-123" fmla="*/ 1121786 w 1269423"/>
                  <a:gd name="connsiteY2-124" fmla="*/ 570634 h 570634"/>
                  <a:gd name="connsiteX3-125" fmla="*/ 265402 w 1269423"/>
                  <a:gd name="connsiteY3-126" fmla="*/ 548119 h 570634"/>
                  <a:gd name="connsiteX4-127" fmla="*/ 0 w 1269423"/>
                  <a:gd name="connsiteY4-128" fmla="*/ 508722 h 570634"/>
                  <a:gd name="connsiteX5-129" fmla="*/ 147639 w 1269423"/>
                  <a:gd name="connsiteY5-130" fmla="*/ 0 h 570634"/>
                  <a:gd name="connsiteX0-131" fmla="*/ 147639 w 1269423"/>
                  <a:gd name="connsiteY0-132" fmla="*/ 0 h 570634"/>
                  <a:gd name="connsiteX1-133" fmla="*/ 1269423 w 1269423"/>
                  <a:gd name="connsiteY1-134" fmla="*/ 19050 h 570634"/>
                  <a:gd name="connsiteX2-135" fmla="*/ 1121786 w 1269423"/>
                  <a:gd name="connsiteY2-136" fmla="*/ 570634 h 570634"/>
                  <a:gd name="connsiteX3-137" fmla="*/ 265402 w 1269423"/>
                  <a:gd name="connsiteY3-138" fmla="*/ 548119 h 570634"/>
                  <a:gd name="connsiteX4-139" fmla="*/ 0 w 1269423"/>
                  <a:gd name="connsiteY4-140" fmla="*/ 508722 h 570634"/>
                  <a:gd name="connsiteX5-141" fmla="*/ 147639 w 1269423"/>
                  <a:gd name="connsiteY5-142" fmla="*/ 0 h 570634"/>
                  <a:gd name="connsiteX0-143" fmla="*/ 123826 w 1269423"/>
                  <a:gd name="connsiteY0-144" fmla="*/ 0 h 556347"/>
                  <a:gd name="connsiteX1-145" fmla="*/ 1269423 w 1269423"/>
                  <a:gd name="connsiteY1-146" fmla="*/ 4763 h 556347"/>
                  <a:gd name="connsiteX2-147" fmla="*/ 1121786 w 1269423"/>
                  <a:gd name="connsiteY2-148" fmla="*/ 556347 h 556347"/>
                  <a:gd name="connsiteX3-149" fmla="*/ 265402 w 1269423"/>
                  <a:gd name="connsiteY3-150" fmla="*/ 533832 h 556347"/>
                  <a:gd name="connsiteX4-151" fmla="*/ 0 w 1269423"/>
                  <a:gd name="connsiteY4-152" fmla="*/ 494435 h 556347"/>
                  <a:gd name="connsiteX5-153" fmla="*/ 123826 w 1269423"/>
                  <a:gd name="connsiteY5-154" fmla="*/ 0 h 556347"/>
                  <a:gd name="connsiteX0-155" fmla="*/ 123826 w 1269423"/>
                  <a:gd name="connsiteY0-156" fmla="*/ 0 h 556347"/>
                  <a:gd name="connsiteX1-157" fmla="*/ 1269423 w 1269423"/>
                  <a:gd name="connsiteY1-158" fmla="*/ 4763 h 556347"/>
                  <a:gd name="connsiteX2-159" fmla="*/ 1121786 w 1269423"/>
                  <a:gd name="connsiteY2-160" fmla="*/ 556347 h 556347"/>
                  <a:gd name="connsiteX3-161" fmla="*/ 265402 w 1269423"/>
                  <a:gd name="connsiteY3-162" fmla="*/ 533832 h 556347"/>
                  <a:gd name="connsiteX4-163" fmla="*/ 0 w 1269423"/>
                  <a:gd name="connsiteY4-164" fmla="*/ 494435 h 556347"/>
                  <a:gd name="connsiteX5-165" fmla="*/ 123826 w 1269423"/>
                  <a:gd name="connsiteY5-166" fmla="*/ 0 h 556347"/>
                  <a:gd name="connsiteX0-167" fmla="*/ 123826 w 1269423"/>
                  <a:gd name="connsiteY0-168" fmla="*/ 0 h 556347"/>
                  <a:gd name="connsiteX1-169" fmla="*/ 1269423 w 1269423"/>
                  <a:gd name="connsiteY1-170" fmla="*/ 4763 h 556347"/>
                  <a:gd name="connsiteX2-171" fmla="*/ 1121786 w 1269423"/>
                  <a:gd name="connsiteY2-172" fmla="*/ 556347 h 556347"/>
                  <a:gd name="connsiteX3-173" fmla="*/ 265402 w 1269423"/>
                  <a:gd name="connsiteY3-174" fmla="*/ 533832 h 556347"/>
                  <a:gd name="connsiteX4-175" fmla="*/ 0 w 1269423"/>
                  <a:gd name="connsiteY4-176" fmla="*/ 494435 h 556347"/>
                  <a:gd name="connsiteX5-177" fmla="*/ 123826 w 1269423"/>
                  <a:gd name="connsiteY5-178" fmla="*/ 0 h 556347"/>
                  <a:gd name="connsiteX0-179" fmla="*/ 123826 w 1269423"/>
                  <a:gd name="connsiteY0-180" fmla="*/ 47869 h 604216"/>
                  <a:gd name="connsiteX1-181" fmla="*/ 465428 w 1269423"/>
                  <a:gd name="connsiteY1-182" fmla="*/ 14964 h 604216"/>
                  <a:gd name="connsiteX2-183" fmla="*/ 1269423 w 1269423"/>
                  <a:gd name="connsiteY2-184" fmla="*/ 52632 h 604216"/>
                  <a:gd name="connsiteX3-185" fmla="*/ 1121786 w 1269423"/>
                  <a:gd name="connsiteY3-186" fmla="*/ 604216 h 604216"/>
                  <a:gd name="connsiteX4-187" fmla="*/ 265402 w 1269423"/>
                  <a:gd name="connsiteY4-188" fmla="*/ 581701 h 604216"/>
                  <a:gd name="connsiteX5-189" fmla="*/ 0 w 1269423"/>
                  <a:gd name="connsiteY5-190" fmla="*/ 542304 h 604216"/>
                  <a:gd name="connsiteX6" fmla="*/ 123826 w 1269423"/>
                  <a:gd name="connsiteY6" fmla="*/ 47869 h 604216"/>
                  <a:gd name="connsiteX0-191" fmla="*/ 123826 w 1269423"/>
                  <a:gd name="connsiteY0-192" fmla="*/ 47869 h 604216"/>
                  <a:gd name="connsiteX1-193" fmla="*/ 465428 w 1269423"/>
                  <a:gd name="connsiteY1-194" fmla="*/ 14964 h 604216"/>
                  <a:gd name="connsiteX2-195" fmla="*/ 1269423 w 1269423"/>
                  <a:gd name="connsiteY2-196" fmla="*/ 52632 h 604216"/>
                  <a:gd name="connsiteX3-197" fmla="*/ 1121786 w 1269423"/>
                  <a:gd name="connsiteY3-198" fmla="*/ 604216 h 604216"/>
                  <a:gd name="connsiteX4-199" fmla="*/ 265402 w 1269423"/>
                  <a:gd name="connsiteY4-200" fmla="*/ 581701 h 604216"/>
                  <a:gd name="connsiteX5-201" fmla="*/ 0 w 1269423"/>
                  <a:gd name="connsiteY5-202" fmla="*/ 542304 h 604216"/>
                  <a:gd name="connsiteX6-203" fmla="*/ 123826 w 1269423"/>
                  <a:gd name="connsiteY6-204" fmla="*/ 47869 h 604216"/>
                  <a:gd name="connsiteX0-205" fmla="*/ 123826 w 1269423"/>
                  <a:gd name="connsiteY0-206" fmla="*/ 47869 h 604216"/>
                  <a:gd name="connsiteX1-207" fmla="*/ 465428 w 1269423"/>
                  <a:gd name="connsiteY1-208" fmla="*/ 14964 h 604216"/>
                  <a:gd name="connsiteX2-209" fmla="*/ 1269423 w 1269423"/>
                  <a:gd name="connsiteY2-210" fmla="*/ 52632 h 604216"/>
                  <a:gd name="connsiteX3-211" fmla="*/ 1121786 w 1269423"/>
                  <a:gd name="connsiteY3-212" fmla="*/ 604216 h 604216"/>
                  <a:gd name="connsiteX4-213" fmla="*/ 265402 w 1269423"/>
                  <a:gd name="connsiteY4-214" fmla="*/ 581701 h 604216"/>
                  <a:gd name="connsiteX5-215" fmla="*/ 0 w 1269423"/>
                  <a:gd name="connsiteY5-216" fmla="*/ 542304 h 604216"/>
                  <a:gd name="connsiteX6-217" fmla="*/ 123826 w 1269423"/>
                  <a:gd name="connsiteY6-218" fmla="*/ 47869 h 604216"/>
                  <a:gd name="connsiteX0-219" fmla="*/ 123826 w 1269423"/>
                  <a:gd name="connsiteY0-220" fmla="*/ 47869 h 604216"/>
                  <a:gd name="connsiteX1-221" fmla="*/ 465428 w 1269423"/>
                  <a:gd name="connsiteY1-222" fmla="*/ 14964 h 604216"/>
                  <a:gd name="connsiteX2-223" fmla="*/ 1269423 w 1269423"/>
                  <a:gd name="connsiteY2-224" fmla="*/ 52632 h 604216"/>
                  <a:gd name="connsiteX3-225" fmla="*/ 1121786 w 1269423"/>
                  <a:gd name="connsiteY3-226" fmla="*/ 604216 h 604216"/>
                  <a:gd name="connsiteX4-227" fmla="*/ 265402 w 1269423"/>
                  <a:gd name="connsiteY4-228" fmla="*/ 581701 h 604216"/>
                  <a:gd name="connsiteX5-229" fmla="*/ 0 w 1269423"/>
                  <a:gd name="connsiteY5-230" fmla="*/ 542304 h 604216"/>
                  <a:gd name="connsiteX6-231" fmla="*/ 123826 w 1269423"/>
                  <a:gd name="connsiteY6-232" fmla="*/ 47869 h 604216"/>
                  <a:gd name="connsiteX0-233" fmla="*/ 123826 w 1269423"/>
                  <a:gd name="connsiteY0-234" fmla="*/ 57394 h 604216"/>
                  <a:gd name="connsiteX1-235" fmla="*/ 465428 w 1269423"/>
                  <a:gd name="connsiteY1-236" fmla="*/ 14964 h 604216"/>
                  <a:gd name="connsiteX2-237" fmla="*/ 1269423 w 1269423"/>
                  <a:gd name="connsiteY2-238" fmla="*/ 52632 h 604216"/>
                  <a:gd name="connsiteX3-239" fmla="*/ 1121786 w 1269423"/>
                  <a:gd name="connsiteY3-240" fmla="*/ 604216 h 604216"/>
                  <a:gd name="connsiteX4-241" fmla="*/ 265402 w 1269423"/>
                  <a:gd name="connsiteY4-242" fmla="*/ 581701 h 604216"/>
                  <a:gd name="connsiteX5-243" fmla="*/ 0 w 1269423"/>
                  <a:gd name="connsiteY5-244" fmla="*/ 542304 h 604216"/>
                  <a:gd name="connsiteX6-245" fmla="*/ 123826 w 1269423"/>
                  <a:gd name="connsiteY6-246" fmla="*/ 57394 h 604216"/>
                  <a:gd name="connsiteX0-247" fmla="*/ 123826 w 1269423"/>
                  <a:gd name="connsiteY0-248" fmla="*/ 57394 h 604216"/>
                  <a:gd name="connsiteX1-249" fmla="*/ 465428 w 1269423"/>
                  <a:gd name="connsiteY1-250" fmla="*/ 14964 h 604216"/>
                  <a:gd name="connsiteX2-251" fmla="*/ 1269423 w 1269423"/>
                  <a:gd name="connsiteY2-252" fmla="*/ 52632 h 604216"/>
                  <a:gd name="connsiteX3-253" fmla="*/ 1121786 w 1269423"/>
                  <a:gd name="connsiteY3-254" fmla="*/ 604216 h 604216"/>
                  <a:gd name="connsiteX4-255" fmla="*/ 265402 w 1269423"/>
                  <a:gd name="connsiteY4-256" fmla="*/ 581701 h 604216"/>
                  <a:gd name="connsiteX5-257" fmla="*/ 0 w 1269423"/>
                  <a:gd name="connsiteY5-258" fmla="*/ 542304 h 604216"/>
                  <a:gd name="connsiteX6-259" fmla="*/ 123826 w 1269423"/>
                  <a:gd name="connsiteY6-260" fmla="*/ 57394 h 604216"/>
                  <a:gd name="connsiteX0-261" fmla="*/ 123826 w 1269423"/>
                  <a:gd name="connsiteY0-262" fmla="*/ 50744 h 597566"/>
                  <a:gd name="connsiteX1-263" fmla="*/ 465428 w 1269423"/>
                  <a:gd name="connsiteY1-264" fmla="*/ 8314 h 597566"/>
                  <a:gd name="connsiteX2-265" fmla="*/ 598778 w 1269423"/>
                  <a:gd name="connsiteY2-266" fmla="*/ 32126 h 597566"/>
                  <a:gd name="connsiteX3-267" fmla="*/ 1269423 w 1269423"/>
                  <a:gd name="connsiteY3-268" fmla="*/ 45982 h 597566"/>
                  <a:gd name="connsiteX4-269" fmla="*/ 1121786 w 1269423"/>
                  <a:gd name="connsiteY4-270" fmla="*/ 597566 h 597566"/>
                  <a:gd name="connsiteX5-271" fmla="*/ 265402 w 1269423"/>
                  <a:gd name="connsiteY5-272" fmla="*/ 575051 h 597566"/>
                  <a:gd name="connsiteX6-273" fmla="*/ 0 w 1269423"/>
                  <a:gd name="connsiteY6-274" fmla="*/ 535654 h 597566"/>
                  <a:gd name="connsiteX7" fmla="*/ 123826 w 1269423"/>
                  <a:gd name="connsiteY7" fmla="*/ 50744 h 597566"/>
                  <a:gd name="connsiteX0-275" fmla="*/ 123826 w 1269423"/>
                  <a:gd name="connsiteY0-276" fmla="*/ 49637 h 596459"/>
                  <a:gd name="connsiteX1-277" fmla="*/ 465428 w 1269423"/>
                  <a:gd name="connsiteY1-278" fmla="*/ 7207 h 596459"/>
                  <a:gd name="connsiteX2-279" fmla="*/ 598778 w 1269423"/>
                  <a:gd name="connsiteY2-280" fmla="*/ 31019 h 596459"/>
                  <a:gd name="connsiteX3-281" fmla="*/ 794041 w 1269423"/>
                  <a:gd name="connsiteY3-282" fmla="*/ 35782 h 596459"/>
                  <a:gd name="connsiteX4-283" fmla="*/ 1269423 w 1269423"/>
                  <a:gd name="connsiteY4-284" fmla="*/ 44875 h 596459"/>
                  <a:gd name="connsiteX5-285" fmla="*/ 1121786 w 1269423"/>
                  <a:gd name="connsiteY5-286" fmla="*/ 596459 h 596459"/>
                  <a:gd name="connsiteX6-287" fmla="*/ 265402 w 1269423"/>
                  <a:gd name="connsiteY6-288" fmla="*/ 573944 h 596459"/>
                  <a:gd name="connsiteX7-289" fmla="*/ 0 w 1269423"/>
                  <a:gd name="connsiteY7-290" fmla="*/ 534547 h 596459"/>
                  <a:gd name="connsiteX8" fmla="*/ 123826 w 1269423"/>
                  <a:gd name="connsiteY8" fmla="*/ 49637 h 596459"/>
                  <a:gd name="connsiteX0-291" fmla="*/ 123826 w 1269423"/>
                  <a:gd name="connsiteY0-292" fmla="*/ 43695 h 590517"/>
                  <a:gd name="connsiteX1-293" fmla="*/ 465428 w 1269423"/>
                  <a:gd name="connsiteY1-294" fmla="*/ 1265 h 590517"/>
                  <a:gd name="connsiteX2-295" fmla="*/ 598778 w 1269423"/>
                  <a:gd name="connsiteY2-296" fmla="*/ 25077 h 590517"/>
                  <a:gd name="connsiteX3-297" fmla="*/ 808329 w 1269423"/>
                  <a:gd name="connsiteY3-298" fmla="*/ 63177 h 590517"/>
                  <a:gd name="connsiteX4-299" fmla="*/ 1269423 w 1269423"/>
                  <a:gd name="connsiteY4-300" fmla="*/ 38933 h 590517"/>
                  <a:gd name="connsiteX5-301" fmla="*/ 1121786 w 1269423"/>
                  <a:gd name="connsiteY5-302" fmla="*/ 590517 h 590517"/>
                  <a:gd name="connsiteX6-303" fmla="*/ 265402 w 1269423"/>
                  <a:gd name="connsiteY6-304" fmla="*/ 568002 h 590517"/>
                  <a:gd name="connsiteX7-305" fmla="*/ 0 w 1269423"/>
                  <a:gd name="connsiteY7-306" fmla="*/ 528605 h 590517"/>
                  <a:gd name="connsiteX8-307" fmla="*/ 123826 w 1269423"/>
                  <a:gd name="connsiteY8-308" fmla="*/ 43695 h 590517"/>
                  <a:gd name="connsiteX0-309" fmla="*/ 123826 w 1269423"/>
                  <a:gd name="connsiteY0-310" fmla="*/ 49636 h 596458"/>
                  <a:gd name="connsiteX1-311" fmla="*/ 465428 w 1269423"/>
                  <a:gd name="connsiteY1-312" fmla="*/ 7206 h 596458"/>
                  <a:gd name="connsiteX2-313" fmla="*/ 598778 w 1269423"/>
                  <a:gd name="connsiteY2-314" fmla="*/ 31018 h 596458"/>
                  <a:gd name="connsiteX3-315" fmla="*/ 865479 w 1269423"/>
                  <a:gd name="connsiteY3-316" fmla="*/ 35780 h 596458"/>
                  <a:gd name="connsiteX4-317" fmla="*/ 1269423 w 1269423"/>
                  <a:gd name="connsiteY4-318" fmla="*/ 44874 h 596458"/>
                  <a:gd name="connsiteX5-319" fmla="*/ 1121786 w 1269423"/>
                  <a:gd name="connsiteY5-320" fmla="*/ 596458 h 596458"/>
                  <a:gd name="connsiteX6-321" fmla="*/ 265402 w 1269423"/>
                  <a:gd name="connsiteY6-322" fmla="*/ 573943 h 596458"/>
                  <a:gd name="connsiteX7-323" fmla="*/ 0 w 1269423"/>
                  <a:gd name="connsiteY7-324" fmla="*/ 534546 h 596458"/>
                  <a:gd name="connsiteX8-325" fmla="*/ 123826 w 1269423"/>
                  <a:gd name="connsiteY8-326" fmla="*/ 49636 h 596458"/>
                  <a:gd name="connsiteX0-327" fmla="*/ 123826 w 1269423"/>
                  <a:gd name="connsiteY0-328" fmla="*/ 49636 h 596458"/>
                  <a:gd name="connsiteX1-329" fmla="*/ 465428 w 1269423"/>
                  <a:gd name="connsiteY1-330" fmla="*/ 7206 h 596458"/>
                  <a:gd name="connsiteX2-331" fmla="*/ 598778 w 1269423"/>
                  <a:gd name="connsiteY2-332" fmla="*/ 31018 h 596458"/>
                  <a:gd name="connsiteX3-333" fmla="*/ 865479 w 1269423"/>
                  <a:gd name="connsiteY3-334" fmla="*/ 35780 h 596458"/>
                  <a:gd name="connsiteX4-335" fmla="*/ 1269423 w 1269423"/>
                  <a:gd name="connsiteY4-336" fmla="*/ 44874 h 596458"/>
                  <a:gd name="connsiteX5-337" fmla="*/ 1121786 w 1269423"/>
                  <a:gd name="connsiteY5-338" fmla="*/ 596458 h 596458"/>
                  <a:gd name="connsiteX6-339" fmla="*/ 265402 w 1269423"/>
                  <a:gd name="connsiteY6-340" fmla="*/ 573943 h 596458"/>
                  <a:gd name="connsiteX7-341" fmla="*/ 0 w 1269423"/>
                  <a:gd name="connsiteY7-342" fmla="*/ 534546 h 596458"/>
                  <a:gd name="connsiteX8-343" fmla="*/ 123826 w 1269423"/>
                  <a:gd name="connsiteY8-344" fmla="*/ 49636 h 596458"/>
                  <a:gd name="connsiteX0-345" fmla="*/ 123826 w 1269423"/>
                  <a:gd name="connsiteY0-346" fmla="*/ 49636 h 596458"/>
                  <a:gd name="connsiteX1-347" fmla="*/ 465428 w 1269423"/>
                  <a:gd name="connsiteY1-348" fmla="*/ 7206 h 596458"/>
                  <a:gd name="connsiteX2-349" fmla="*/ 660691 w 1269423"/>
                  <a:gd name="connsiteY2-350" fmla="*/ 54830 h 596458"/>
                  <a:gd name="connsiteX3-351" fmla="*/ 865479 w 1269423"/>
                  <a:gd name="connsiteY3-352" fmla="*/ 35780 h 596458"/>
                  <a:gd name="connsiteX4-353" fmla="*/ 1269423 w 1269423"/>
                  <a:gd name="connsiteY4-354" fmla="*/ 44874 h 596458"/>
                  <a:gd name="connsiteX5-355" fmla="*/ 1121786 w 1269423"/>
                  <a:gd name="connsiteY5-356" fmla="*/ 596458 h 596458"/>
                  <a:gd name="connsiteX6-357" fmla="*/ 265402 w 1269423"/>
                  <a:gd name="connsiteY6-358" fmla="*/ 573943 h 596458"/>
                  <a:gd name="connsiteX7-359" fmla="*/ 0 w 1269423"/>
                  <a:gd name="connsiteY7-360" fmla="*/ 534546 h 596458"/>
                  <a:gd name="connsiteX8-361" fmla="*/ 123826 w 1269423"/>
                  <a:gd name="connsiteY8-362" fmla="*/ 49636 h 596458"/>
                  <a:gd name="connsiteX0-363" fmla="*/ 123826 w 1269423"/>
                  <a:gd name="connsiteY0-364" fmla="*/ 49636 h 596458"/>
                  <a:gd name="connsiteX1-365" fmla="*/ 465428 w 1269423"/>
                  <a:gd name="connsiteY1-366" fmla="*/ 7206 h 596458"/>
                  <a:gd name="connsiteX2-367" fmla="*/ 679741 w 1269423"/>
                  <a:gd name="connsiteY2-368" fmla="*/ 73880 h 596458"/>
                  <a:gd name="connsiteX3-369" fmla="*/ 865479 w 1269423"/>
                  <a:gd name="connsiteY3-370" fmla="*/ 35780 h 596458"/>
                  <a:gd name="connsiteX4-371" fmla="*/ 1269423 w 1269423"/>
                  <a:gd name="connsiteY4-372" fmla="*/ 44874 h 596458"/>
                  <a:gd name="connsiteX5-373" fmla="*/ 1121786 w 1269423"/>
                  <a:gd name="connsiteY5-374" fmla="*/ 596458 h 596458"/>
                  <a:gd name="connsiteX6-375" fmla="*/ 265402 w 1269423"/>
                  <a:gd name="connsiteY6-376" fmla="*/ 573943 h 596458"/>
                  <a:gd name="connsiteX7-377" fmla="*/ 0 w 1269423"/>
                  <a:gd name="connsiteY7-378" fmla="*/ 534546 h 596458"/>
                  <a:gd name="connsiteX8-379" fmla="*/ 123826 w 1269423"/>
                  <a:gd name="connsiteY8-380" fmla="*/ 49636 h 596458"/>
                  <a:gd name="connsiteX0-381" fmla="*/ 123826 w 1269423"/>
                  <a:gd name="connsiteY0-382" fmla="*/ 45668 h 592490"/>
                  <a:gd name="connsiteX1-383" fmla="*/ 465428 w 1269423"/>
                  <a:gd name="connsiteY1-384" fmla="*/ 3238 h 592490"/>
                  <a:gd name="connsiteX2-385" fmla="*/ 679741 w 1269423"/>
                  <a:gd name="connsiteY2-386" fmla="*/ 69912 h 592490"/>
                  <a:gd name="connsiteX3-387" fmla="*/ 865479 w 1269423"/>
                  <a:gd name="connsiteY3-388" fmla="*/ 31812 h 592490"/>
                  <a:gd name="connsiteX4-389" fmla="*/ 1065503 w 1269423"/>
                  <a:gd name="connsiteY4-390" fmla="*/ 50863 h 592490"/>
                  <a:gd name="connsiteX5-391" fmla="*/ 1269423 w 1269423"/>
                  <a:gd name="connsiteY5-392" fmla="*/ 40906 h 592490"/>
                  <a:gd name="connsiteX6-393" fmla="*/ 1121786 w 1269423"/>
                  <a:gd name="connsiteY6-394" fmla="*/ 592490 h 592490"/>
                  <a:gd name="connsiteX7-395" fmla="*/ 265402 w 1269423"/>
                  <a:gd name="connsiteY7-396" fmla="*/ 569975 h 592490"/>
                  <a:gd name="connsiteX8-397" fmla="*/ 0 w 1269423"/>
                  <a:gd name="connsiteY8-398" fmla="*/ 530578 h 592490"/>
                  <a:gd name="connsiteX9" fmla="*/ 123826 w 1269423"/>
                  <a:gd name="connsiteY9" fmla="*/ 45668 h 592490"/>
                  <a:gd name="connsiteX0-399" fmla="*/ 123826 w 1269423"/>
                  <a:gd name="connsiteY0-400" fmla="*/ 42949 h 589771"/>
                  <a:gd name="connsiteX1-401" fmla="*/ 465428 w 1269423"/>
                  <a:gd name="connsiteY1-402" fmla="*/ 519 h 589771"/>
                  <a:gd name="connsiteX2-403" fmla="*/ 679741 w 1269423"/>
                  <a:gd name="connsiteY2-404" fmla="*/ 67193 h 589771"/>
                  <a:gd name="connsiteX3-405" fmla="*/ 865479 w 1269423"/>
                  <a:gd name="connsiteY3-406" fmla="*/ 29093 h 589771"/>
                  <a:gd name="connsiteX4-407" fmla="*/ 1065503 w 1269423"/>
                  <a:gd name="connsiteY4-408" fmla="*/ 48144 h 589771"/>
                  <a:gd name="connsiteX5-409" fmla="*/ 1269423 w 1269423"/>
                  <a:gd name="connsiteY5-410" fmla="*/ 38187 h 589771"/>
                  <a:gd name="connsiteX6-411" fmla="*/ 1121786 w 1269423"/>
                  <a:gd name="connsiteY6-412" fmla="*/ 589771 h 589771"/>
                  <a:gd name="connsiteX7-413" fmla="*/ 265402 w 1269423"/>
                  <a:gd name="connsiteY7-414" fmla="*/ 567256 h 589771"/>
                  <a:gd name="connsiteX8-415" fmla="*/ 0 w 1269423"/>
                  <a:gd name="connsiteY8-416" fmla="*/ 527859 h 589771"/>
                  <a:gd name="connsiteX9-417" fmla="*/ 123826 w 1269423"/>
                  <a:gd name="connsiteY9-418" fmla="*/ 42949 h 589771"/>
                  <a:gd name="connsiteX0-419" fmla="*/ 123826 w 1269423"/>
                  <a:gd name="connsiteY0-420" fmla="*/ 42949 h 589771"/>
                  <a:gd name="connsiteX1-421" fmla="*/ 465428 w 1269423"/>
                  <a:gd name="connsiteY1-422" fmla="*/ 519 h 589771"/>
                  <a:gd name="connsiteX2-423" fmla="*/ 679741 w 1269423"/>
                  <a:gd name="connsiteY2-424" fmla="*/ 67193 h 589771"/>
                  <a:gd name="connsiteX3-425" fmla="*/ 865479 w 1269423"/>
                  <a:gd name="connsiteY3-426" fmla="*/ 29093 h 589771"/>
                  <a:gd name="connsiteX4-427" fmla="*/ 1065503 w 1269423"/>
                  <a:gd name="connsiteY4-428" fmla="*/ 48144 h 589771"/>
                  <a:gd name="connsiteX5-429" fmla="*/ 1269423 w 1269423"/>
                  <a:gd name="connsiteY5-430" fmla="*/ 38187 h 589771"/>
                  <a:gd name="connsiteX6-431" fmla="*/ 1121786 w 1269423"/>
                  <a:gd name="connsiteY6-432" fmla="*/ 589771 h 589771"/>
                  <a:gd name="connsiteX7-433" fmla="*/ 265402 w 1269423"/>
                  <a:gd name="connsiteY7-434" fmla="*/ 567256 h 589771"/>
                  <a:gd name="connsiteX8-435" fmla="*/ 0 w 1269423"/>
                  <a:gd name="connsiteY8-436" fmla="*/ 527859 h 589771"/>
                  <a:gd name="connsiteX9-437" fmla="*/ 123826 w 1269423"/>
                  <a:gd name="connsiteY9-438" fmla="*/ 42949 h 589771"/>
                  <a:gd name="connsiteX0-439" fmla="*/ 123826 w 1269423"/>
                  <a:gd name="connsiteY0-440" fmla="*/ 42949 h 589771"/>
                  <a:gd name="connsiteX1-441" fmla="*/ 465428 w 1269423"/>
                  <a:gd name="connsiteY1-442" fmla="*/ 519 h 589771"/>
                  <a:gd name="connsiteX2-443" fmla="*/ 679741 w 1269423"/>
                  <a:gd name="connsiteY2-444" fmla="*/ 67193 h 589771"/>
                  <a:gd name="connsiteX3-445" fmla="*/ 865479 w 1269423"/>
                  <a:gd name="connsiteY3-446" fmla="*/ 29093 h 589771"/>
                  <a:gd name="connsiteX4-447" fmla="*/ 1065503 w 1269423"/>
                  <a:gd name="connsiteY4-448" fmla="*/ 48144 h 589771"/>
                  <a:gd name="connsiteX5-449" fmla="*/ 1269423 w 1269423"/>
                  <a:gd name="connsiteY5-450" fmla="*/ 38187 h 589771"/>
                  <a:gd name="connsiteX6-451" fmla="*/ 1121786 w 1269423"/>
                  <a:gd name="connsiteY6-452" fmla="*/ 589771 h 589771"/>
                  <a:gd name="connsiteX7-453" fmla="*/ 265402 w 1269423"/>
                  <a:gd name="connsiteY7-454" fmla="*/ 567256 h 589771"/>
                  <a:gd name="connsiteX8-455" fmla="*/ 0 w 1269423"/>
                  <a:gd name="connsiteY8-456" fmla="*/ 527859 h 589771"/>
                  <a:gd name="connsiteX9-457" fmla="*/ 123826 w 1269423"/>
                  <a:gd name="connsiteY9-458" fmla="*/ 42949 h 589771"/>
                  <a:gd name="connsiteX0-459" fmla="*/ 123826 w 1269423"/>
                  <a:gd name="connsiteY0-460" fmla="*/ 42949 h 589771"/>
                  <a:gd name="connsiteX1-461" fmla="*/ 465428 w 1269423"/>
                  <a:gd name="connsiteY1-462" fmla="*/ 519 h 589771"/>
                  <a:gd name="connsiteX2-463" fmla="*/ 679741 w 1269423"/>
                  <a:gd name="connsiteY2-464" fmla="*/ 67193 h 589771"/>
                  <a:gd name="connsiteX3-465" fmla="*/ 865479 w 1269423"/>
                  <a:gd name="connsiteY3-466" fmla="*/ 29093 h 589771"/>
                  <a:gd name="connsiteX4-467" fmla="*/ 1046453 w 1269423"/>
                  <a:gd name="connsiteY4-468" fmla="*/ 57669 h 589771"/>
                  <a:gd name="connsiteX5-469" fmla="*/ 1269423 w 1269423"/>
                  <a:gd name="connsiteY5-470" fmla="*/ 38187 h 589771"/>
                  <a:gd name="connsiteX6-471" fmla="*/ 1121786 w 1269423"/>
                  <a:gd name="connsiteY6-472" fmla="*/ 589771 h 589771"/>
                  <a:gd name="connsiteX7-473" fmla="*/ 265402 w 1269423"/>
                  <a:gd name="connsiteY7-474" fmla="*/ 567256 h 589771"/>
                  <a:gd name="connsiteX8-475" fmla="*/ 0 w 1269423"/>
                  <a:gd name="connsiteY8-476" fmla="*/ 527859 h 589771"/>
                  <a:gd name="connsiteX9-477" fmla="*/ 123826 w 1269423"/>
                  <a:gd name="connsiteY9-478" fmla="*/ 42949 h 589771"/>
                  <a:gd name="connsiteX0-479" fmla="*/ 123826 w 1269423"/>
                  <a:gd name="connsiteY0-480" fmla="*/ 42949 h 589771"/>
                  <a:gd name="connsiteX1-481" fmla="*/ 465428 w 1269423"/>
                  <a:gd name="connsiteY1-482" fmla="*/ 519 h 589771"/>
                  <a:gd name="connsiteX2-483" fmla="*/ 679741 w 1269423"/>
                  <a:gd name="connsiteY2-484" fmla="*/ 67193 h 589771"/>
                  <a:gd name="connsiteX3-485" fmla="*/ 865479 w 1269423"/>
                  <a:gd name="connsiteY3-486" fmla="*/ 29093 h 589771"/>
                  <a:gd name="connsiteX4-487" fmla="*/ 1046453 w 1269423"/>
                  <a:gd name="connsiteY4-488" fmla="*/ 57669 h 589771"/>
                  <a:gd name="connsiteX5-489" fmla="*/ 1269423 w 1269423"/>
                  <a:gd name="connsiteY5-490" fmla="*/ 38187 h 589771"/>
                  <a:gd name="connsiteX6-491" fmla="*/ 1121786 w 1269423"/>
                  <a:gd name="connsiteY6-492" fmla="*/ 589771 h 589771"/>
                  <a:gd name="connsiteX7-493" fmla="*/ 265402 w 1269423"/>
                  <a:gd name="connsiteY7-494" fmla="*/ 567256 h 589771"/>
                  <a:gd name="connsiteX8-495" fmla="*/ 0 w 1269423"/>
                  <a:gd name="connsiteY8-496" fmla="*/ 527859 h 589771"/>
                  <a:gd name="connsiteX9-497" fmla="*/ 123826 w 1269423"/>
                  <a:gd name="connsiteY9-498" fmla="*/ 42949 h 589771"/>
                  <a:gd name="connsiteX0-499" fmla="*/ 123826 w 1269423"/>
                  <a:gd name="connsiteY0-500" fmla="*/ 42949 h 589771"/>
                  <a:gd name="connsiteX1-501" fmla="*/ 465428 w 1269423"/>
                  <a:gd name="connsiteY1-502" fmla="*/ 519 h 589771"/>
                  <a:gd name="connsiteX2-503" fmla="*/ 679741 w 1269423"/>
                  <a:gd name="connsiteY2-504" fmla="*/ 67193 h 589771"/>
                  <a:gd name="connsiteX3-505" fmla="*/ 865479 w 1269423"/>
                  <a:gd name="connsiteY3-506" fmla="*/ 29093 h 589771"/>
                  <a:gd name="connsiteX4-507" fmla="*/ 1051215 w 1269423"/>
                  <a:gd name="connsiteY4-508" fmla="*/ 67194 h 589771"/>
                  <a:gd name="connsiteX5-509" fmla="*/ 1269423 w 1269423"/>
                  <a:gd name="connsiteY5-510" fmla="*/ 38187 h 589771"/>
                  <a:gd name="connsiteX6-511" fmla="*/ 1121786 w 1269423"/>
                  <a:gd name="connsiteY6-512" fmla="*/ 589771 h 589771"/>
                  <a:gd name="connsiteX7-513" fmla="*/ 265402 w 1269423"/>
                  <a:gd name="connsiteY7-514" fmla="*/ 567256 h 589771"/>
                  <a:gd name="connsiteX8-515" fmla="*/ 0 w 1269423"/>
                  <a:gd name="connsiteY8-516" fmla="*/ 527859 h 589771"/>
                  <a:gd name="connsiteX9-517" fmla="*/ 123826 w 1269423"/>
                  <a:gd name="connsiteY9-518" fmla="*/ 42949 h 589771"/>
                  <a:gd name="connsiteX0-519" fmla="*/ 123826 w 1269423"/>
                  <a:gd name="connsiteY0-520" fmla="*/ 42949 h 589771"/>
                  <a:gd name="connsiteX1-521" fmla="*/ 465428 w 1269423"/>
                  <a:gd name="connsiteY1-522" fmla="*/ 519 h 589771"/>
                  <a:gd name="connsiteX2-523" fmla="*/ 679741 w 1269423"/>
                  <a:gd name="connsiteY2-524" fmla="*/ 67193 h 589771"/>
                  <a:gd name="connsiteX3-525" fmla="*/ 865479 w 1269423"/>
                  <a:gd name="connsiteY3-526" fmla="*/ 29093 h 589771"/>
                  <a:gd name="connsiteX4-527" fmla="*/ 1051215 w 1269423"/>
                  <a:gd name="connsiteY4-528" fmla="*/ 76719 h 589771"/>
                  <a:gd name="connsiteX5-529" fmla="*/ 1269423 w 1269423"/>
                  <a:gd name="connsiteY5-530" fmla="*/ 38187 h 589771"/>
                  <a:gd name="connsiteX6-531" fmla="*/ 1121786 w 1269423"/>
                  <a:gd name="connsiteY6-532" fmla="*/ 589771 h 589771"/>
                  <a:gd name="connsiteX7-533" fmla="*/ 265402 w 1269423"/>
                  <a:gd name="connsiteY7-534" fmla="*/ 567256 h 589771"/>
                  <a:gd name="connsiteX8-535" fmla="*/ 0 w 1269423"/>
                  <a:gd name="connsiteY8-536" fmla="*/ 527859 h 589771"/>
                  <a:gd name="connsiteX9-537" fmla="*/ 123826 w 1269423"/>
                  <a:gd name="connsiteY9-538" fmla="*/ 42949 h 589771"/>
                  <a:gd name="connsiteX0-539" fmla="*/ 123826 w 1269423"/>
                  <a:gd name="connsiteY0-540" fmla="*/ 42949 h 621268"/>
                  <a:gd name="connsiteX1-541" fmla="*/ 465428 w 1269423"/>
                  <a:gd name="connsiteY1-542" fmla="*/ 519 h 621268"/>
                  <a:gd name="connsiteX2-543" fmla="*/ 679741 w 1269423"/>
                  <a:gd name="connsiteY2-544" fmla="*/ 67193 h 621268"/>
                  <a:gd name="connsiteX3-545" fmla="*/ 865479 w 1269423"/>
                  <a:gd name="connsiteY3-546" fmla="*/ 29093 h 621268"/>
                  <a:gd name="connsiteX4-547" fmla="*/ 1051215 w 1269423"/>
                  <a:gd name="connsiteY4-548" fmla="*/ 76719 h 621268"/>
                  <a:gd name="connsiteX5-549" fmla="*/ 1269423 w 1269423"/>
                  <a:gd name="connsiteY5-550" fmla="*/ 38187 h 621268"/>
                  <a:gd name="connsiteX6-551" fmla="*/ 1121786 w 1269423"/>
                  <a:gd name="connsiteY6-552" fmla="*/ 589771 h 621268"/>
                  <a:gd name="connsiteX7-553" fmla="*/ 446378 w 1269423"/>
                  <a:gd name="connsiteY7-554" fmla="*/ 543444 h 621268"/>
                  <a:gd name="connsiteX8-555" fmla="*/ 265402 w 1269423"/>
                  <a:gd name="connsiteY8-556" fmla="*/ 567256 h 621268"/>
                  <a:gd name="connsiteX9-557" fmla="*/ 0 w 1269423"/>
                  <a:gd name="connsiteY9-558" fmla="*/ 527859 h 621268"/>
                  <a:gd name="connsiteX10" fmla="*/ 123826 w 1269423"/>
                  <a:gd name="connsiteY10" fmla="*/ 42949 h 621268"/>
                  <a:gd name="connsiteX0-559" fmla="*/ 123826 w 1269423"/>
                  <a:gd name="connsiteY0-560" fmla="*/ 42949 h 619818"/>
                  <a:gd name="connsiteX1-561" fmla="*/ 465428 w 1269423"/>
                  <a:gd name="connsiteY1-562" fmla="*/ 519 h 619818"/>
                  <a:gd name="connsiteX2-563" fmla="*/ 679741 w 1269423"/>
                  <a:gd name="connsiteY2-564" fmla="*/ 67193 h 619818"/>
                  <a:gd name="connsiteX3-565" fmla="*/ 865479 w 1269423"/>
                  <a:gd name="connsiteY3-566" fmla="*/ 29093 h 619818"/>
                  <a:gd name="connsiteX4-567" fmla="*/ 1051215 w 1269423"/>
                  <a:gd name="connsiteY4-568" fmla="*/ 76719 h 619818"/>
                  <a:gd name="connsiteX5-569" fmla="*/ 1269423 w 1269423"/>
                  <a:gd name="connsiteY5-570" fmla="*/ 38187 h 619818"/>
                  <a:gd name="connsiteX6-571" fmla="*/ 1121786 w 1269423"/>
                  <a:gd name="connsiteY6-572" fmla="*/ 589771 h 619818"/>
                  <a:gd name="connsiteX7-573" fmla="*/ 470191 w 1269423"/>
                  <a:gd name="connsiteY7-574" fmla="*/ 533919 h 619818"/>
                  <a:gd name="connsiteX8-575" fmla="*/ 265402 w 1269423"/>
                  <a:gd name="connsiteY8-576" fmla="*/ 567256 h 619818"/>
                  <a:gd name="connsiteX9-577" fmla="*/ 0 w 1269423"/>
                  <a:gd name="connsiteY9-578" fmla="*/ 527859 h 619818"/>
                  <a:gd name="connsiteX10-579" fmla="*/ 123826 w 1269423"/>
                  <a:gd name="connsiteY10-580" fmla="*/ 42949 h 619818"/>
                  <a:gd name="connsiteX0-581" fmla="*/ 123826 w 1269423"/>
                  <a:gd name="connsiteY0-582" fmla="*/ 42949 h 620230"/>
                  <a:gd name="connsiteX1-583" fmla="*/ 465428 w 1269423"/>
                  <a:gd name="connsiteY1-584" fmla="*/ 519 h 620230"/>
                  <a:gd name="connsiteX2-585" fmla="*/ 679741 w 1269423"/>
                  <a:gd name="connsiteY2-586" fmla="*/ 67193 h 620230"/>
                  <a:gd name="connsiteX3-587" fmla="*/ 865479 w 1269423"/>
                  <a:gd name="connsiteY3-588" fmla="*/ 29093 h 620230"/>
                  <a:gd name="connsiteX4-589" fmla="*/ 1051215 w 1269423"/>
                  <a:gd name="connsiteY4-590" fmla="*/ 76719 h 620230"/>
                  <a:gd name="connsiteX5-591" fmla="*/ 1269423 w 1269423"/>
                  <a:gd name="connsiteY5-592" fmla="*/ 38187 h 620230"/>
                  <a:gd name="connsiteX6-593" fmla="*/ 1121786 w 1269423"/>
                  <a:gd name="connsiteY6-594" fmla="*/ 589771 h 620230"/>
                  <a:gd name="connsiteX7-595" fmla="*/ 755941 w 1269423"/>
                  <a:gd name="connsiteY7-596" fmla="*/ 533918 h 620230"/>
                  <a:gd name="connsiteX8-597" fmla="*/ 470191 w 1269423"/>
                  <a:gd name="connsiteY8-598" fmla="*/ 533919 h 620230"/>
                  <a:gd name="connsiteX9-599" fmla="*/ 265402 w 1269423"/>
                  <a:gd name="connsiteY9-600" fmla="*/ 567256 h 620230"/>
                  <a:gd name="connsiteX10-601" fmla="*/ 0 w 1269423"/>
                  <a:gd name="connsiteY10-602" fmla="*/ 527859 h 620230"/>
                  <a:gd name="connsiteX11" fmla="*/ 123826 w 1269423"/>
                  <a:gd name="connsiteY11" fmla="*/ 42949 h 620230"/>
                  <a:gd name="connsiteX0-603" fmla="*/ 123826 w 1269423"/>
                  <a:gd name="connsiteY0-604" fmla="*/ 42949 h 627308"/>
                  <a:gd name="connsiteX1-605" fmla="*/ 465428 w 1269423"/>
                  <a:gd name="connsiteY1-606" fmla="*/ 519 h 627308"/>
                  <a:gd name="connsiteX2-607" fmla="*/ 679741 w 1269423"/>
                  <a:gd name="connsiteY2-608" fmla="*/ 67193 h 627308"/>
                  <a:gd name="connsiteX3-609" fmla="*/ 865479 w 1269423"/>
                  <a:gd name="connsiteY3-610" fmla="*/ 29093 h 627308"/>
                  <a:gd name="connsiteX4-611" fmla="*/ 1051215 w 1269423"/>
                  <a:gd name="connsiteY4-612" fmla="*/ 76719 h 627308"/>
                  <a:gd name="connsiteX5-613" fmla="*/ 1269423 w 1269423"/>
                  <a:gd name="connsiteY5-614" fmla="*/ 38187 h 627308"/>
                  <a:gd name="connsiteX6-615" fmla="*/ 1121786 w 1269423"/>
                  <a:gd name="connsiteY6-616" fmla="*/ 589771 h 627308"/>
                  <a:gd name="connsiteX7-617" fmla="*/ 755941 w 1269423"/>
                  <a:gd name="connsiteY7-618" fmla="*/ 572018 h 627308"/>
                  <a:gd name="connsiteX8-619" fmla="*/ 470191 w 1269423"/>
                  <a:gd name="connsiteY8-620" fmla="*/ 533919 h 627308"/>
                  <a:gd name="connsiteX9-621" fmla="*/ 265402 w 1269423"/>
                  <a:gd name="connsiteY9-622" fmla="*/ 567256 h 627308"/>
                  <a:gd name="connsiteX10-623" fmla="*/ 0 w 1269423"/>
                  <a:gd name="connsiteY10-624" fmla="*/ 527859 h 627308"/>
                  <a:gd name="connsiteX11-625" fmla="*/ 123826 w 1269423"/>
                  <a:gd name="connsiteY11-626" fmla="*/ 42949 h 627308"/>
                  <a:gd name="connsiteX0-627" fmla="*/ 123826 w 1269423"/>
                  <a:gd name="connsiteY0-628" fmla="*/ 42949 h 627308"/>
                  <a:gd name="connsiteX1-629" fmla="*/ 465428 w 1269423"/>
                  <a:gd name="connsiteY1-630" fmla="*/ 519 h 627308"/>
                  <a:gd name="connsiteX2-631" fmla="*/ 679741 w 1269423"/>
                  <a:gd name="connsiteY2-632" fmla="*/ 67193 h 627308"/>
                  <a:gd name="connsiteX3-633" fmla="*/ 865479 w 1269423"/>
                  <a:gd name="connsiteY3-634" fmla="*/ 29093 h 627308"/>
                  <a:gd name="connsiteX4-635" fmla="*/ 1051215 w 1269423"/>
                  <a:gd name="connsiteY4-636" fmla="*/ 76719 h 627308"/>
                  <a:gd name="connsiteX5-637" fmla="*/ 1269423 w 1269423"/>
                  <a:gd name="connsiteY5-638" fmla="*/ 38187 h 627308"/>
                  <a:gd name="connsiteX6-639" fmla="*/ 1121786 w 1269423"/>
                  <a:gd name="connsiteY6-640" fmla="*/ 589771 h 627308"/>
                  <a:gd name="connsiteX7-641" fmla="*/ 755941 w 1269423"/>
                  <a:gd name="connsiteY7-642" fmla="*/ 572018 h 627308"/>
                  <a:gd name="connsiteX8-643" fmla="*/ 470191 w 1269423"/>
                  <a:gd name="connsiteY8-644" fmla="*/ 533919 h 627308"/>
                  <a:gd name="connsiteX9-645" fmla="*/ 265402 w 1269423"/>
                  <a:gd name="connsiteY9-646" fmla="*/ 567256 h 627308"/>
                  <a:gd name="connsiteX10-647" fmla="*/ 0 w 1269423"/>
                  <a:gd name="connsiteY10-648" fmla="*/ 527859 h 627308"/>
                  <a:gd name="connsiteX11-649" fmla="*/ 123826 w 1269423"/>
                  <a:gd name="connsiteY11-650" fmla="*/ 42949 h 627308"/>
                  <a:gd name="connsiteX0-651" fmla="*/ 123826 w 1269423"/>
                  <a:gd name="connsiteY0-652" fmla="*/ 42949 h 627308"/>
                  <a:gd name="connsiteX1-653" fmla="*/ 465428 w 1269423"/>
                  <a:gd name="connsiteY1-654" fmla="*/ 519 h 627308"/>
                  <a:gd name="connsiteX2-655" fmla="*/ 679741 w 1269423"/>
                  <a:gd name="connsiteY2-656" fmla="*/ 67193 h 627308"/>
                  <a:gd name="connsiteX3-657" fmla="*/ 865479 w 1269423"/>
                  <a:gd name="connsiteY3-658" fmla="*/ 29093 h 627308"/>
                  <a:gd name="connsiteX4-659" fmla="*/ 1051215 w 1269423"/>
                  <a:gd name="connsiteY4-660" fmla="*/ 76719 h 627308"/>
                  <a:gd name="connsiteX5-661" fmla="*/ 1269423 w 1269423"/>
                  <a:gd name="connsiteY5-662" fmla="*/ 38187 h 627308"/>
                  <a:gd name="connsiteX6-663" fmla="*/ 1121786 w 1269423"/>
                  <a:gd name="connsiteY6-664" fmla="*/ 589771 h 627308"/>
                  <a:gd name="connsiteX7-665" fmla="*/ 755941 w 1269423"/>
                  <a:gd name="connsiteY7-666" fmla="*/ 572018 h 627308"/>
                  <a:gd name="connsiteX8-667" fmla="*/ 470191 w 1269423"/>
                  <a:gd name="connsiteY8-668" fmla="*/ 533919 h 627308"/>
                  <a:gd name="connsiteX9-669" fmla="*/ 265402 w 1269423"/>
                  <a:gd name="connsiteY9-670" fmla="*/ 567256 h 627308"/>
                  <a:gd name="connsiteX10-671" fmla="*/ 0 w 1269423"/>
                  <a:gd name="connsiteY10-672" fmla="*/ 527859 h 627308"/>
                  <a:gd name="connsiteX11-673" fmla="*/ 123826 w 1269423"/>
                  <a:gd name="connsiteY11-674" fmla="*/ 42949 h 627308"/>
                  <a:gd name="connsiteX0-675" fmla="*/ 123826 w 1269423"/>
                  <a:gd name="connsiteY0-676" fmla="*/ 42949 h 616060"/>
                  <a:gd name="connsiteX1-677" fmla="*/ 465428 w 1269423"/>
                  <a:gd name="connsiteY1-678" fmla="*/ 519 h 616060"/>
                  <a:gd name="connsiteX2-679" fmla="*/ 679741 w 1269423"/>
                  <a:gd name="connsiteY2-680" fmla="*/ 67193 h 616060"/>
                  <a:gd name="connsiteX3-681" fmla="*/ 865479 w 1269423"/>
                  <a:gd name="connsiteY3-682" fmla="*/ 29093 h 616060"/>
                  <a:gd name="connsiteX4-683" fmla="*/ 1051215 w 1269423"/>
                  <a:gd name="connsiteY4-684" fmla="*/ 76719 h 616060"/>
                  <a:gd name="connsiteX5-685" fmla="*/ 1269423 w 1269423"/>
                  <a:gd name="connsiteY5-686" fmla="*/ 38187 h 616060"/>
                  <a:gd name="connsiteX6-687" fmla="*/ 1121786 w 1269423"/>
                  <a:gd name="connsiteY6-688" fmla="*/ 589771 h 616060"/>
                  <a:gd name="connsiteX7-689" fmla="*/ 755941 w 1269423"/>
                  <a:gd name="connsiteY7-690" fmla="*/ 572018 h 616060"/>
                  <a:gd name="connsiteX8-691" fmla="*/ 470191 w 1269423"/>
                  <a:gd name="connsiteY8-692" fmla="*/ 533919 h 616060"/>
                  <a:gd name="connsiteX9-693" fmla="*/ 265402 w 1269423"/>
                  <a:gd name="connsiteY9-694" fmla="*/ 567256 h 616060"/>
                  <a:gd name="connsiteX10-695" fmla="*/ 0 w 1269423"/>
                  <a:gd name="connsiteY10-696" fmla="*/ 527859 h 616060"/>
                  <a:gd name="connsiteX11-697" fmla="*/ 123826 w 1269423"/>
                  <a:gd name="connsiteY11-698" fmla="*/ 42949 h 616060"/>
                  <a:gd name="connsiteX0-699" fmla="*/ 123826 w 1269423"/>
                  <a:gd name="connsiteY0-700" fmla="*/ 42949 h 589771"/>
                  <a:gd name="connsiteX1-701" fmla="*/ 465428 w 1269423"/>
                  <a:gd name="connsiteY1-702" fmla="*/ 519 h 589771"/>
                  <a:gd name="connsiteX2-703" fmla="*/ 679741 w 1269423"/>
                  <a:gd name="connsiteY2-704" fmla="*/ 67193 h 589771"/>
                  <a:gd name="connsiteX3-705" fmla="*/ 865479 w 1269423"/>
                  <a:gd name="connsiteY3-706" fmla="*/ 29093 h 589771"/>
                  <a:gd name="connsiteX4-707" fmla="*/ 1051215 w 1269423"/>
                  <a:gd name="connsiteY4-708" fmla="*/ 76719 h 589771"/>
                  <a:gd name="connsiteX5-709" fmla="*/ 1269423 w 1269423"/>
                  <a:gd name="connsiteY5-710" fmla="*/ 38187 h 589771"/>
                  <a:gd name="connsiteX6-711" fmla="*/ 1121786 w 1269423"/>
                  <a:gd name="connsiteY6-712" fmla="*/ 589771 h 589771"/>
                  <a:gd name="connsiteX7-713" fmla="*/ 755941 w 1269423"/>
                  <a:gd name="connsiteY7-714" fmla="*/ 572018 h 589771"/>
                  <a:gd name="connsiteX8-715" fmla="*/ 470191 w 1269423"/>
                  <a:gd name="connsiteY8-716" fmla="*/ 533919 h 589771"/>
                  <a:gd name="connsiteX9-717" fmla="*/ 265402 w 1269423"/>
                  <a:gd name="connsiteY9-718" fmla="*/ 567256 h 589771"/>
                  <a:gd name="connsiteX10-719" fmla="*/ 0 w 1269423"/>
                  <a:gd name="connsiteY10-720" fmla="*/ 527859 h 589771"/>
                  <a:gd name="connsiteX11-721" fmla="*/ 123826 w 1269423"/>
                  <a:gd name="connsiteY11-722" fmla="*/ 42949 h 589771"/>
                  <a:gd name="connsiteX0-723" fmla="*/ 123826 w 1269423"/>
                  <a:gd name="connsiteY0-724" fmla="*/ 42949 h 589771"/>
                  <a:gd name="connsiteX1-725" fmla="*/ 465428 w 1269423"/>
                  <a:gd name="connsiteY1-726" fmla="*/ 519 h 589771"/>
                  <a:gd name="connsiteX2-727" fmla="*/ 679741 w 1269423"/>
                  <a:gd name="connsiteY2-728" fmla="*/ 67193 h 589771"/>
                  <a:gd name="connsiteX3-729" fmla="*/ 865479 w 1269423"/>
                  <a:gd name="connsiteY3-730" fmla="*/ 29093 h 589771"/>
                  <a:gd name="connsiteX4-731" fmla="*/ 1051215 w 1269423"/>
                  <a:gd name="connsiteY4-732" fmla="*/ 76719 h 589771"/>
                  <a:gd name="connsiteX5-733" fmla="*/ 1269423 w 1269423"/>
                  <a:gd name="connsiteY5-734" fmla="*/ 38187 h 589771"/>
                  <a:gd name="connsiteX6-735" fmla="*/ 1121786 w 1269423"/>
                  <a:gd name="connsiteY6-736" fmla="*/ 589771 h 589771"/>
                  <a:gd name="connsiteX7-737" fmla="*/ 755941 w 1269423"/>
                  <a:gd name="connsiteY7-738" fmla="*/ 572018 h 589771"/>
                  <a:gd name="connsiteX8-739" fmla="*/ 470191 w 1269423"/>
                  <a:gd name="connsiteY8-740" fmla="*/ 533919 h 589771"/>
                  <a:gd name="connsiteX9-741" fmla="*/ 265402 w 1269423"/>
                  <a:gd name="connsiteY9-742" fmla="*/ 567256 h 589771"/>
                  <a:gd name="connsiteX10-743" fmla="*/ 0 w 1269423"/>
                  <a:gd name="connsiteY10-744" fmla="*/ 527859 h 589771"/>
                  <a:gd name="connsiteX11-745" fmla="*/ 123826 w 1269423"/>
                  <a:gd name="connsiteY11-746" fmla="*/ 42949 h 589771"/>
                  <a:gd name="connsiteX0-747" fmla="*/ 123826 w 1269423"/>
                  <a:gd name="connsiteY0-748" fmla="*/ 42949 h 589771"/>
                  <a:gd name="connsiteX1-749" fmla="*/ 465428 w 1269423"/>
                  <a:gd name="connsiteY1-750" fmla="*/ 519 h 589771"/>
                  <a:gd name="connsiteX2-751" fmla="*/ 679741 w 1269423"/>
                  <a:gd name="connsiteY2-752" fmla="*/ 67193 h 589771"/>
                  <a:gd name="connsiteX3-753" fmla="*/ 865479 w 1269423"/>
                  <a:gd name="connsiteY3-754" fmla="*/ 29093 h 589771"/>
                  <a:gd name="connsiteX4-755" fmla="*/ 1051215 w 1269423"/>
                  <a:gd name="connsiteY4-756" fmla="*/ 76719 h 589771"/>
                  <a:gd name="connsiteX5-757" fmla="*/ 1269423 w 1269423"/>
                  <a:gd name="connsiteY5-758" fmla="*/ 38187 h 589771"/>
                  <a:gd name="connsiteX6-759" fmla="*/ 1121786 w 1269423"/>
                  <a:gd name="connsiteY6-760" fmla="*/ 589771 h 589771"/>
                  <a:gd name="connsiteX7-761" fmla="*/ 755941 w 1269423"/>
                  <a:gd name="connsiteY7-762" fmla="*/ 572018 h 589771"/>
                  <a:gd name="connsiteX8-763" fmla="*/ 470191 w 1269423"/>
                  <a:gd name="connsiteY8-764" fmla="*/ 533919 h 589771"/>
                  <a:gd name="connsiteX9-765" fmla="*/ 265402 w 1269423"/>
                  <a:gd name="connsiteY9-766" fmla="*/ 567256 h 589771"/>
                  <a:gd name="connsiteX10-767" fmla="*/ 0 w 1269423"/>
                  <a:gd name="connsiteY10-768" fmla="*/ 527859 h 589771"/>
                  <a:gd name="connsiteX11-769" fmla="*/ 123826 w 1269423"/>
                  <a:gd name="connsiteY11-770" fmla="*/ 42949 h 589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81" y="connsiteY5-82"/>
                  </a:cxn>
                  <a:cxn ang="0">
                    <a:pos x="connsiteX6-203" y="connsiteY6-204"/>
                  </a:cxn>
                  <a:cxn ang="0">
                    <a:pos x="connsiteX7-289" y="connsiteY7-290"/>
                  </a:cxn>
                  <a:cxn ang="0">
                    <a:pos x="connsiteX8-307" y="connsiteY8-308"/>
                  </a:cxn>
                  <a:cxn ang="0">
                    <a:pos x="connsiteX9-417" y="connsiteY9-418"/>
                  </a:cxn>
                  <a:cxn ang="0">
                    <a:pos x="connsiteX10-579" y="connsiteY10-580"/>
                  </a:cxn>
                  <a:cxn ang="0">
                    <a:pos x="connsiteX11-625" y="connsiteY11-626"/>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6" name="Google Shape;1251;p47"/>
              <p:cNvGrpSpPr/>
              <p:nvPr/>
            </p:nvGrpSpPr>
            <p:grpSpPr>
              <a:xfrm>
                <a:off x="768927" y="1641595"/>
                <a:ext cx="5340928" cy="2511698"/>
                <a:chOff x="4875791" y="946666"/>
                <a:chExt cx="1252993" cy="1443671"/>
              </a:xfrm>
            </p:grpSpPr>
            <p:sp>
              <p:nvSpPr>
                <p:cNvPr id="8"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0" name="Google Shape;1254;p47"/>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GB"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1"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2"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3"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4"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5"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7"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sp>
            <p:nvSpPr>
              <p:cNvPr id="7"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1" fmla="*/ 23813 w 1059873"/>
                  <a:gd name="connsiteY0-2" fmla="*/ 23812 h 561109"/>
                  <a:gd name="connsiteX1-3" fmla="*/ 1059873 w 1059873"/>
                  <a:gd name="connsiteY1-4" fmla="*/ 0 h 561109"/>
                  <a:gd name="connsiteX2-5" fmla="*/ 1059873 w 1059873"/>
                  <a:gd name="connsiteY2-6" fmla="*/ 561109 h 561109"/>
                  <a:gd name="connsiteX3-7" fmla="*/ 0 w 1059873"/>
                  <a:gd name="connsiteY3-8" fmla="*/ 561109 h 561109"/>
                  <a:gd name="connsiteX4-9" fmla="*/ 23813 w 1059873"/>
                  <a:gd name="connsiteY4-10" fmla="*/ 23812 h 561109"/>
                  <a:gd name="connsiteX0-11" fmla="*/ 33338 w 1059873"/>
                  <a:gd name="connsiteY0-12" fmla="*/ 66675 h 561109"/>
                  <a:gd name="connsiteX1-13" fmla="*/ 1059873 w 1059873"/>
                  <a:gd name="connsiteY1-14" fmla="*/ 0 h 561109"/>
                  <a:gd name="connsiteX2-15" fmla="*/ 1059873 w 1059873"/>
                  <a:gd name="connsiteY2-16" fmla="*/ 561109 h 561109"/>
                  <a:gd name="connsiteX3-17" fmla="*/ 0 w 1059873"/>
                  <a:gd name="connsiteY3-18" fmla="*/ 561109 h 561109"/>
                  <a:gd name="connsiteX4-19" fmla="*/ 33338 w 1059873"/>
                  <a:gd name="connsiteY4-20" fmla="*/ 66675 h 561109"/>
                  <a:gd name="connsiteX0-21" fmla="*/ 38101 w 1059873"/>
                  <a:gd name="connsiteY0-22" fmla="*/ 28575 h 561109"/>
                  <a:gd name="connsiteX1-23" fmla="*/ 1059873 w 1059873"/>
                  <a:gd name="connsiteY1-24" fmla="*/ 0 h 561109"/>
                  <a:gd name="connsiteX2-25" fmla="*/ 1059873 w 1059873"/>
                  <a:gd name="connsiteY2-26" fmla="*/ 561109 h 561109"/>
                  <a:gd name="connsiteX3-27" fmla="*/ 0 w 1059873"/>
                  <a:gd name="connsiteY3-28" fmla="*/ 561109 h 561109"/>
                  <a:gd name="connsiteX4-29" fmla="*/ 38101 w 1059873"/>
                  <a:gd name="connsiteY4-30" fmla="*/ 28575 h 561109"/>
                  <a:gd name="connsiteX0-31" fmla="*/ 138114 w 1159886"/>
                  <a:gd name="connsiteY0-32" fmla="*/ 28575 h 561109"/>
                  <a:gd name="connsiteX1-33" fmla="*/ 1159886 w 1159886"/>
                  <a:gd name="connsiteY1-34" fmla="*/ 0 h 561109"/>
                  <a:gd name="connsiteX2-35" fmla="*/ 1159886 w 1159886"/>
                  <a:gd name="connsiteY2-36" fmla="*/ 561109 h 561109"/>
                  <a:gd name="connsiteX3-37" fmla="*/ 0 w 1159886"/>
                  <a:gd name="connsiteY3-38" fmla="*/ 551584 h 561109"/>
                  <a:gd name="connsiteX4-39" fmla="*/ 138114 w 1159886"/>
                  <a:gd name="connsiteY4-40" fmla="*/ 28575 h 561109"/>
                  <a:gd name="connsiteX0-41" fmla="*/ 138114 w 1259898"/>
                  <a:gd name="connsiteY0-42" fmla="*/ 0 h 532534"/>
                  <a:gd name="connsiteX1-43" fmla="*/ 1259898 w 1259898"/>
                  <a:gd name="connsiteY1-44" fmla="*/ 19050 h 532534"/>
                  <a:gd name="connsiteX2-45" fmla="*/ 1159886 w 1259898"/>
                  <a:gd name="connsiteY2-46" fmla="*/ 532534 h 532534"/>
                  <a:gd name="connsiteX3-47" fmla="*/ 0 w 1259898"/>
                  <a:gd name="connsiteY3-48" fmla="*/ 523009 h 532534"/>
                  <a:gd name="connsiteX4-49" fmla="*/ 138114 w 1259898"/>
                  <a:gd name="connsiteY4-50" fmla="*/ 0 h 532534"/>
                  <a:gd name="connsiteX0-51" fmla="*/ 138114 w 1259898"/>
                  <a:gd name="connsiteY0-52" fmla="*/ 0 h 570634"/>
                  <a:gd name="connsiteX1-53" fmla="*/ 1259898 w 1259898"/>
                  <a:gd name="connsiteY1-54" fmla="*/ 19050 h 570634"/>
                  <a:gd name="connsiteX2-55" fmla="*/ 1112261 w 1259898"/>
                  <a:gd name="connsiteY2-56" fmla="*/ 570634 h 570634"/>
                  <a:gd name="connsiteX3-57" fmla="*/ 0 w 1259898"/>
                  <a:gd name="connsiteY3-58" fmla="*/ 523009 h 570634"/>
                  <a:gd name="connsiteX4-59" fmla="*/ 138114 w 1259898"/>
                  <a:gd name="connsiteY4-60" fmla="*/ 0 h 570634"/>
                  <a:gd name="connsiteX0-61" fmla="*/ 138114 w 1259898"/>
                  <a:gd name="connsiteY0-62" fmla="*/ 0 h 570634"/>
                  <a:gd name="connsiteX1-63" fmla="*/ 1259898 w 1259898"/>
                  <a:gd name="connsiteY1-64" fmla="*/ 19050 h 570634"/>
                  <a:gd name="connsiteX2-65" fmla="*/ 1112261 w 1259898"/>
                  <a:gd name="connsiteY2-66" fmla="*/ 570634 h 570634"/>
                  <a:gd name="connsiteX3-67" fmla="*/ 255877 w 1259898"/>
                  <a:gd name="connsiteY3-68" fmla="*/ 548119 h 570634"/>
                  <a:gd name="connsiteX4-69" fmla="*/ 0 w 1259898"/>
                  <a:gd name="connsiteY4-70" fmla="*/ 523009 h 570634"/>
                  <a:gd name="connsiteX5" fmla="*/ 138114 w 1259898"/>
                  <a:gd name="connsiteY5" fmla="*/ 0 h 570634"/>
                  <a:gd name="connsiteX0-71" fmla="*/ 138114 w 1259898"/>
                  <a:gd name="connsiteY0-72" fmla="*/ 0 h 570634"/>
                  <a:gd name="connsiteX1-73" fmla="*/ 1259898 w 1259898"/>
                  <a:gd name="connsiteY1-74" fmla="*/ 19050 h 570634"/>
                  <a:gd name="connsiteX2-75" fmla="*/ 1112261 w 1259898"/>
                  <a:gd name="connsiteY2-76" fmla="*/ 570634 h 570634"/>
                  <a:gd name="connsiteX3-77" fmla="*/ 255877 w 1259898"/>
                  <a:gd name="connsiteY3-78" fmla="*/ 548119 h 570634"/>
                  <a:gd name="connsiteX4-79" fmla="*/ 0 w 1259898"/>
                  <a:gd name="connsiteY4-80" fmla="*/ 523009 h 570634"/>
                  <a:gd name="connsiteX5-81" fmla="*/ 138114 w 1259898"/>
                  <a:gd name="connsiteY5-82" fmla="*/ 0 h 570634"/>
                  <a:gd name="connsiteX0-83" fmla="*/ 138114 w 1259898"/>
                  <a:gd name="connsiteY0-84" fmla="*/ 0 h 570634"/>
                  <a:gd name="connsiteX1-85" fmla="*/ 1259898 w 1259898"/>
                  <a:gd name="connsiteY1-86" fmla="*/ 19050 h 570634"/>
                  <a:gd name="connsiteX2-87" fmla="*/ 1112261 w 1259898"/>
                  <a:gd name="connsiteY2-88" fmla="*/ 570634 h 570634"/>
                  <a:gd name="connsiteX3-89" fmla="*/ 255877 w 1259898"/>
                  <a:gd name="connsiteY3-90" fmla="*/ 548119 h 570634"/>
                  <a:gd name="connsiteX4-91" fmla="*/ 0 w 1259898"/>
                  <a:gd name="connsiteY4-92" fmla="*/ 523009 h 570634"/>
                  <a:gd name="connsiteX5-93" fmla="*/ 138114 w 1259898"/>
                  <a:gd name="connsiteY5-94" fmla="*/ 0 h 570634"/>
                  <a:gd name="connsiteX0-95" fmla="*/ 138114 w 1259898"/>
                  <a:gd name="connsiteY0-96" fmla="*/ 0 h 570634"/>
                  <a:gd name="connsiteX1-97" fmla="*/ 1259898 w 1259898"/>
                  <a:gd name="connsiteY1-98" fmla="*/ 19050 h 570634"/>
                  <a:gd name="connsiteX2-99" fmla="*/ 1112261 w 1259898"/>
                  <a:gd name="connsiteY2-100" fmla="*/ 570634 h 570634"/>
                  <a:gd name="connsiteX3-101" fmla="*/ 255877 w 1259898"/>
                  <a:gd name="connsiteY3-102" fmla="*/ 548119 h 570634"/>
                  <a:gd name="connsiteX4-103" fmla="*/ 0 w 1259898"/>
                  <a:gd name="connsiteY4-104" fmla="*/ 523009 h 570634"/>
                  <a:gd name="connsiteX5-105" fmla="*/ 138114 w 1259898"/>
                  <a:gd name="connsiteY5-106" fmla="*/ 0 h 570634"/>
                  <a:gd name="connsiteX0-107" fmla="*/ 138114 w 1259898"/>
                  <a:gd name="connsiteY0-108" fmla="*/ 0 h 570634"/>
                  <a:gd name="connsiteX1-109" fmla="*/ 1259898 w 1259898"/>
                  <a:gd name="connsiteY1-110" fmla="*/ 19050 h 570634"/>
                  <a:gd name="connsiteX2-111" fmla="*/ 1112261 w 1259898"/>
                  <a:gd name="connsiteY2-112" fmla="*/ 570634 h 570634"/>
                  <a:gd name="connsiteX3-113" fmla="*/ 255877 w 1259898"/>
                  <a:gd name="connsiteY3-114" fmla="*/ 548119 h 570634"/>
                  <a:gd name="connsiteX4-115" fmla="*/ 0 w 1259898"/>
                  <a:gd name="connsiteY4-116" fmla="*/ 523009 h 570634"/>
                  <a:gd name="connsiteX5-117" fmla="*/ 138114 w 1259898"/>
                  <a:gd name="connsiteY5-118" fmla="*/ 0 h 570634"/>
                  <a:gd name="connsiteX0-119" fmla="*/ 147639 w 1269423"/>
                  <a:gd name="connsiteY0-120" fmla="*/ 0 h 570634"/>
                  <a:gd name="connsiteX1-121" fmla="*/ 1269423 w 1269423"/>
                  <a:gd name="connsiteY1-122" fmla="*/ 19050 h 570634"/>
                  <a:gd name="connsiteX2-123" fmla="*/ 1121786 w 1269423"/>
                  <a:gd name="connsiteY2-124" fmla="*/ 570634 h 570634"/>
                  <a:gd name="connsiteX3-125" fmla="*/ 265402 w 1269423"/>
                  <a:gd name="connsiteY3-126" fmla="*/ 548119 h 570634"/>
                  <a:gd name="connsiteX4-127" fmla="*/ 0 w 1269423"/>
                  <a:gd name="connsiteY4-128" fmla="*/ 508722 h 570634"/>
                  <a:gd name="connsiteX5-129" fmla="*/ 147639 w 1269423"/>
                  <a:gd name="connsiteY5-130" fmla="*/ 0 h 570634"/>
                  <a:gd name="connsiteX0-131" fmla="*/ 147639 w 1269423"/>
                  <a:gd name="connsiteY0-132" fmla="*/ 0 h 570634"/>
                  <a:gd name="connsiteX1-133" fmla="*/ 1269423 w 1269423"/>
                  <a:gd name="connsiteY1-134" fmla="*/ 19050 h 570634"/>
                  <a:gd name="connsiteX2-135" fmla="*/ 1121786 w 1269423"/>
                  <a:gd name="connsiteY2-136" fmla="*/ 570634 h 570634"/>
                  <a:gd name="connsiteX3-137" fmla="*/ 265402 w 1269423"/>
                  <a:gd name="connsiteY3-138" fmla="*/ 548119 h 570634"/>
                  <a:gd name="connsiteX4-139" fmla="*/ 0 w 1269423"/>
                  <a:gd name="connsiteY4-140" fmla="*/ 508722 h 570634"/>
                  <a:gd name="connsiteX5-141" fmla="*/ 147639 w 1269423"/>
                  <a:gd name="connsiteY5-142" fmla="*/ 0 h 570634"/>
                  <a:gd name="connsiteX0-143" fmla="*/ 123826 w 1269423"/>
                  <a:gd name="connsiteY0-144" fmla="*/ 0 h 556347"/>
                  <a:gd name="connsiteX1-145" fmla="*/ 1269423 w 1269423"/>
                  <a:gd name="connsiteY1-146" fmla="*/ 4763 h 556347"/>
                  <a:gd name="connsiteX2-147" fmla="*/ 1121786 w 1269423"/>
                  <a:gd name="connsiteY2-148" fmla="*/ 556347 h 556347"/>
                  <a:gd name="connsiteX3-149" fmla="*/ 265402 w 1269423"/>
                  <a:gd name="connsiteY3-150" fmla="*/ 533832 h 556347"/>
                  <a:gd name="connsiteX4-151" fmla="*/ 0 w 1269423"/>
                  <a:gd name="connsiteY4-152" fmla="*/ 494435 h 556347"/>
                  <a:gd name="connsiteX5-153" fmla="*/ 123826 w 1269423"/>
                  <a:gd name="connsiteY5-154" fmla="*/ 0 h 556347"/>
                  <a:gd name="connsiteX0-155" fmla="*/ 123826 w 1269423"/>
                  <a:gd name="connsiteY0-156" fmla="*/ 0 h 556347"/>
                  <a:gd name="connsiteX1-157" fmla="*/ 1269423 w 1269423"/>
                  <a:gd name="connsiteY1-158" fmla="*/ 4763 h 556347"/>
                  <a:gd name="connsiteX2-159" fmla="*/ 1121786 w 1269423"/>
                  <a:gd name="connsiteY2-160" fmla="*/ 556347 h 556347"/>
                  <a:gd name="connsiteX3-161" fmla="*/ 265402 w 1269423"/>
                  <a:gd name="connsiteY3-162" fmla="*/ 533832 h 556347"/>
                  <a:gd name="connsiteX4-163" fmla="*/ 0 w 1269423"/>
                  <a:gd name="connsiteY4-164" fmla="*/ 494435 h 556347"/>
                  <a:gd name="connsiteX5-165" fmla="*/ 123826 w 1269423"/>
                  <a:gd name="connsiteY5-166" fmla="*/ 0 h 556347"/>
                  <a:gd name="connsiteX0-167" fmla="*/ 123826 w 1269423"/>
                  <a:gd name="connsiteY0-168" fmla="*/ 0 h 556347"/>
                  <a:gd name="connsiteX1-169" fmla="*/ 1269423 w 1269423"/>
                  <a:gd name="connsiteY1-170" fmla="*/ 4763 h 556347"/>
                  <a:gd name="connsiteX2-171" fmla="*/ 1121786 w 1269423"/>
                  <a:gd name="connsiteY2-172" fmla="*/ 556347 h 556347"/>
                  <a:gd name="connsiteX3-173" fmla="*/ 265402 w 1269423"/>
                  <a:gd name="connsiteY3-174" fmla="*/ 533832 h 556347"/>
                  <a:gd name="connsiteX4-175" fmla="*/ 0 w 1269423"/>
                  <a:gd name="connsiteY4-176" fmla="*/ 494435 h 556347"/>
                  <a:gd name="connsiteX5-177" fmla="*/ 123826 w 1269423"/>
                  <a:gd name="connsiteY5-178" fmla="*/ 0 h 556347"/>
                  <a:gd name="connsiteX0-179" fmla="*/ 123826 w 1269423"/>
                  <a:gd name="connsiteY0-180" fmla="*/ 47869 h 604216"/>
                  <a:gd name="connsiteX1-181" fmla="*/ 465428 w 1269423"/>
                  <a:gd name="connsiteY1-182" fmla="*/ 14964 h 604216"/>
                  <a:gd name="connsiteX2-183" fmla="*/ 1269423 w 1269423"/>
                  <a:gd name="connsiteY2-184" fmla="*/ 52632 h 604216"/>
                  <a:gd name="connsiteX3-185" fmla="*/ 1121786 w 1269423"/>
                  <a:gd name="connsiteY3-186" fmla="*/ 604216 h 604216"/>
                  <a:gd name="connsiteX4-187" fmla="*/ 265402 w 1269423"/>
                  <a:gd name="connsiteY4-188" fmla="*/ 581701 h 604216"/>
                  <a:gd name="connsiteX5-189" fmla="*/ 0 w 1269423"/>
                  <a:gd name="connsiteY5-190" fmla="*/ 542304 h 604216"/>
                  <a:gd name="connsiteX6" fmla="*/ 123826 w 1269423"/>
                  <a:gd name="connsiteY6" fmla="*/ 47869 h 604216"/>
                  <a:gd name="connsiteX0-191" fmla="*/ 123826 w 1269423"/>
                  <a:gd name="connsiteY0-192" fmla="*/ 47869 h 604216"/>
                  <a:gd name="connsiteX1-193" fmla="*/ 465428 w 1269423"/>
                  <a:gd name="connsiteY1-194" fmla="*/ 14964 h 604216"/>
                  <a:gd name="connsiteX2-195" fmla="*/ 1269423 w 1269423"/>
                  <a:gd name="connsiteY2-196" fmla="*/ 52632 h 604216"/>
                  <a:gd name="connsiteX3-197" fmla="*/ 1121786 w 1269423"/>
                  <a:gd name="connsiteY3-198" fmla="*/ 604216 h 604216"/>
                  <a:gd name="connsiteX4-199" fmla="*/ 265402 w 1269423"/>
                  <a:gd name="connsiteY4-200" fmla="*/ 581701 h 604216"/>
                  <a:gd name="connsiteX5-201" fmla="*/ 0 w 1269423"/>
                  <a:gd name="connsiteY5-202" fmla="*/ 542304 h 604216"/>
                  <a:gd name="connsiteX6-203" fmla="*/ 123826 w 1269423"/>
                  <a:gd name="connsiteY6-204" fmla="*/ 47869 h 604216"/>
                  <a:gd name="connsiteX0-205" fmla="*/ 123826 w 1269423"/>
                  <a:gd name="connsiteY0-206" fmla="*/ 47869 h 604216"/>
                  <a:gd name="connsiteX1-207" fmla="*/ 465428 w 1269423"/>
                  <a:gd name="connsiteY1-208" fmla="*/ 14964 h 604216"/>
                  <a:gd name="connsiteX2-209" fmla="*/ 1269423 w 1269423"/>
                  <a:gd name="connsiteY2-210" fmla="*/ 52632 h 604216"/>
                  <a:gd name="connsiteX3-211" fmla="*/ 1121786 w 1269423"/>
                  <a:gd name="connsiteY3-212" fmla="*/ 604216 h 604216"/>
                  <a:gd name="connsiteX4-213" fmla="*/ 265402 w 1269423"/>
                  <a:gd name="connsiteY4-214" fmla="*/ 581701 h 604216"/>
                  <a:gd name="connsiteX5-215" fmla="*/ 0 w 1269423"/>
                  <a:gd name="connsiteY5-216" fmla="*/ 542304 h 604216"/>
                  <a:gd name="connsiteX6-217" fmla="*/ 123826 w 1269423"/>
                  <a:gd name="connsiteY6-218" fmla="*/ 47869 h 604216"/>
                  <a:gd name="connsiteX0-219" fmla="*/ 123826 w 1269423"/>
                  <a:gd name="connsiteY0-220" fmla="*/ 47869 h 604216"/>
                  <a:gd name="connsiteX1-221" fmla="*/ 465428 w 1269423"/>
                  <a:gd name="connsiteY1-222" fmla="*/ 14964 h 604216"/>
                  <a:gd name="connsiteX2-223" fmla="*/ 1269423 w 1269423"/>
                  <a:gd name="connsiteY2-224" fmla="*/ 52632 h 604216"/>
                  <a:gd name="connsiteX3-225" fmla="*/ 1121786 w 1269423"/>
                  <a:gd name="connsiteY3-226" fmla="*/ 604216 h 604216"/>
                  <a:gd name="connsiteX4-227" fmla="*/ 265402 w 1269423"/>
                  <a:gd name="connsiteY4-228" fmla="*/ 581701 h 604216"/>
                  <a:gd name="connsiteX5-229" fmla="*/ 0 w 1269423"/>
                  <a:gd name="connsiteY5-230" fmla="*/ 542304 h 604216"/>
                  <a:gd name="connsiteX6-231" fmla="*/ 123826 w 1269423"/>
                  <a:gd name="connsiteY6-232" fmla="*/ 47869 h 604216"/>
                  <a:gd name="connsiteX0-233" fmla="*/ 123826 w 1269423"/>
                  <a:gd name="connsiteY0-234" fmla="*/ 57394 h 604216"/>
                  <a:gd name="connsiteX1-235" fmla="*/ 465428 w 1269423"/>
                  <a:gd name="connsiteY1-236" fmla="*/ 14964 h 604216"/>
                  <a:gd name="connsiteX2-237" fmla="*/ 1269423 w 1269423"/>
                  <a:gd name="connsiteY2-238" fmla="*/ 52632 h 604216"/>
                  <a:gd name="connsiteX3-239" fmla="*/ 1121786 w 1269423"/>
                  <a:gd name="connsiteY3-240" fmla="*/ 604216 h 604216"/>
                  <a:gd name="connsiteX4-241" fmla="*/ 265402 w 1269423"/>
                  <a:gd name="connsiteY4-242" fmla="*/ 581701 h 604216"/>
                  <a:gd name="connsiteX5-243" fmla="*/ 0 w 1269423"/>
                  <a:gd name="connsiteY5-244" fmla="*/ 542304 h 604216"/>
                  <a:gd name="connsiteX6-245" fmla="*/ 123826 w 1269423"/>
                  <a:gd name="connsiteY6-246" fmla="*/ 57394 h 604216"/>
                  <a:gd name="connsiteX0-247" fmla="*/ 123826 w 1269423"/>
                  <a:gd name="connsiteY0-248" fmla="*/ 57394 h 604216"/>
                  <a:gd name="connsiteX1-249" fmla="*/ 465428 w 1269423"/>
                  <a:gd name="connsiteY1-250" fmla="*/ 14964 h 604216"/>
                  <a:gd name="connsiteX2-251" fmla="*/ 1269423 w 1269423"/>
                  <a:gd name="connsiteY2-252" fmla="*/ 52632 h 604216"/>
                  <a:gd name="connsiteX3-253" fmla="*/ 1121786 w 1269423"/>
                  <a:gd name="connsiteY3-254" fmla="*/ 604216 h 604216"/>
                  <a:gd name="connsiteX4-255" fmla="*/ 265402 w 1269423"/>
                  <a:gd name="connsiteY4-256" fmla="*/ 581701 h 604216"/>
                  <a:gd name="connsiteX5-257" fmla="*/ 0 w 1269423"/>
                  <a:gd name="connsiteY5-258" fmla="*/ 542304 h 604216"/>
                  <a:gd name="connsiteX6-259" fmla="*/ 123826 w 1269423"/>
                  <a:gd name="connsiteY6-260" fmla="*/ 57394 h 604216"/>
                  <a:gd name="connsiteX0-261" fmla="*/ 123826 w 1269423"/>
                  <a:gd name="connsiteY0-262" fmla="*/ 50744 h 597566"/>
                  <a:gd name="connsiteX1-263" fmla="*/ 465428 w 1269423"/>
                  <a:gd name="connsiteY1-264" fmla="*/ 8314 h 597566"/>
                  <a:gd name="connsiteX2-265" fmla="*/ 598778 w 1269423"/>
                  <a:gd name="connsiteY2-266" fmla="*/ 32126 h 597566"/>
                  <a:gd name="connsiteX3-267" fmla="*/ 1269423 w 1269423"/>
                  <a:gd name="connsiteY3-268" fmla="*/ 45982 h 597566"/>
                  <a:gd name="connsiteX4-269" fmla="*/ 1121786 w 1269423"/>
                  <a:gd name="connsiteY4-270" fmla="*/ 597566 h 597566"/>
                  <a:gd name="connsiteX5-271" fmla="*/ 265402 w 1269423"/>
                  <a:gd name="connsiteY5-272" fmla="*/ 575051 h 597566"/>
                  <a:gd name="connsiteX6-273" fmla="*/ 0 w 1269423"/>
                  <a:gd name="connsiteY6-274" fmla="*/ 535654 h 597566"/>
                  <a:gd name="connsiteX7" fmla="*/ 123826 w 1269423"/>
                  <a:gd name="connsiteY7" fmla="*/ 50744 h 597566"/>
                  <a:gd name="connsiteX0-275" fmla="*/ 123826 w 1269423"/>
                  <a:gd name="connsiteY0-276" fmla="*/ 49637 h 596459"/>
                  <a:gd name="connsiteX1-277" fmla="*/ 465428 w 1269423"/>
                  <a:gd name="connsiteY1-278" fmla="*/ 7207 h 596459"/>
                  <a:gd name="connsiteX2-279" fmla="*/ 598778 w 1269423"/>
                  <a:gd name="connsiteY2-280" fmla="*/ 31019 h 596459"/>
                  <a:gd name="connsiteX3-281" fmla="*/ 794041 w 1269423"/>
                  <a:gd name="connsiteY3-282" fmla="*/ 35782 h 596459"/>
                  <a:gd name="connsiteX4-283" fmla="*/ 1269423 w 1269423"/>
                  <a:gd name="connsiteY4-284" fmla="*/ 44875 h 596459"/>
                  <a:gd name="connsiteX5-285" fmla="*/ 1121786 w 1269423"/>
                  <a:gd name="connsiteY5-286" fmla="*/ 596459 h 596459"/>
                  <a:gd name="connsiteX6-287" fmla="*/ 265402 w 1269423"/>
                  <a:gd name="connsiteY6-288" fmla="*/ 573944 h 596459"/>
                  <a:gd name="connsiteX7-289" fmla="*/ 0 w 1269423"/>
                  <a:gd name="connsiteY7-290" fmla="*/ 534547 h 596459"/>
                  <a:gd name="connsiteX8" fmla="*/ 123826 w 1269423"/>
                  <a:gd name="connsiteY8" fmla="*/ 49637 h 596459"/>
                  <a:gd name="connsiteX0-291" fmla="*/ 123826 w 1269423"/>
                  <a:gd name="connsiteY0-292" fmla="*/ 43695 h 590517"/>
                  <a:gd name="connsiteX1-293" fmla="*/ 465428 w 1269423"/>
                  <a:gd name="connsiteY1-294" fmla="*/ 1265 h 590517"/>
                  <a:gd name="connsiteX2-295" fmla="*/ 598778 w 1269423"/>
                  <a:gd name="connsiteY2-296" fmla="*/ 25077 h 590517"/>
                  <a:gd name="connsiteX3-297" fmla="*/ 808329 w 1269423"/>
                  <a:gd name="connsiteY3-298" fmla="*/ 63177 h 590517"/>
                  <a:gd name="connsiteX4-299" fmla="*/ 1269423 w 1269423"/>
                  <a:gd name="connsiteY4-300" fmla="*/ 38933 h 590517"/>
                  <a:gd name="connsiteX5-301" fmla="*/ 1121786 w 1269423"/>
                  <a:gd name="connsiteY5-302" fmla="*/ 590517 h 590517"/>
                  <a:gd name="connsiteX6-303" fmla="*/ 265402 w 1269423"/>
                  <a:gd name="connsiteY6-304" fmla="*/ 568002 h 590517"/>
                  <a:gd name="connsiteX7-305" fmla="*/ 0 w 1269423"/>
                  <a:gd name="connsiteY7-306" fmla="*/ 528605 h 590517"/>
                  <a:gd name="connsiteX8-307" fmla="*/ 123826 w 1269423"/>
                  <a:gd name="connsiteY8-308" fmla="*/ 43695 h 590517"/>
                  <a:gd name="connsiteX0-309" fmla="*/ 123826 w 1269423"/>
                  <a:gd name="connsiteY0-310" fmla="*/ 49636 h 596458"/>
                  <a:gd name="connsiteX1-311" fmla="*/ 465428 w 1269423"/>
                  <a:gd name="connsiteY1-312" fmla="*/ 7206 h 596458"/>
                  <a:gd name="connsiteX2-313" fmla="*/ 598778 w 1269423"/>
                  <a:gd name="connsiteY2-314" fmla="*/ 31018 h 596458"/>
                  <a:gd name="connsiteX3-315" fmla="*/ 865479 w 1269423"/>
                  <a:gd name="connsiteY3-316" fmla="*/ 35780 h 596458"/>
                  <a:gd name="connsiteX4-317" fmla="*/ 1269423 w 1269423"/>
                  <a:gd name="connsiteY4-318" fmla="*/ 44874 h 596458"/>
                  <a:gd name="connsiteX5-319" fmla="*/ 1121786 w 1269423"/>
                  <a:gd name="connsiteY5-320" fmla="*/ 596458 h 596458"/>
                  <a:gd name="connsiteX6-321" fmla="*/ 265402 w 1269423"/>
                  <a:gd name="connsiteY6-322" fmla="*/ 573943 h 596458"/>
                  <a:gd name="connsiteX7-323" fmla="*/ 0 w 1269423"/>
                  <a:gd name="connsiteY7-324" fmla="*/ 534546 h 596458"/>
                  <a:gd name="connsiteX8-325" fmla="*/ 123826 w 1269423"/>
                  <a:gd name="connsiteY8-326" fmla="*/ 49636 h 596458"/>
                  <a:gd name="connsiteX0-327" fmla="*/ 123826 w 1269423"/>
                  <a:gd name="connsiteY0-328" fmla="*/ 49636 h 596458"/>
                  <a:gd name="connsiteX1-329" fmla="*/ 465428 w 1269423"/>
                  <a:gd name="connsiteY1-330" fmla="*/ 7206 h 596458"/>
                  <a:gd name="connsiteX2-331" fmla="*/ 598778 w 1269423"/>
                  <a:gd name="connsiteY2-332" fmla="*/ 31018 h 596458"/>
                  <a:gd name="connsiteX3-333" fmla="*/ 865479 w 1269423"/>
                  <a:gd name="connsiteY3-334" fmla="*/ 35780 h 596458"/>
                  <a:gd name="connsiteX4-335" fmla="*/ 1269423 w 1269423"/>
                  <a:gd name="connsiteY4-336" fmla="*/ 44874 h 596458"/>
                  <a:gd name="connsiteX5-337" fmla="*/ 1121786 w 1269423"/>
                  <a:gd name="connsiteY5-338" fmla="*/ 596458 h 596458"/>
                  <a:gd name="connsiteX6-339" fmla="*/ 265402 w 1269423"/>
                  <a:gd name="connsiteY6-340" fmla="*/ 573943 h 596458"/>
                  <a:gd name="connsiteX7-341" fmla="*/ 0 w 1269423"/>
                  <a:gd name="connsiteY7-342" fmla="*/ 534546 h 596458"/>
                  <a:gd name="connsiteX8-343" fmla="*/ 123826 w 1269423"/>
                  <a:gd name="connsiteY8-344" fmla="*/ 49636 h 596458"/>
                  <a:gd name="connsiteX0-345" fmla="*/ 123826 w 1269423"/>
                  <a:gd name="connsiteY0-346" fmla="*/ 49636 h 596458"/>
                  <a:gd name="connsiteX1-347" fmla="*/ 465428 w 1269423"/>
                  <a:gd name="connsiteY1-348" fmla="*/ 7206 h 596458"/>
                  <a:gd name="connsiteX2-349" fmla="*/ 660691 w 1269423"/>
                  <a:gd name="connsiteY2-350" fmla="*/ 54830 h 596458"/>
                  <a:gd name="connsiteX3-351" fmla="*/ 865479 w 1269423"/>
                  <a:gd name="connsiteY3-352" fmla="*/ 35780 h 596458"/>
                  <a:gd name="connsiteX4-353" fmla="*/ 1269423 w 1269423"/>
                  <a:gd name="connsiteY4-354" fmla="*/ 44874 h 596458"/>
                  <a:gd name="connsiteX5-355" fmla="*/ 1121786 w 1269423"/>
                  <a:gd name="connsiteY5-356" fmla="*/ 596458 h 596458"/>
                  <a:gd name="connsiteX6-357" fmla="*/ 265402 w 1269423"/>
                  <a:gd name="connsiteY6-358" fmla="*/ 573943 h 596458"/>
                  <a:gd name="connsiteX7-359" fmla="*/ 0 w 1269423"/>
                  <a:gd name="connsiteY7-360" fmla="*/ 534546 h 596458"/>
                  <a:gd name="connsiteX8-361" fmla="*/ 123826 w 1269423"/>
                  <a:gd name="connsiteY8-362" fmla="*/ 49636 h 596458"/>
                  <a:gd name="connsiteX0-363" fmla="*/ 123826 w 1269423"/>
                  <a:gd name="connsiteY0-364" fmla="*/ 49636 h 596458"/>
                  <a:gd name="connsiteX1-365" fmla="*/ 465428 w 1269423"/>
                  <a:gd name="connsiteY1-366" fmla="*/ 7206 h 596458"/>
                  <a:gd name="connsiteX2-367" fmla="*/ 679741 w 1269423"/>
                  <a:gd name="connsiteY2-368" fmla="*/ 73880 h 596458"/>
                  <a:gd name="connsiteX3-369" fmla="*/ 865479 w 1269423"/>
                  <a:gd name="connsiteY3-370" fmla="*/ 35780 h 596458"/>
                  <a:gd name="connsiteX4-371" fmla="*/ 1269423 w 1269423"/>
                  <a:gd name="connsiteY4-372" fmla="*/ 44874 h 596458"/>
                  <a:gd name="connsiteX5-373" fmla="*/ 1121786 w 1269423"/>
                  <a:gd name="connsiteY5-374" fmla="*/ 596458 h 596458"/>
                  <a:gd name="connsiteX6-375" fmla="*/ 265402 w 1269423"/>
                  <a:gd name="connsiteY6-376" fmla="*/ 573943 h 596458"/>
                  <a:gd name="connsiteX7-377" fmla="*/ 0 w 1269423"/>
                  <a:gd name="connsiteY7-378" fmla="*/ 534546 h 596458"/>
                  <a:gd name="connsiteX8-379" fmla="*/ 123826 w 1269423"/>
                  <a:gd name="connsiteY8-380" fmla="*/ 49636 h 596458"/>
                  <a:gd name="connsiteX0-381" fmla="*/ 123826 w 1269423"/>
                  <a:gd name="connsiteY0-382" fmla="*/ 45668 h 592490"/>
                  <a:gd name="connsiteX1-383" fmla="*/ 465428 w 1269423"/>
                  <a:gd name="connsiteY1-384" fmla="*/ 3238 h 592490"/>
                  <a:gd name="connsiteX2-385" fmla="*/ 679741 w 1269423"/>
                  <a:gd name="connsiteY2-386" fmla="*/ 69912 h 592490"/>
                  <a:gd name="connsiteX3-387" fmla="*/ 865479 w 1269423"/>
                  <a:gd name="connsiteY3-388" fmla="*/ 31812 h 592490"/>
                  <a:gd name="connsiteX4-389" fmla="*/ 1065503 w 1269423"/>
                  <a:gd name="connsiteY4-390" fmla="*/ 50863 h 592490"/>
                  <a:gd name="connsiteX5-391" fmla="*/ 1269423 w 1269423"/>
                  <a:gd name="connsiteY5-392" fmla="*/ 40906 h 592490"/>
                  <a:gd name="connsiteX6-393" fmla="*/ 1121786 w 1269423"/>
                  <a:gd name="connsiteY6-394" fmla="*/ 592490 h 592490"/>
                  <a:gd name="connsiteX7-395" fmla="*/ 265402 w 1269423"/>
                  <a:gd name="connsiteY7-396" fmla="*/ 569975 h 592490"/>
                  <a:gd name="connsiteX8-397" fmla="*/ 0 w 1269423"/>
                  <a:gd name="connsiteY8-398" fmla="*/ 530578 h 592490"/>
                  <a:gd name="connsiteX9" fmla="*/ 123826 w 1269423"/>
                  <a:gd name="connsiteY9" fmla="*/ 45668 h 592490"/>
                  <a:gd name="connsiteX0-399" fmla="*/ 123826 w 1269423"/>
                  <a:gd name="connsiteY0-400" fmla="*/ 42949 h 589771"/>
                  <a:gd name="connsiteX1-401" fmla="*/ 465428 w 1269423"/>
                  <a:gd name="connsiteY1-402" fmla="*/ 519 h 589771"/>
                  <a:gd name="connsiteX2-403" fmla="*/ 679741 w 1269423"/>
                  <a:gd name="connsiteY2-404" fmla="*/ 67193 h 589771"/>
                  <a:gd name="connsiteX3-405" fmla="*/ 865479 w 1269423"/>
                  <a:gd name="connsiteY3-406" fmla="*/ 29093 h 589771"/>
                  <a:gd name="connsiteX4-407" fmla="*/ 1065503 w 1269423"/>
                  <a:gd name="connsiteY4-408" fmla="*/ 48144 h 589771"/>
                  <a:gd name="connsiteX5-409" fmla="*/ 1269423 w 1269423"/>
                  <a:gd name="connsiteY5-410" fmla="*/ 38187 h 589771"/>
                  <a:gd name="connsiteX6-411" fmla="*/ 1121786 w 1269423"/>
                  <a:gd name="connsiteY6-412" fmla="*/ 589771 h 589771"/>
                  <a:gd name="connsiteX7-413" fmla="*/ 265402 w 1269423"/>
                  <a:gd name="connsiteY7-414" fmla="*/ 567256 h 589771"/>
                  <a:gd name="connsiteX8-415" fmla="*/ 0 w 1269423"/>
                  <a:gd name="connsiteY8-416" fmla="*/ 527859 h 589771"/>
                  <a:gd name="connsiteX9-417" fmla="*/ 123826 w 1269423"/>
                  <a:gd name="connsiteY9-418" fmla="*/ 42949 h 589771"/>
                  <a:gd name="connsiteX0-419" fmla="*/ 123826 w 1269423"/>
                  <a:gd name="connsiteY0-420" fmla="*/ 42949 h 589771"/>
                  <a:gd name="connsiteX1-421" fmla="*/ 465428 w 1269423"/>
                  <a:gd name="connsiteY1-422" fmla="*/ 519 h 589771"/>
                  <a:gd name="connsiteX2-423" fmla="*/ 679741 w 1269423"/>
                  <a:gd name="connsiteY2-424" fmla="*/ 67193 h 589771"/>
                  <a:gd name="connsiteX3-425" fmla="*/ 865479 w 1269423"/>
                  <a:gd name="connsiteY3-426" fmla="*/ 29093 h 589771"/>
                  <a:gd name="connsiteX4-427" fmla="*/ 1065503 w 1269423"/>
                  <a:gd name="connsiteY4-428" fmla="*/ 48144 h 589771"/>
                  <a:gd name="connsiteX5-429" fmla="*/ 1269423 w 1269423"/>
                  <a:gd name="connsiteY5-430" fmla="*/ 38187 h 589771"/>
                  <a:gd name="connsiteX6-431" fmla="*/ 1121786 w 1269423"/>
                  <a:gd name="connsiteY6-432" fmla="*/ 589771 h 589771"/>
                  <a:gd name="connsiteX7-433" fmla="*/ 265402 w 1269423"/>
                  <a:gd name="connsiteY7-434" fmla="*/ 567256 h 589771"/>
                  <a:gd name="connsiteX8-435" fmla="*/ 0 w 1269423"/>
                  <a:gd name="connsiteY8-436" fmla="*/ 527859 h 589771"/>
                  <a:gd name="connsiteX9-437" fmla="*/ 123826 w 1269423"/>
                  <a:gd name="connsiteY9-438" fmla="*/ 42949 h 589771"/>
                  <a:gd name="connsiteX0-439" fmla="*/ 123826 w 1269423"/>
                  <a:gd name="connsiteY0-440" fmla="*/ 42949 h 589771"/>
                  <a:gd name="connsiteX1-441" fmla="*/ 465428 w 1269423"/>
                  <a:gd name="connsiteY1-442" fmla="*/ 519 h 589771"/>
                  <a:gd name="connsiteX2-443" fmla="*/ 679741 w 1269423"/>
                  <a:gd name="connsiteY2-444" fmla="*/ 67193 h 589771"/>
                  <a:gd name="connsiteX3-445" fmla="*/ 865479 w 1269423"/>
                  <a:gd name="connsiteY3-446" fmla="*/ 29093 h 589771"/>
                  <a:gd name="connsiteX4-447" fmla="*/ 1065503 w 1269423"/>
                  <a:gd name="connsiteY4-448" fmla="*/ 48144 h 589771"/>
                  <a:gd name="connsiteX5-449" fmla="*/ 1269423 w 1269423"/>
                  <a:gd name="connsiteY5-450" fmla="*/ 38187 h 589771"/>
                  <a:gd name="connsiteX6-451" fmla="*/ 1121786 w 1269423"/>
                  <a:gd name="connsiteY6-452" fmla="*/ 589771 h 589771"/>
                  <a:gd name="connsiteX7-453" fmla="*/ 265402 w 1269423"/>
                  <a:gd name="connsiteY7-454" fmla="*/ 567256 h 589771"/>
                  <a:gd name="connsiteX8-455" fmla="*/ 0 w 1269423"/>
                  <a:gd name="connsiteY8-456" fmla="*/ 527859 h 589771"/>
                  <a:gd name="connsiteX9-457" fmla="*/ 123826 w 1269423"/>
                  <a:gd name="connsiteY9-458" fmla="*/ 42949 h 589771"/>
                  <a:gd name="connsiteX0-459" fmla="*/ 123826 w 1269423"/>
                  <a:gd name="connsiteY0-460" fmla="*/ 42949 h 589771"/>
                  <a:gd name="connsiteX1-461" fmla="*/ 465428 w 1269423"/>
                  <a:gd name="connsiteY1-462" fmla="*/ 519 h 589771"/>
                  <a:gd name="connsiteX2-463" fmla="*/ 679741 w 1269423"/>
                  <a:gd name="connsiteY2-464" fmla="*/ 67193 h 589771"/>
                  <a:gd name="connsiteX3-465" fmla="*/ 865479 w 1269423"/>
                  <a:gd name="connsiteY3-466" fmla="*/ 29093 h 589771"/>
                  <a:gd name="connsiteX4-467" fmla="*/ 1046453 w 1269423"/>
                  <a:gd name="connsiteY4-468" fmla="*/ 57669 h 589771"/>
                  <a:gd name="connsiteX5-469" fmla="*/ 1269423 w 1269423"/>
                  <a:gd name="connsiteY5-470" fmla="*/ 38187 h 589771"/>
                  <a:gd name="connsiteX6-471" fmla="*/ 1121786 w 1269423"/>
                  <a:gd name="connsiteY6-472" fmla="*/ 589771 h 589771"/>
                  <a:gd name="connsiteX7-473" fmla="*/ 265402 w 1269423"/>
                  <a:gd name="connsiteY7-474" fmla="*/ 567256 h 589771"/>
                  <a:gd name="connsiteX8-475" fmla="*/ 0 w 1269423"/>
                  <a:gd name="connsiteY8-476" fmla="*/ 527859 h 589771"/>
                  <a:gd name="connsiteX9-477" fmla="*/ 123826 w 1269423"/>
                  <a:gd name="connsiteY9-478" fmla="*/ 42949 h 589771"/>
                  <a:gd name="connsiteX0-479" fmla="*/ 123826 w 1269423"/>
                  <a:gd name="connsiteY0-480" fmla="*/ 42949 h 589771"/>
                  <a:gd name="connsiteX1-481" fmla="*/ 465428 w 1269423"/>
                  <a:gd name="connsiteY1-482" fmla="*/ 519 h 589771"/>
                  <a:gd name="connsiteX2-483" fmla="*/ 679741 w 1269423"/>
                  <a:gd name="connsiteY2-484" fmla="*/ 67193 h 589771"/>
                  <a:gd name="connsiteX3-485" fmla="*/ 865479 w 1269423"/>
                  <a:gd name="connsiteY3-486" fmla="*/ 29093 h 589771"/>
                  <a:gd name="connsiteX4-487" fmla="*/ 1046453 w 1269423"/>
                  <a:gd name="connsiteY4-488" fmla="*/ 57669 h 589771"/>
                  <a:gd name="connsiteX5-489" fmla="*/ 1269423 w 1269423"/>
                  <a:gd name="connsiteY5-490" fmla="*/ 38187 h 589771"/>
                  <a:gd name="connsiteX6-491" fmla="*/ 1121786 w 1269423"/>
                  <a:gd name="connsiteY6-492" fmla="*/ 589771 h 589771"/>
                  <a:gd name="connsiteX7-493" fmla="*/ 265402 w 1269423"/>
                  <a:gd name="connsiteY7-494" fmla="*/ 567256 h 589771"/>
                  <a:gd name="connsiteX8-495" fmla="*/ 0 w 1269423"/>
                  <a:gd name="connsiteY8-496" fmla="*/ 527859 h 589771"/>
                  <a:gd name="connsiteX9-497" fmla="*/ 123826 w 1269423"/>
                  <a:gd name="connsiteY9-498" fmla="*/ 42949 h 589771"/>
                  <a:gd name="connsiteX0-499" fmla="*/ 123826 w 1269423"/>
                  <a:gd name="connsiteY0-500" fmla="*/ 42949 h 589771"/>
                  <a:gd name="connsiteX1-501" fmla="*/ 465428 w 1269423"/>
                  <a:gd name="connsiteY1-502" fmla="*/ 519 h 589771"/>
                  <a:gd name="connsiteX2-503" fmla="*/ 679741 w 1269423"/>
                  <a:gd name="connsiteY2-504" fmla="*/ 67193 h 589771"/>
                  <a:gd name="connsiteX3-505" fmla="*/ 865479 w 1269423"/>
                  <a:gd name="connsiteY3-506" fmla="*/ 29093 h 589771"/>
                  <a:gd name="connsiteX4-507" fmla="*/ 1051215 w 1269423"/>
                  <a:gd name="connsiteY4-508" fmla="*/ 67194 h 589771"/>
                  <a:gd name="connsiteX5-509" fmla="*/ 1269423 w 1269423"/>
                  <a:gd name="connsiteY5-510" fmla="*/ 38187 h 589771"/>
                  <a:gd name="connsiteX6-511" fmla="*/ 1121786 w 1269423"/>
                  <a:gd name="connsiteY6-512" fmla="*/ 589771 h 589771"/>
                  <a:gd name="connsiteX7-513" fmla="*/ 265402 w 1269423"/>
                  <a:gd name="connsiteY7-514" fmla="*/ 567256 h 589771"/>
                  <a:gd name="connsiteX8-515" fmla="*/ 0 w 1269423"/>
                  <a:gd name="connsiteY8-516" fmla="*/ 527859 h 589771"/>
                  <a:gd name="connsiteX9-517" fmla="*/ 123826 w 1269423"/>
                  <a:gd name="connsiteY9-518" fmla="*/ 42949 h 589771"/>
                  <a:gd name="connsiteX0-519" fmla="*/ 123826 w 1269423"/>
                  <a:gd name="connsiteY0-520" fmla="*/ 42949 h 589771"/>
                  <a:gd name="connsiteX1-521" fmla="*/ 465428 w 1269423"/>
                  <a:gd name="connsiteY1-522" fmla="*/ 519 h 589771"/>
                  <a:gd name="connsiteX2-523" fmla="*/ 679741 w 1269423"/>
                  <a:gd name="connsiteY2-524" fmla="*/ 67193 h 589771"/>
                  <a:gd name="connsiteX3-525" fmla="*/ 865479 w 1269423"/>
                  <a:gd name="connsiteY3-526" fmla="*/ 29093 h 589771"/>
                  <a:gd name="connsiteX4-527" fmla="*/ 1051215 w 1269423"/>
                  <a:gd name="connsiteY4-528" fmla="*/ 76719 h 589771"/>
                  <a:gd name="connsiteX5-529" fmla="*/ 1269423 w 1269423"/>
                  <a:gd name="connsiteY5-530" fmla="*/ 38187 h 589771"/>
                  <a:gd name="connsiteX6-531" fmla="*/ 1121786 w 1269423"/>
                  <a:gd name="connsiteY6-532" fmla="*/ 589771 h 589771"/>
                  <a:gd name="connsiteX7-533" fmla="*/ 265402 w 1269423"/>
                  <a:gd name="connsiteY7-534" fmla="*/ 567256 h 589771"/>
                  <a:gd name="connsiteX8-535" fmla="*/ 0 w 1269423"/>
                  <a:gd name="connsiteY8-536" fmla="*/ 527859 h 589771"/>
                  <a:gd name="connsiteX9-537" fmla="*/ 123826 w 1269423"/>
                  <a:gd name="connsiteY9-538" fmla="*/ 42949 h 589771"/>
                  <a:gd name="connsiteX0-539" fmla="*/ 123826 w 1269423"/>
                  <a:gd name="connsiteY0-540" fmla="*/ 42949 h 621268"/>
                  <a:gd name="connsiteX1-541" fmla="*/ 465428 w 1269423"/>
                  <a:gd name="connsiteY1-542" fmla="*/ 519 h 621268"/>
                  <a:gd name="connsiteX2-543" fmla="*/ 679741 w 1269423"/>
                  <a:gd name="connsiteY2-544" fmla="*/ 67193 h 621268"/>
                  <a:gd name="connsiteX3-545" fmla="*/ 865479 w 1269423"/>
                  <a:gd name="connsiteY3-546" fmla="*/ 29093 h 621268"/>
                  <a:gd name="connsiteX4-547" fmla="*/ 1051215 w 1269423"/>
                  <a:gd name="connsiteY4-548" fmla="*/ 76719 h 621268"/>
                  <a:gd name="connsiteX5-549" fmla="*/ 1269423 w 1269423"/>
                  <a:gd name="connsiteY5-550" fmla="*/ 38187 h 621268"/>
                  <a:gd name="connsiteX6-551" fmla="*/ 1121786 w 1269423"/>
                  <a:gd name="connsiteY6-552" fmla="*/ 589771 h 621268"/>
                  <a:gd name="connsiteX7-553" fmla="*/ 446378 w 1269423"/>
                  <a:gd name="connsiteY7-554" fmla="*/ 543444 h 621268"/>
                  <a:gd name="connsiteX8-555" fmla="*/ 265402 w 1269423"/>
                  <a:gd name="connsiteY8-556" fmla="*/ 567256 h 621268"/>
                  <a:gd name="connsiteX9-557" fmla="*/ 0 w 1269423"/>
                  <a:gd name="connsiteY9-558" fmla="*/ 527859 h 621268"/>
                  <a:gd name="connsiteX10" fmla="*/ 123826 w 1269423"/>
                  <a:gd name="connsiteY10" fmla="*/ 42949 h 621268"/>
                  <a:gd name="connsiteX0-559" fmla="*/ 123826 w 1269423"/>
                  <a:gd name="connsiteY0-560" fmla="*/ 42949 h 619818"/>
                  <a:gd name="connsiteX1-561" fmla="*/ 465428 w 1269423"/>
                  <a:gd name="connsiteY1-562" fmla="*/ 519 h 619818"/>
                  <a:gd name="connsiteX2-563" fmla="*/ 679741 w 1269423"/>
                  <a:gd name="connsiteY2-564" fmla="*/ 67193 h 619818"/>
                  <a:gd name="connsiteX3-565" fmla="*/ 865479 w 1269423"/>
                  <a:gd name="connsiteY3-566" fmla="*/ 29093 h 619818"/>
                  <a:gd name="connsiteX4-567" fmla="*/ 1051215 w 1269423"/>
                  <a:gd name="connsiteY4-568" fmla="*/ 76719 h 619818"/>
                  <a:gd name="connsiteX5-569" fmla="*/ 1269423 w 1269423"/>
                  <a:gd name="connsiteY5-570" fmla="*/ 38187 h 619818"/>
                  <a:gd name="connsiteX6-571" fmla="*/ 1121786 w 1269423"/>
                  <a:gd name="connsiteY6-572" fmla="*/ 589771 h 619818"/>
                  <a:gd name="connsiteX7-573" fmla="*/ 470191 w 1269423"/>
                  <a:gd name="connsiteY7-574" fmla="*/ 533919 h 619818"/>
                  <a:gd name="connsiteX8-575" fmla="*/ 265402 w 1269423"/>
                  <a:gd name="connsiteY8-576" fmla="*/ 567256 h 619818"/>
                  <a:gd name="connsiteX9-577" fmla="*/ 0 w 1269423"/>
                  <a:gd name="connsiteY9-578" fmla="*/ 527859 h 619818"/>
                  <a:gd name="connsiteX10-579" fmla="*/ 123826 w 1269423"/>
                  <a:gd name="connsiteY10-580" fmla="*/ 42949 h 619818"/>
                  <a:gd name="connsiteX0-581" fmla="*/ 123826 w 1269423"/>
                  <a:gd name="connsiteY0-582" fmla="*/ 42949 h 620230"/>
                  <a:gd name="connsiteX1-583" fmla="*/ 465428 w 1269423"/>
                  <a:gd name="connsiteY1-584" fmla="*/ 519 h 620230"/>
                  <a:gd name="connsiteX2-585" fmla="*/ 679741 w 1269423"/>
                  <a:gd name="connsiteY2-586" fmla="*/ 67193 h 620230"/>
                  <a:gd name="connsiteX3-587" fmla="*/ 865479 w 1269423"/>
                  <a:gd name="connsiteY3-588" fmla="*/ 29093 h 620230"/>
                  <a:gd name="connsiteX4-589" fmla="*/ 1051215 w 1269423"/>
                  <a:gd name="connsiteY4-590" fmla="*/ 76719 h 620230"/>
                  <a:gd name="connsiteX5-591" fmla="*/ 1269423 w 1269423"/>
                  <a:gd name="connsiteY5-592" fmla="*/ 38187 h 620230"/>
                  <a:gd name="connsiteX6-593" fmla="*/ 1121786 w 1269423"/>
                  <a:gd name="connsiteY6-594" fmla="*/ 589771 h 620230"/>
                  <a:gd name="connsiteX7-595" fmla="*/ 755941 w 1269423"/>
                  <a:gd name="connsiteY7-596" fmla="*/ 533918 h 620230"/>
                  <a:gd name="connsiteX8-597" fmla="*/ 470191 w 1269423"/>
                  <a:gd name="connsiteY8-598" fmla="*/ 533919 h 620230"/>
                  <a:gd name="connsiteX9-599" fmla="*/ 265402 w 1269423"/>
                  <a:gd name="connsiteY9-600" fmla="*/ 567256 h 620230"/>
                  <a:gd name="connsiteX10-601" fmla="*/ 0 w 1269423"/>
                  <a:gd name="connsiteY10-602" fmla="*/ 527859 h 620230"/>
                  <a:gd name="connsiteX11" fmla="*/ 123826 w 1269423"/>
                  <a:gd name="connsiteY11" fmla="*/ 42949 h 620230"/>
                  <a:gd name="connsiteX0-603" fmla="*/ 123826 w 1269423"/>
                  <a:gd name="connsiteY0-604" fmla="*/ 42949 h 627308"/>
                  <a:gd name="connsiteX1-605" fmla="*/ 465428 w 1269423"/>
                  <a:gd name="connsiteY1-606" fmla="*/ 519 h 627308"/>
                  <a:gd name="connsiteX2-607" fmla="*/ 679741 w 1269423"/>
                  <a:gd name="connsiteY2-608" fmla="*/ 67193 h 627308"/>
                  <a:gd name="connsiteX3-609" fmla="*/ 865479 w 1269423"/>
                  <a:gd name="connsiteY3-610" fmla="*/ 29093 h 627308"/>
                  <a:gd name="connsiteX4-611" fmla="*/ 1051215 w 1269423"/>
                  <a:gd name="connsiteY4-612" fmla="*/ 76719 h 627308"/>
                  <a:gd name="connsiteX5-613" fmla="*/ 1269423 w 1269423"/>
                  <a:gd name="connsiteY5-614" fmla="*/ 38187 h 627308"/>
                  <a:gd name="connsiteX6-615" fmla="*/ 1121786 w 1269423"/>
                  <a:gd name="connsiteY6-616" fmla="*/ 589771 h 627308"/>
                  <a:gd name="connsiteX7-617" fmla="*/ 755941 w 1269423"/>
                  <a:gd name="connsiteY7-618" fmla="*/ 572018 h 627308"/>
                  <a:gd name="connsiteX8-619" fmla="*/ 470191 w 1269423"/>
                  <a:gd name="connsiteY8-620" fmla="*/ 533919 h 627308"/>
                  <a:gd name="connsiteX9-621" fmla="*/ 265402 w 1269423"/>
                  <a:gd name="connsiteY9-622" fmla="*/ 567256 h 627308"/>
                  <a:gd name="connsiteX10-623" fmla="*/ 0 w 1269423"/>
                  <a:gd name="connsiteY10-624" fmla="*/ 527859 h 627308"/>
                  <a:gd name="connsiteX11-625" fmla="*/ 123826 w 1269423"/>
                  <a:gd name="connsiteY11-626" fmla="*/ 42949 h 627308"/>
                  <a:gd name="connsiteX0-627" fmla="*/ 123826 w 1269423"/>
                  <a:gd name="connsiteY0-628" fmla="*/ 42949 h 627308"/>
                  <a:gd name="connsiteX1-629" fmla="*/ 465428 w 1269423"/>
                  <a:gd name="connsiteY1-630" fmla="*/ 519 h 627308"/>
                  <a:gd name="connsiteX2-631" fmla="*/ 679741 w 1269423"/>
                  <a:gd name="connsiteY2-632" fmla="*/ 67193 h 627308"/>
                  <a:gd name="connsiteX3-633" fmla="*/ 865479 w 1269423"/>
                  <a:gd name="connsiteY3-634" fmla="*/ 29093 h 627308"/>
                  <a:gd name="connsiteX4-635" fmla="*/ 1051215 w 1269423"/>
                  <a:gd name="connsiteY4-636" fmla="*/ 76719 h 627308"/>
                  <a:gd name="connsiteX5-637" fmla="*/ 1269423 w 1269423"/>
                  <a:gd name="connsiteY5-638" fmla="*/ 38187 h 627308"/>
                  <a:gd name="connsiteX6-639" fmla="*/ 1121786 w 1269423"/>
                  <a:gd name="connsiteY6-640" fmla="*/ 589771 h 627308"/>
                  <a:gd name="connsiteX7-641" fmla="*/ 755941 w 1269423"/>
                  <a:gd name="connsiteY7-642" fmla="*/ 572018 h 627308"/>
                  <a:gd name="connsiteX8-643" fmla="*/ 470191 w 1269423"/>
                  <a:gd name="connsiteY8-644" fmla="*/ 533919 h 627308"/>
                  <a:gd name="connsiteX9-645" fmla="*/ 265402 w 1269423"/>
                  <a:gd name="connsiteY9-646" fmla="*/ 567256 h 627308"/>
                  <a:gd name="connsiteX10-647" fmla="*/ 0 w 1269423"/>
                  <a:gd name="connsiteY10-648" fmla="*/ 527859 h 627308"/>
                  <a:gd name="connsiteX11-649" fmla="*/ 123826 w 1269423"/>
                  <a:gd name="connsiteY11-650" fmla="*/ 42949 h 627308"/>
                  <a:gd name="connsiteX0-651" fmla="*/ 123826 w 1269423"/>
                  <a:gd name="connsiteY0-652" fmla="*/ 42949 h 627308"/>
                  <a:gd name="connsiteX1-653" fmla="*/ 465428 w 1269423"/>
                  <a:gd name="connsiteY1-654" fmla="*/ 519 h 627308"/>
                  <a:gd name="connsiteX2-655" fmla="*/ 679741 w 1269423"/>
                  <a:gd name="connsiteY2-656" fmla="*/ 67193 h 627308"/>
                  <a:gd name="connsiteX3-657" fmla="*/ 865479 w 1269423"/>
                  <a:gd name="connsiteY3-658" fmla="*/ 29093 h 627308"/>
                  <a:gd name="connsiteX4-659" fmla="*/ 1051215 w 1269423"/>
                  <a:gd name="connsiteY4-660" fmla="*/ 76719 h 627308"/>
                  <a:gd name="connsiteX5-661" fmla="*/ 1269423 w 1269423"/>
                  <a:gd name="connsiteY5-662" fmla="*/ 38187 h 627308"/>
                  <a:gd name="connsiteX6-663" fmla="*/ 1121786 w 1269423"/>
                  <a:gd name="connsiteY6-664" fmla="*/ 589771 h 627308"/>
                  <a:gd name="connsiteX7-665" fmla="*/ 755941 w 1269423"/>
                  <a:gd name="connsiteY7-666" fmla="*/ 572018 h 627308"/>
                  <a:gd name="connsiteX8-667" fmla="*/ 470191 w 1269423"/>
                  <a:gd name="connsiteY8-668" fmla="*/ 533919 h 627308"/>
                  <a:gd name="connsiteX9-669" fmla="*/ 265402 w 1269423"/>
                  <a:gd name="connsiteY9-670" fmla="*/ 567256 h 627308"/>
                  <a:gd name="connsiteX10-671" fmla="*/ 0 w 1269423"/>
                  <a:gd name="connsiteY10-672" fmla="*/ 527859 h 627308"/>
                  <a:gd name="connsiteX11-673" fmla="*/ 123826 w 1269423"/>
                  <a:gd name="connsiteY11-674" fmla="*/ 42949 h 627308"/>
                  <a:gd name="connsiteX0-675" fmla="*/ 123826 w 1269423"/>
                  <a:gd name="connsiteY0-676" fmla="*/ 42949 h 616060"/>
                  <a:gd name="connsiteX1-677" fmla="*/ 465428 w 1269423"/>
                  <a:gd name="connsiteY1-678" fmla="*/ 519 h 616060"/>
                  <a:gd name="connsiteX2-679" fmla="*/ 679741 w 1269423"/>
                  <a:gd name="connsiteY2-680" fmla="*/ 67193 h 616060"/>
                  <a:gd name="connsiteX3-681" fmla="*/ 865479 w 1269423"/>
                  <a:gd name="connsiteY3-682" fmla="*/ 29093 h 616060"/>
                  <a:gd name="connsiteX4-683" fmla="*/ 1051215 w 1269423"/>
                  <a:gd name="connsiteY4-684" fmla="*/ 76719 h 616060"/>
                  <a:gd name="connsiteX5-685" fmla="*/ 1269423 w 1269423"/>
                  <a:gd name="connsiteY5-686" fmla="*/ 38187 h 616060"/>
                  <a:gd name="connsiteX6-687" fmla="*/ 1121786 w 1269423"/>
                  <a:gd name="connsiteY6-688" fmla="*/ 589771 h 616060"/>
                  <a:gd name="connsiteX7-689" fmla="*/ 755941 w 1269423"/>
                  <a:gd name="connsiteY7-690" fmla="*/ 572018 h 616060"/>
                  <a:gd name="connsiteX8-691" fmla="*/ 470191 w 1269423"/>
                  <a:gd name="connsiteY8-692" fmla="*/ 533919 h 616060"/>
                  <a:gd name="connsiteX9-693" fmla="*/ 265402 w 1269423"/>
                  <a:gd name="connsiteY9-694" fmla="*/ 567256 h 616060"/>
                  <a:gd name="connsiteX10-695" fmla="*/ 0 w 1269423"/>
                  <a:gd name="connsiteY10-696" fmla="*/ 527859 h 616060"/>
                  <a:gd name="connsiteX11-697" fmla="*/ 123826 w 1269423"/>
                  <a:gd name="connsiteY11-698" fmla="*/ 42949 h 616060"/>
                  <a:gd name="connsiteX0-699" fmla="*/ 123826 w 1269423"/>
                  <a:gd name="connsiteY0-700" fmla="*/ 42949 h 589771"/>
                  <a:gd name="connsiteX1-701" fmla="*/ 465428 w 1269423"/>
                  <a:gd name="connsiteY1-702" fmla="*/ 519 h 589771"/>
                  <a:gd name="connsiteX2-703" fmla="*/ 679741 w 1269423"/>
                  <a:gd name="connsiteY2-704" fmla="*/ 67193 h 589771"/>
                  <a:gd name="connsiteX3-705" fmla="*/ 865479 w 1269423"/>
                  <a:gd name="connsiteY3-706" fmla="*/ 29093 h 589771"/>
                  <a:gd name="connsiteX4-707" fmla="*/ 1051215 w 1269423"/>
                  <a:gd name="connsiteY4-708" fmla="*/ 76719 h 589771"/>
                  <a:gd name="connsiteX5-709" fmla="*/ 1269423 w 1269423"/>
                  <a:gd name="connsiteY5-710" fmla="*/ 38187 h 589771"/>
                  <a:gd name="connsiteX6-711" fmla="*/ 1121786 w 1269423"/>
                  <a:gd name="connsiteY6-712" fmla="*/ 589771 h 589771"/>
                  <a:gd name="connsiteX7-713" fmla="*/ 755941 w 1269423"/>
                  <a:gd name="connsiteY7-714" fmla="*/ 572018 h 589771"/>
                  <a:gd name="connsiteX8-715" fmla="*/ 470191 w 1269423"/>
                  <a:gd name="connsiteY8-716" fmla="*/ 533919 h 589771"/>
                  <a:gd name="connsiteX9-717" fmla="*/ 265402 w 1269423"/>
                  <a:gd name="connsiteY9-718" fmla="*/ 567256 h 589771"/>
                  <a:gd name="connsiteX10-719" fmla="*/ 0 w 1269423"/>
                  <a:gd name="connsiteY10-720" fmla="*/ 527859 h 589771"/>
                  <a:gd name="connsiteX11-721" fmla="*/ 123826 w 1269423"/>
                  <a:gd name="connsiteY11-722" fmla="*/ 42949 h 589771"/>
                  <a:gd name="connsiteX0-723" fmla="*/ 123826 w 1269423"/>
                  <a:gd name="connsiteY0-724" fmla="*/ 42949 h 589771"/>
                  <a:gd name="connsiteX1-725" fmla="*/ 465428 w 1269423"/>
                  <a:gd name="connsiteY1-726" fmla="*/ 519 h 589771"/>
                  <a:gd name="connsiteX2-727" fmla="*/ 679741 w 1269423"/>
                  <a:gd name="connsiteY2-728" fmla="*/ 67193 h 589771"/>
                  <a:gd name="connsiteX3-729" fmla="*/ 865479 w 1269423"/>
                  <a:gd name="connsiteY3-730" fmla="*/ 29093 h 589771"/>
                  <a:gd name="connsiteX4-731" fmla="*/ 1051215 w 1269423"/>
                  <a:gd name="connsiteY4-732" fmla="*/ 76719 h 589771"/>
                  <a:gd name="connsiteX5-733" fmla="*/ 1269423 w 1269423"/>
                  <a:gd name="connsiteY5-734" fmla="*/ 38187 h 589771"/>
                  <a:gd name="connsiteX6-735" fmla="*/ 1121786 w 1269423"/>
                  <a:gd name="connsiteY6-736" fmla="*/ 589771 h 589771"/>
                  <a:gd name="connsiteX7-737" fmla="*/ 755941 w 1269423"/>
                  <a:gd name="connsiteY7-738" fmla="*/ 572018 h 589771"/>
                  <a:gd name="connsiteX8-739" fmla="*/ 470191 w 1269423"/>
                  <a:gd name="connsiteY8-740" fmla="*/ 533919 h 589771"/>
                  <a:gd name="connsiteX9-741" fmla="*/ 265402 w 1269423"/>
                  <a:gd name="connsiteY9-742" fmla="*/ 567256 h 589771"/>
                  <a:gd name="connsiteX10-743" fmla="*/ 0 w 1269423"/>
                  <a:gd name="connsiteY10-744" fmla="*/ 527859 h 589771"/>
                  <a:gd name="connsiteX11-745" fmla="*/ 123826 w 1269423"/>
                  <a:gd name="connsiteY11-746" fmla="*/ 42949 h 589771"/>
                  <a:gd name="connsiteX0-747" fmla="*/ 123826 w 1269423"/>
                  <a:gd name="connsiteY0-748" fmla="*/ 42949 h 589771"/>
                  <a:gd name="connsiteX1-749" fmla="*/ 465428 w 1269423"/>
                  <a:gd name="connsiteY1-750" fmla="*/ 519 h 589771"/>
                  <a:gd name="connsiteX2-751" fmla="*/ 679741 w 1269423"/>
                  <a:gd name="connsiteY2-752" fmla="*/ 67193 h 589771"/>
                  <a:gd name="connsiteX3-753" fmla="*/ 865479 w 1269423"/>
                  <a:gd name="connsiteY3-754" fmla="*/ 29093 h 589771"/>
                  <a:gd name="connsiteX4-755" fmla="*/ 1051215 w 1269423"/>
                  <a:gd name="connsiteY4-756" fmla="*/ 76719 h 589771"/>
                  <a:gd name="connsiteX5-757" fmla="*/ 1269423 w 1269423"/>
                  <a:gd name="connsiteY5-758" fmla="*/ 38187 h 589771"/>
                  <a:gd name="connsiteX6-759" fmla="*/ 1121786 w 1269423"/>
                  <a:gd name="connsiteY6-760" fmla="*/ 589771 h 589771"/>
                  <a:gd name="connsiteX7-761" fmla="*/ 755941 w 1269423"/>
                  <a:gd name="connsiteY7-762" fmla="*/ 572018 h 589771"/>
                  <a:gd name="connsiteX8-763" fmla="*/ 470191 w 1269423"/>
                  <a:gd name="connsiteY8-764" fmla="*/ 533919 h 589771"/>
                  <a:gd name="connsiteX9-765" fmla="*/ 265402 w 1269423"/>
                  <a:gd name="connsiteY9-766" fmla="*/ 567256 h 589771"/>
                  <a:gd name="connsiteX10-767" fmla="*/ 0 w 1269423"/>
                  <a:gd name="connsiteY10-768" fmla="*/ 527859 h 589771"/>
                  <a:gd name="connsiteX11-769" fmla="*/ 123826 w 1269423"/>
                  <a:gd name="connsiteY11-770" fmla="*/ 42949 h 589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81" y="connsiteY5-82"/>
                  </a:cxn>
                  <a:cxn ang="0">
                    <a:pos x="connsiteX6-203" y="connsiteY6-204"/>
                  </a:cxn>
                  <a:cxn ang="0">
                    <a:pos x="connsiteX7-289" y="connsiteY7-290"/>
                  </a:cxn>
                  <a:cxn ang="0">
                    <a:pos x="connsiteX8-307" y="connsiteY8-308"/>
                  </a:cxn>
                  <a:cxn ang="0">
                    <a:pos x="connsiteX9-417" y="connsiteY9-418"/>
                  </a:cxn>
                  <a:cxn ang="0">
                    <a:pos x="connsiteX10-579" y="connsiteY10-580"/>
                  </a:cxn>
                  <a:cxn ang="0">
                    <a:pos x="connsiteX11-625" y="connsiteY11-626"/>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sp>
          <p:nvSpPr>
            <p:cNvPr id="4" name="TextBox 3"/>
            <p:cNvSpPr txBox="1"/>
            <p:nvPr/>
          </p:nvSpPr>
          <p:spPr>
            <a:xfrm>
              <a:off x="3100218" y="1767517"/>
              <a:ext cx="1129909" cy="435493"/>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lang="en-US" sz="3200" b="1" kern="0" smtClean="0">
                  <a:solidFill>
                    <a:srgbClr val="FF0000"/>
                  </a:solidFill>
                  <a:latin typeface="Arial" panose="020B0604020202020204" pitchFamily="34" charset="0"/>
                  <a:ea typeface="Arial-Rounded" panose="020B0500000000000000" pitchFamily="34" charset="0"/>
                  <a:cs typeface="Arial" panose="020B0604020202020204" pitchFamily="34" charset="0"/>
                  <a:sym typeface="Arial" panose="020B0604020202020204"/>
                </a:rPr>
                <a:t>Ví dụ 1:</a:t>
              </a:r>
              <a:endParaRPr kumimoji="0" lang="en-US" sz="3200" b="1" strike="noStrike" kern="0" cap="none" spc="0" normalizeH="0" baseline="0" noProof="0" dirty="0" smtClean="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grpSp>
      <p:sp>
        <p:nvSpPr>
          <p:cNvPr id="18" name="Rectangle 17"/>
          <p:cNvSpPr/>
          <p:nvPr/>
        </p:nvSpPr>
        <p:spPr>
          <a:xfrm>
            <a:off x="1161814" y="2065483"/>
            <a:ext cx="10378870" cy="2062103"/>
          </a:xfrm>
          <a:prstGeom prst="rect">
            <a:avLst/>
          </a:prstGeom>
        </p:spPr>
        <p:txBody>
          <a:bodyPr wrap="square">
            <a:spAutoFit/>
          </a:bodyPr>
          <a:lstStyle/>
          <a:p>
            <a:pPr marL="0" marR="0" lvl="0" indent="0" algn="just" defTabSz="914400" eaLnBrk="1" fontAlgn="auto" latinLnBrk="0" hangingPunct="1">
              <a:spcBef>
                <a:spcPts val="0"/>
              </a:spcBef>
              <a:spcAft>
                <a:spcPts val="0"/>
              </a:spcAft>
              <a:buClrTx/>
              <a:buSzTx/>
              <a:buFontTx/>
              <a:buNone/>
              <a:defRPr/>
            </a:pPr>
            <a:r>
              <a:rPr kumimoji="0" lang="en-US" sz="3200" b="0" i="0" u="none" strike="noStrike" kern="0" cap="none" spc="0" normalizeH="0" baseline="0" noProof="0" smtClean="0">
                <a:ln>
                  <a:noFill/>
                </a:ln>
                <a:solidFill>
                  <a:prstClr val="black"/>
                </a:solidFill>
                <a:effectLst/>
                <a:uLnTx/>
                <a:uFillTx/>
                <a:latin typeface="Arial" panose="020B0604020202020204" pitchFamily="34" charset="0"/>
              </a:rPr>
              <a:t>     </a:t>
            </a:r>
            <a:r>
              <a:rPr kumimoji="0" lang="vi-VN" sz="3200" b="0" i="0" u="none" strike="noStrike" kern="0" cap="none" spc="0" normalizeH="0" baseline="0" noProof="0" smtClean="0">
                <a:ln>
                  <a:noFill/>
                </a:ln>
                <a:solidFill>
                  <a:prstClr val="black"/>
                </a:solidFill>
                <a:effectLst/>
                <a:uLnTx/>
                <a:uFillTx/>
                <a:latin typeface="Arial" panose="020B0604020202020204" pitchFamily="34" charset="0"/>
              </a:rPr>
              <a:t>Ở </a:t>
            </a:r>
            <a:r>
              <a:rPr kumimoji="0" lang="vi-VN" sz="3200" b="0" i="0" u="none" strike="noStrike" kern="0" cap="none" spc="0" normalizeH="0" baseline="0" noProof="0">
                <a:ln>
                  <a:noFill/>
                </a:ln>
                <a:solidFill>
                  <a:prstClr val="black"/>
                </a:solidFill>
                <a:effectLst/>
                <a:uLnTx/>
                <a:uFillTx/>
                <a:latin typeface="Arial" panose="020B0604020202020204" pitchFamily="34" charset="0"/>
              </a:rPr>
              <a:t>trường, em cùng các bạn chơi trò chơi kéo co. Chúng em chia làm 2 đội cầm 2 đầu sợi dây thừng. Bên nào bị kéo về bên đối thủ sẽ bị thua. Trò chơi kéo co rất vui và thích thú.</a:t>
            </a:r>
            <a:endParaRPr kumimoji="0" lang="vi-VN" sz="3200" b="0" i="0" u="none" strike="noStrike" kern="0" cap="none" spc="0" normalizeH="0" baseline="0" noProof="0">
              <a:ln>
                <a:noFill/>
              </a:ln>
              <a:solidFill>
                <a:prstClr val="black"/>
              </a:solidFill>
              <a:effectLst/>
              <a:uLnTx/>
              <a:uFillTx/>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743803" y="1062606"/>
            <a:ext cx="11214893" cy="3888218"/>
            <a:chOff x="768927" y="1641595"/>
            <a:chExt cx="5340928" cy="2511698"/>
          </a:xfrm>
        </p:grpSpPr>
        <p:grpSp>
          <p:nvGrpSpPr>
            <p:cNvPr id="3" name="Group 2"/>
            <p:cNvGrpSpPr/>
            <p:nvPr/>
          </p:nvGrpSpPr>
          <p:grpSpPr>
            <a:xfrm>
              <a:off x="768927" y="1641595"/>
              <a:ext cx="5340928" cy="2511698"/>
              <a:chOff x="768927" y="1641595"/>
              <a:chExt cx="5340928" cy="2511698"/>
            </a:xfrm>
          </p:grpSpPr>
          <p:sp>
            <p:nvSpPr>
              <p:cNvPr id="5" name="Rectangle 14"/>
              <p:cNvSpPr/>
              <p:nvPr/>
            </p:nvSpPr>
            <p:spPr>
              <a:xfrm>
                <a:off x="2834269" y="16517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1" fmla="*/ 23813 w 1059873"/>
                  <a:gd name="connsiteY0-2" fmla="*/ 23812 h 561109"/>
                  <a:gd name="connsiteX1-3" fmla="*/ 1059873 w 1059873"/>
                  <a:gd name="connsiteY1-4" fmla="*/ 0 h 561109"/>
                  <a:gd name="connsiteX2-5" fmla="*/ 1059873 w 1059873"/>
                  <a:gd name="connsiteY2-6" fmla="*/ 561109 h 561109"/>
                  <a:gd name="connsiteX3-7" fmla="*/ 0 w 1059873"/>
                  <a:gd name="connsiteY3-8" fmla="*/ 561109 h 561109"/>
                  <a:gd name="connsiteX4-9" fmla="*/ 23813 w 1059873"/>
                  <a:gd name="connsiteY4-10" fmla="*/ 23812 h 561109"/>
                  <a:gd name="connsiteX0-11" fmla="*/ 33338 w 1059873"/>
                  <a:gd name="connsiteY0-12" fmla="*/ 66675 h 561109"/>
                  <a:gd name="connsiteX1-13" fmla="*/ 1059873 w 1059873"/>
                  <a:gd name="connsiteY1-14" fmla="*/ 0 h 561109"/>
                  <a:gd name="connsiteX2-15" fmla="*/ 1059873 w 1059873"/>
                  <a:gd name="connsiteY2-16" fmla="*/ 561109 h 561109"/>
                  <a:gd name="connsiteX3-17" fmla="*/ 0 w 1059873"/>
                  <a:gd name="connsiteY3-18" fmla="*/ 561109 h 561109"/>
                  <a:gd name="connsiteX4-19" fmla="*/ 33338 w 1059873"/>
                  <a:gd name="connsiteY4-20" fmla="*/ 66675 h 561109"/>
                  <a:gd name="connsiteX0-21" fmla="*/ 38101 w 1059873"/>
                  <a:gd name="connsiteY0-22" fmla="*/ 28575 h 561109"/>
                  <a:gd name="connsiteX1-23" fmla="*/ 1059873 w 1059873"/>
                  <a:gd name="connsiteY1-24" fmla="*/ 0 h 561109"/>
                  <a:gd name="connsiteX2-25" fmla="*/ 1059873 w 1059873"/>
                  <a:gd name="connsiteY2-26" fmla="*/ 561109 h 561109"/>
                  <a:gd name="connsiteX3-27" fmla="*/ 0 w 1059873"/>
                  <a:gd name="connsiteY3-28" fmla="*/ 561109 h 561109"/>
                  <a:gd name="connsiteX4-29" fmla="*/ 38101 w 1059873"/>
                  <a:gd name="connsiteY4-30" fmla="*/ 28575 h 561109"/>
                  <a:gd name="connsiteX0-31" fmla="*/ 138114 w 1159886"/>
                  <a:gd name="connsiteY0-32" fmla="*/ 28575 h 561109"/>
                  <a:gd name="connsiteX1-33" fmla="*/ 1159886 w 1159886"/>
                  <a:gd name="connsiteY1-34" fmla="*/ 0 h 561109"/>
                  <a:gd name="connsiteX2-35" fmla="*/ 1159886 w 1159886"/>
                  <a:gd name="connsiteY2-36" fmla="*/ 561109 h 561109"/>
                  <a:gd name="connsiteX3-37" fmla="*/ 0 w 1159886"/>
                  <a:gd name="connsiteY3-38" fmla="*/ 551584 h 561109"/>
                  <a:gd name="connsiteX4-39" fmla="*/ 138114 w 1159886"/>
                  <a:gd name="connsiteY4-40" fmla="*/ 28575 h 561109"/>
                  <a:gd name="connsiteX0-41" fmla="*/ 138114 w 1259898"/>
                  <a:gd name="connsiteY0-42" fmla="*/ 0 h 532534"/>
                  <a:gd name="connsiteX1-43" fmla="*/ 1259898 w 1259898"/>
                  <a:gd name="connsiteY1-44" fmla="*/ 19050 h 532534"/>
                  <a:gd name="connsiteX2-45" fmla="*/ 1159886 w 1259898"/>
                  <a:gd name="connsiteY2-46" fmla="*/ 532534 h 532534"/>
                  <a:gd name="connsiteX3-47" fmla="*/ 0 w 1259898"/>
                  <a:gd name="connsiteY3-48" fmla="*/ 523009 h 532534"/>
                  <a:gd name="connsiteX4-49" fmla="*/ 138114 w 1259898"/>
                  <a:gd name="connsiteY4-50" fmla="*/ 0 h 532534"/>
                  <a:gd name="connsiteX0-51" fmla="*/ 138114 w 1259898"/>
                  <a:gd name="connsiteY0-52" fmla="*/ 0 h 570634"/>
                  <a:gd name="connsiteX1-53" fmla="*/ 1259898 w 1259898"/>
                  <a:gd name="connsiteY1-54" fmla="*/ 19050 h 570634"/>
                  <a:gd name="connsiteX2-55" fmla="*/ 1112261 w 1259898"/>
                  <a:gd name="connsiteY2-56" fmla="*/ 570634 h 570634"/>
                  <a:gd name="connsiteX3-57" fmla="*/ 0 w 1259898"/>
                  <a:gd name="connsiteY3-58" fmla="*/ 523009 h 570634"/>
                  <a:gd name="connsiteX4-59" fmla="*/ 138114 w 1259898"/>
                  <a:gd name="connsiteY4-60" fmla="*/ 0 h 570634"/>
                  <a:gd name="connsiteX0-61" fmla="*/ 138114 w 1259898"/>
                  <a:gd name="connsiteY0-62" fmla="*/ 0 h 570634"/>
                  <a:gd name="connsiteX1-63" fmla="*/ 1259898 w 1259898"/>
                  <a:gd name="connsiteY1-64" fmla="*/ 19050 h 570634"/>
                  <a:gd name="connsiteX2-65" fmla="*/ 1112261 w 1259898"/>
                  <a:gd name="connsiteY2-66" fmla="*/ 570634 h 570634"/>
                  <a:gd name="connsiteX3-67" fmla="*/ 255877 w 1259898"/>
                  <a:gd name="connsiteY3-68" fmla="*/ 548119 h 570634"/>
                  <a:gd name="connsiteX4-69" fmla="*/ 0 w 1259898"/>
                  <a:gd name="connsiteY4-70" fmla="*/ 523009 h 570634"/>
                  <a:gd name="connsiteX5" fmla="*/ 138114 w 1259898"/>
                  <a:gd name="connsiteY5" fmla="*/ 0 h 570634"/>
                  <a:gd name="connsiteX0-71" fmla="*/ 138114 w 1259898"/>
                  <a:gd name="connsiteY0-72" fmla="*/ 0 h 570634"/>
                  <a:gd name="connsiteX1-73" fmla="*/ 1259898 w 1259898"/>
                  <a:gd name="connsiteY1-74" fmla="*/ 19050 h 570634"/>
                  <a:gd name="connsiteX2-75" fmla="*/ 1112261 w 1259898"/>
                  <a:gd name="connsiteY2-76" fmla="*/ 570634 h 570634"/>
                  <a:gd name="connsiteX3-77" fmla="*/ 255877 w 1259898"/>
                  <a:gd name="connsiteY3-78" fmla="*/ 548119 h 570634"/>
                  <a:gd name="connsiteX4-79" fmla="*/ 0 w 1259898"/>
                  <a:gd name="connsiteY4-80" fmla="*/ 523009 h 570634"/>
                  <a:gd name="connsiteX5-81" fmla="*/ 138114 w 1259898"/>
                  <a:gd name="connsiteY5-82" fmla="*/ 0 h 570634"/>
                  <a:gd name="connsiteX0-83" fmla="*/ 138114 w 1259898"/>
                  <a:gd name="connsiteY0-84" fmla="*/ 0 h 570634"/>
                  <a:gd name="connsiteX1-85" fmla="*/ 1259898 w 1259898"/>
                  <a:gd name="connsiteY1-86" fmla="*/ 19050 h 570634"/>
                  <a:gd name="connsiteX2-87" fmla="*/ 1112261 w 1259898"/>
                  <a:gd name="connsiteY2-88" fmla="*/ 570634 h 570634"/>
                  <a:gd name="connsiteX3-89" fmla="*/ 255877 w 1259898"/>
                  <a:gd name="connsiteY3-90" fmla="*/ 548119 h 570634"/>
                  <a:gd name="connsiteX4-91" fmla="*/ 0 w 1259898"/>
                  <a:gd name="connsiteY4-92" fmla="*/ 523009 h 570634"/>
                  <a:gd name="connsiteX5-93" fmla="*/ 138114 w 1259898"/>
                  <a:gd name="connsiteY5-94" fmla="*/ 0 h 570634"/>
                  <a:gd name="connsiteX0-95" fmla="*/ 138114 w 1259898"/>
                  <a:gd name="connsiteY0-96" fmla="*/ 0 h 570634"/>
                  <a:gd name="connsiteX1-97" fmla="*/ 1259898 w 1259898"/>
                  <a:gd name="connsiteY1-98" fmla="*/ 19050 h 570634"/>
                  <a:gd name="connsiteX2-99" fmla="*/ 1112261 w 1259898"/>
                  <a:gd name="connsiteY2-100" fmla="*/ 570634 h 570634"/>
                  <a:gd name="connsiteX3-101" fmla="*/ 255877 w 1259898"/>
                  <a:gd name="connsiteY3-102" fmla="*/ 548119 h 570634"/>
                  <a:gd name="connsiteX4-103" fmla="*/ 0 w 1259898"/>
                  <a:gd name="connsiteY4-104" fmla="*/ 523009 h 570634"/>
                  <a:gd name="connsiteX5-105" fmla="*/ 138114 w 1259898"/>
                  <a:gd name="connsiteY5-106" fmla="*/ 0 h 570634"/>
                  <a:gd name="connsiteX0-107" fmla="*/ 138114 w 1259898"/>
                  <a:gd name="connsiteY0-108" fmla="*/ 0 h 570634"/>
                  <a:gd name="connsiteX1-109" fmla="*/ 1259898 w 1259898"/>
                  <a:gd name="connsiteY1-110" fmla="*/ 19050 h 570634"/>
                  <a:gd name="connsiteX2-111" fmla="*/ 1112261 w 1259898"/>
                  <a:gd name="connsiteY2-112" fmla="*/ 570634 h 570634"/>
                  <a:gd name="connsiteX3-113" fmla="*/ 255877 w 1259898"/>
                  <a:gd name="connsiteY3-114" fmla="*/ 548119 h 570634"/>
                  <a:gd name="connsiteX4-115" fmla="*/ 0 w 1259898"/>
                  <a:gd name="connsiteY4-116" fmla="*/ 523009 h 570634"/>
                  <a:gd name="connsiteX5-117" fmla="*/ 138114 w 1259898"/>
                  <a:gd name="connsiteY5-118" fmla="*/ 0 h 570634"/>
                  <a:gd name="connsiteX0-119" fmla="*/ 147639 w 1269423"/>
                  <a:gd name="connsiteY0-120" fmla="*/ 0 h 570634"/>
                  <a:gd name="connsiteX1-121" fmla="*/ 1269423 w 1269423"/>
                  <a:gd name="connsiteY1-122" fmla="*/ 19050 h 570634"/>
                  <a:gd name="connsiteX2-123" fmla="*/ 1121786 w 1269423"/>
                  <a:gd name="connsiteY2-124" fmla="*/ 570634 h 570634"/>
                  <a:gd name="connsiteX3-125" fmla="*/ 265402 w 1269423"/>
                  <a:gd name="connsiteY3-126" fmla="*/ 548119 h 570634"/>
                  <a:gd name="connsiteX4-127" fmla="*/ 0 w 1269423"/>
                  <a:gd name="connsiteY4-128" fmla="*/ 508722 h 570634"/>
                  <a:gd name="connsiteX5-129" fmla="*/ 147639 w 1269423"/>
                  <a:gd name="connsiteY5-130" fmla="*/ 0 h 570634"/>
                  <a:gd name="connsiteX0-131" fmla="*/ 147639 w 1269423"/>
                  <a:gd name="connsiteY0-132" fmla="*/ 0 h 570634"/>
                  <a:gd name="connsiteX1-133" fmla="*/ 1269423 w 1269423"/>
                  <a:gd name="connsiteY1-134" fmla="*/ 19050 h 570634"/>
                  <a:gd name="connsiteX2-135" fmla="*/ 1121786 w 1269423"/>
                  <a:gd name="connsiteY2-136" fmla="*/ 570634 h 570634"/>
                  <a:gd name="connsiteX3-137" fmla="*/ 265402 w 1269423"/>
                  <a:gd name="connsiteY3-138" fmla="*/ 548119 h 570634"/>
                  <a:gd name="connsiteX4-139" fmla="*/ 0 w 1269423"/>
                  <a:gd name="connsiteY4-140" fmla="*/ 508722 h 570634"/>
                  <a:gd name="connsiteX5-141" fmla="*/ 147639 w 1269423"/>
                  <a:gd name="connsiteY5-142" fmla="*/ 0 h 570634"/>
                  <a:gd name="connsiteX0-143" fmla="*/ 123826 w 1269423"/>
                  <a:gd name="connsiteY0-144" fmla="*/ 0 h 556347"/>
                  <a:gd name="connsiteX1-145" fmla="*/ 1269423 w 1269423"/>
                  <a:gd name="connsiteY1-146" fmla="*/ 4763 h 556347"/>
                  <a:gd name="connsiteX2-147" fmla="*/ 1121786 w 1269423"/>
                  <a:gd name="connsiteY2-148" fmla="*/ 556347 h 556347"/>
                  <a:gd name="connsiteX3-149" fmla="*/ 265402 w 1269423"/>
                  <a:gd name="connsiteY3-150" fmla="*/ 533832 h 556347"/>
                  <a:gd name="connsiteX4-151" fmla="*/ 0 w 1269423"/>
                  <a:gd name="connsiteY4-152" fmla="*/ 494435 h 556347"/>
                  <a:gd name="connsiteX5-153" fmla="*/ 123826 w 1269423"/>
                  <a:gd name="connsiteY5-154" fmla="*/ 0 h 556347"/>
                  <a:gd name="connsiteX0-155" fmla="*/ 123826 w 1269423"/>
                  <a:gd name="connsiteY0-156" fmla="*/ 0 h 556347"/>
                  <a:gd name="connsiteX1-157" fmla="*/ 1269423 w 1269423"/>
                  <a:gd name="connsiteY1-158" fmla="*/ 4763 h 556347"/>
                  <a:gd name="connsiteX2-159" fmla="*/ 1121786 w 1269423"/>
                  <a:gd name="connsiteY2-160" fmla="*/ 556347 h 556347"/>
                  <a:gd name="connsiteX3-161" fmla="*/ 265402 w 1269423"/>
                  <a:gd name="connsiteY3-162" fmla="*/ 533832 h 556347"/>
                  <a:gd name="connsiteX4-163" fmla="*/ 0 w 1269423"/>
                  <a:gd name="connsiteY4-164" fmla="*/ 494435 h 556347"/>
                  <a:gd name="connsiteX5-165" fmla="*/ 123826 w 1269423"/>
                  <a:gd name="connsiteY5-166" fmla="*/ 0 h 556347"/>
                  <a:gd name="connsiteX0-167" fmla="*/ 123826 w 1269423"/>
                  <a:gd name="connsiteY0-168" fmla="*/ 0 h 556347"/>
                  <a:gd name="connsiteX1-169" fmla="*/ 1269423 w 1269423"/>
                  <a:gd name="connsiteY1-170" fmla="*/ 4763 h 556347"/>
                  <a:gd name="connsiteX2-171" fmla="*/ 1121786 w 1269423"/>
                  <a:gd name="connsiteY2-172" fmla="*/ 556347 h 556347"/>
                  <a:gd name="connsiteX3-173" fmla="*/ 265402 w 1269423"/>
                  <a:gd name="connsiteY3-174" fmla="*/ 533832 h 556347"/>
                  <a:gd name="connsiteX4-175" fmla="*/ 0 w 1269423"/>
                  <a:gd name="connsiteY4-176" fmla="*/ 494435 h 556347"/>
                  <a:gd name="connsiteX5-177" fmla="*/ 123826 w 1269423"/>
                  <a:gd name="connsiteY5-178" fmla="*/ 0 h 556347"/>
                  <a:gd name="connsiteX0-179" fmla="*/ 123826 w 1269423"/>
                  <a:gd name="connsiteY0-180" fmla="*/ 47869 h 604216"/>
                  <a:gd name="connsiteX1-181" fmla="*/ 465428 w 1269423"/>
                  <a:gd name="connsiteY1-182" fmla="*/ 14964 h 604216"/>
                  <a:gd name="connsiteX2-183" fmla="*/ 1269423 w 1269423"/>
                  <a:gd name="connsiteY2-184" fmla="*/ 52632 h 604216"/>
                  <a:gd name="connsiteX3-185" fmla="*/ 1121786 w 1269423"/>
                  <a:gd name="connsiteY3-186" fmla="*/ 604216 h 604216"/>
                  <a:gd name="connsiteX4-187" fmla="*/ 265402 w 1269423"/>
                  <a:gd name="connsiteY4-188" fmla="*/ 581701 h 604216"/>
                  <a:gd name="connsiteX5-189" fmla="*/ 0 w 1269423"/>
                  <a:gd name="connsiteY5-190" fmla="*/ 542304 h 604216"/>
                  <a:gd name="connsiteX6" fmla="*/ 123826 w 1269423"/>
                  <a:gd name="connsiteY6" fmla="*/ 47869 h 604216"/>
                  <a:gd name="connsiteX0-191" fmla="*/ 123826 w 1269423"/>
                  <a:gd name="connsiteY0-192" fmla="*/ 47869 h 604216"/>
                  <a:gd name="connsiteX1-193" fmla="*/ 465428 w 1269423"/>
                  <a:gd name="connsiteY1-194" fmla="*/ 14964 h 604216"/>
                  <a:gd name="connsiteX2-195" fmla="*/ 1269423 w 1269423"/>
                  <a:gd name="connsiteY2-196" fmla="*/ 52632 h 604216"/>
                  <a:gd name="connsiteX3-197" fmla="*/ 1121786 w 1269423"/>
                  <a:gd name="connsiteY3-198" fmla="*/ 604216 h 604216"/>
                  <a:gd name="connsiteX4-199" fmla="*/ 265402 w 1269423"/>
                  <a:gd name="connsiteY4-200" fmla="*/ 581701 h 604216"/>
                  <a:gd name="connsiteX5-201" fmla="*/ 0 w 1269423"/>
                  <a:gd name="connsiteY5-202" fmla="*/ 542304 h 604216"/>
                  <a:gd name="connsiteX6-203" fmla="*/ 123826 w 1269423"/>
                  <a:gd name="connsiteY6-204" fmla="*/ 47869 h 604216"/>
                  <a:gd name="connsiteX0-205" fmla="*/ 123826 w 1269423"/>
                  <a:gd name="connsiteY0-206" fmla="*/ 47869 h 604216"/>
                  <a:gd name="connsiteX1-207" fmla="*/ 465428 w 1269423"/>
                  <a:gd name="connsiteY1-208" fmla="*/ 14964 h 604216"/>
                  <a:gd name="connsiteX2-209" fmla="*/ 1269423 w 1269423"/>
                  <a:gd name="connsiteY2-210" fmla="*/ 52632 h 604216"/>
                  <a:gd name="connsiteX3-211" fmla="*/ 1121786 w 1269423"/>
                  <a:gd name="connsiteY3-212" fmla="*/ 604216 h 604216"/>
                  <a:gd name="connsiteX4-213" fmla="*/ 265402 w 1269423"/>
                  <a:gd name="connsiteY4-214" fmla="*/ 581701 h 604216"/>
                  <a:gd name="connsiteX5-215" fmla="*/ 0 w 1269423"/>
                  <a:gd name="connsiteY5-216" fmla="*/ 542304 h 604216"/>
                  <a:gd name="connsiteX6-217" fmla="*/ 123826 w 1269423"/>
                  <a:gd name="connsiteY6-218" fmla="*/ 47869 h 604216"/>
                  <a:gd name="connsiteX0-219" fmla="*/ 123826 w 1269423"/>
                  <a:gd name="connsiteY0-220" fmla="*/ 47869 h 604216"/>
                  <a:gd name="connsiteX1-221" fmla="*/ 465428 w 1269423"/>
                  <a:gd name="connsiteY1-222" fmla="*/ 14964 h 604216"/>
                  <a:gd name="connsiteX2-223" fmla="*/ 1269423 w 1269423"/>
                  <a:gd name="connsiteY2-224" fmla="*/ 52632 h 604216"/>
                  <a:gd name="connsiteX3-225" fmla="*/ 1121786 w 1269423"/>
                  <a:gd name="connsiteY3-226" fmla="*/ 604216 h 604216"/>
                  <a:gd name="connsiteX4-227" fmla="*/ 265402 w 1269423"/>
                  <a:gd name="connsiteY4-228" fmla="*/ 581701 h 604216"/>
                  <a:gd name="connsiteX5-229" fmla="*/ 0 w 1269423"/>
                  <a:gd name="connsiteY5-230" fmla="*/ 542304 h 604216"/>
                  <a:gd name="connsiteX6-231" fmla="*/ 123826 w 1269423"/>
                  <a:gd name="connsiteY6-232" fmla="*/ 47869 h 604216"/>
                  <a:gd name="connsiteX0-233" fmla="*/ 123826 w 1269423"/>
                  <a:gd name="connsiteY0-234" fmla="*/ 57394 h 604216"/>
                  <a:gd name="connsiteX1-235" fmla="*/ 465428 w 1269423"/>
                  <a:gd name="connsiteY1-236" fmla="*/ 14964 h 604216"/>
                  <a:gd name="connsiteX2-237" fmla="*/ 1269423 w 1269423"/>
                  <a:gd name="connsiteY2-238" fmla="*/ 52632 h 604216"/>
                  <a:gd name="connsiteX3-239" fmla="*/ 1121786 w 1269423"/>
                  <a:gd name="connsiteY3-240" fmla="*/ 604216 h 604216"/>
                  <a:gd name="connsiteX4-241" fmla="*/ 265402 w 1269423"/>
                  <a:gd name="connsiteY4-242" fmla="*/ 581701 h 604216"/>
                  <a:gd name="connsiteX5-243" fmla="*/ 0 w 1269423"/>
                  <a:gd name="connsiteY5-244" fmla="*/ 542304 h 604216"/>
                  <a:gd name="connsiteX6-245" fmla="*/ 123826 w 1269423"/>
                  <a:gd name="connsiteY6-246" fmla="*/ 57394 h 604216"/>
                  <a:gd name="connsiteX0-247" fmla="*/ 123826 w 1269423"/>
                  <a:gd name="connsiteY0-248" fmla="*/ 57394 h 604216"/>
                  <a:gd name="connsiteX1-249" fmla="*/ 465428 w 1269423"/>
                  <a:gd name="connsiteY1-250" fmla="*/ 14964 h 604216"/>
                  <a:gd name="connsiteX2-251" fmla="*/ 1269423 w 1269423"/>
                  <a:gd name="connsiteY2-252" fmla="*/ 52632 h 604216"/>
                  <a:gd name="connsiteX3-253" fmla="*/ 1121786 w 1269423"/>
                  <a:gd name="connsiteY3-254" fmla="*/ 604216 h 604216"/>
                  <a:gd name="connsiteX4-255" fmla="*/ 265402 w 1269423"/>
                  <a:gd name="connsiteY4-256" fmla="*/ 581701 h 604216"/>
                  <a:gd name="connsiteX5-257" fmla="*/ 0 w 1269423"/>
                  <a:gd name="connsiteY5-258" fmla="*/ 542304 h 604216"/>
                  <a:gd name="connsiteX6-259" fmla="*/ 123826 w 1269423"/>
                  <a:gd name="connsiteY6-260" fmla="*/ 57394 h 604216"/>
                  <a:gd name="connsiteX0-261" fmla="*/ 123826 w 1269423"/>
                  <a:gd name="connsiteY0-262" fmla="*/ 50744 h 597566"/>
                  <a:gd name="connsiteX1-263" fmla="*/ 465428 w 1269423"/>
                  <a:gd name="connsiteY1-264" fmla="*/ 8314 h 597566"/>
                  <a:gd name="connsiteX2-265" fmla="*/ 598778 w 1269423"/>
                  <a:gd name="connsiteY2-266" fmla="*/ 32126 h 597566"/>
                  <a:gd name="connsiteX3-267" fmla="*/ 1269423 w 1269423"/>
                  <a:gd name="connsiteY3-268" fmla="*/ 45982 h 597566"/>
                  <a:gd name="connsiteX4-269" fmla="*/ 1121786 w 1269423"/>
                  <a:gd name="connsiteY4-270" fmla="*/ 597566 h 597566"/>
                  <a:gd name="connsiteX5-271" fmla="*/ 265402 w 1269423"/>
                  <a:gd name="connsiteY5-272" fmla="*/ 575051 h 597566"/>
                  <a:gd name="connsiteX6-273" fmla="*/ 0 w 1269423"/>
                  <a:gd name="connsiteY6-274" fmla="*/ 535654 h 597566"/>
                  <a:gd name="connsiteX7" fmla="*/ 123826 w 1269423"/>
                  <a:gd name="connsiteY7" fmla="*/ 50744 h 597566"/>
                  <a:gd name="connsiteX0-275" fmla="*/ 123826 w 1269423"/>
                  <a:gd name="connsiteY0-276" fmla="*/ 49637 h 596459"/>
                  <a:gd name="connsiteX1-277" fmla="*/ 465428 w 1269423"/>
                  <a:gd name="connsiteY1-278" fmla="*/ 7207 h 596459"/>
                  <a:gd name="connsiteX2-279" fmla="*/ 598778 w 1269423"/>
                  <a:gd name="connsiteY2-280" fmla="*/ 31019 h 596459"/>
                  <a:gd name="connsiteX3-281" fmla="*/ 794041 w 1269423"/>
                  <a:gd name="connsiteY3-282" fmla="*/ 35782 h 596459"/>
                  <a:gd name="connsiteX4-283" fmla="*/ 1269423 w 1269423"/>
                  <a:gd name="connsiteY4-284" fmla="*/ 44875 h 596459"/>
                  <a:gd name="connsiteX5-285" fmla="*/ 1121786 w 1269423"/>
                  <a:gd name="connsiteY5-286" fmla="*/ 596459 h 596459"/>
                  <a:gd name="connsiteX6-287" fmla="*/ 265402 w 1269423"/>
                  <a:gd name="connsiteY6-288" fmla="*/ 573944 h 596459"/>
                  <a:gd name="connsiteX7-289" fmla="*/ 0 w 1269423"/>
                  <a:gd name="connsiteY7-290" fmla="*/ 534547 h 596459"/>
                  <a:gd name="connsiteX8" fmla="*/ 123826 w 1269423"/>
                  <a:gd name="connsiteY8" fmla="*/ 49637 h 596459"/>
                  <a:gd name="connsiteX0-291" fmla="*/ 123826 w 1269423"/>
                  <a:gd name="connsiteY0-292" fmla="*/ 43695 h 590517"/>
                  <a:gd name="connsiteX1-293" fmla="*/ 465428 w 1269423"/>
                  <a:gd name="connsiteY1-294" fmla="*/ 1265 h 590517"/>
                  <a:gd name="connsiteX2-295" fmla="*/ 598778 w 1269423"/>
                  <a:gd name="connsiteY2-296" fmla="*/ 25077 h 590517"/>
                  <a:gd name="connsiteX3-297" fmla="*/ 808329 w 1269423"/>
                  <a:gd name="connsiteY3-298" fmla="*/ 63177 h 590517"/>
                  <a:gd name="connsiteX4-299" fmla="*/ 1269423 w 1269423"/>
                  <a:gd name="connsiteY4-300" fmla="*/ 38933 h 590517"/>
                  <a:gd name="connsiteX5-301" fmla="*/ 1121786 w 1269423"/>
                  <a:gd name="connsiteY5-302" fmla="*/ 590517 h 590517"/>
                  <a:gd name="connsiteX6-303" fmla="*/ 265402 w 1269423"/>
                  <a:gd name="connsiteY6-304" fmla="*/ 568002 h 590517"/>
                  <a:gd name="connsiteX7-305" fmla="*/ 0 w 1269423"/>
                  <a:gd name="connsiteY7-306" fmla="*/ 528605 h 590517"/>
                  <a:gd name="connsiteX8-307" fmla="*/ 123826 w 1269423"/>
                  <a:gd name="connsiteY8-308" fmla="*/ 43695 h 590517"/>
                  <a:gd name="connsiteX0-309" fmla="*/ 123826 w 1269423"/>
                  <a:gd name="connsiteY0-310" fmla="*/ 49636 h 596458"/>
                  <a:gd name="connsiteX1-311" fmla="*/ 465428 w 1269423"/>
                  <a:gd name="connsiteY1-312" fmla="*/ 7206 h 596458"/>
                  <a:gd name="connsiteX2-313" fmla="*/ 598778 w 1269423"/>
                  <a:gd name="connsiteY2-314" fmla="*/ 31018 h 596458"/>
                  <a:gd name="connsiteX3-315" fmla="*/ 865479 w 1269423"/>
                  <a:gd name="connsiteY3-316" fmla="*/ 35780 h 596458"/>
                  <a:gd name="connsiteX4-317" fmla="*/ 1269423 w 1269423"/>
                  <a:gd name="connsiteY4-318" fmla="*/ 44874 h 596458"/>
                  <a:gd name="connsiteX5-319" fmla="*/ 1121786 w 1269423"/>
                  <a:gd name="connsiteY5-320" fmla="*/ 596458 h 596458"/>
                  <a:gd name="connsiteX6-321" fmla="*/ 265402 w 1269423"/>
                  <a:gd name="connsiteY6-322" fmla="*/ 573943 h 596458"/>
                  <a:gd name="connsiteX7-323" fmla="*/ 0 w 1269423"/>
                  <a:gd name="connsiteY7-324" fmla="*/ 534546 h 596458"/>
                  <a:gd name="connsiteX8-325" fmla="*/ 123826 w 1269423"/>
                  <a:gd name="connsiteY8-326" fmla="*/ 49636 h 596458"/>
                  <a:gd name="connsiteX0-327" fmla="*/ 123826 w 1269423"/>
                  <a:gd name="connsiteY0-328" fmla="*/ 49636 h 596458"/>
                  <a:gd name="connsiteX1-329" fmla="*/ 465428 w 1269423"/>
                  <a:gd name="connsiteY1-330" fmla="*/ 7206 h 596458"/>
                  <a:gd name="connsiteX2-331" fmla="*/ 598778 w 1269423"/>
                  <a:gd name="connsiteY2-332" fmla="*/ 31018 h 596458"/>
                  <a:gd name="connsiteX3-333" fmla="*/ 865479 w 1269423"/>
                  <a:gd name="connsiteY3-334" fmla="*/ 35780 h 596458"/>
                  <a:gd name="connsiteX4-335" fmla="*/ 1269423 w 1269423"/>
                  <a:gd name="connsiteY4-336" fmla="*/ 44874 h 596458"/>
                  <a:gd name="connsiteX5-337" fmla="*/ 1121786 w 1269423"/>
                  <a:gd name="connsiteY5-338" fmla="*/ 596458 h 596458"/>
                  <a:gd name="connsiteX6-339" fmla="*/ 265402 w 1269423"/>
                  <a:gd name="connsiteY6-340" fmla="*/ 573943 h 596458"/>
                  <a:gd name="connsiteX7-341" fmla="*/ 0 w 1269423"/>
                  <a:gd name="connsiteY7-342" fmla="*/ 534546 h 596458"/>
                  <a:gd name="connsiteX8-343" fmla="*/ 123826 w 1269423"/>
                  <a:gd name="connsiteY8-344" fmla="*/ 49636 h 596458"/>
                  <a:gd name="connsiteX0-345" fmla="*/ 123826 w 1269423"/>
                  <a:gd name="connsiteY0-346" fmla="*/ 49636 h 596458"/>
                  <a:gd name="connsiteX1-347" fmla="*/ 465428 w 1269423"/>
                  <a:gd name="connsiteY1-348" fmla="*/ 7206 h 596458"/>
                  <a:gd name="connsiteX2-349" fmla="*/ 660691 w 1269423"/>
                  <a:gd name="connsiteY2-350" fmla="*/ 54830 h 596458"/>
                  <a:gd name="connsiteX3-351" fmla="*/ 865479 w 1269423"/>
                  <a:gd name="connsiteY3-352" fmla="*/ 35780 h 596458"/>
                  <a:gd name="connsiteX4-353" fmla="*/ 1269423 w 1269423"/>
                  <a:gd name="connsiteY4-354" fmla="*/ 44874 h 596458"/>
                  <a:gd name="connsiteX5-355" fmla="*/ 1121786 w 1269423"/>
                  <a:gd name="connsiteY5-356" fmla="*/ 596458 h 596458"/>
                  <a:gd name="connsiteX6-357" fmla="*/ 265402 w 1269423"/>
                  <a:gd name="connsiteY6-358" fmla="*/ 573943 h 596458"/>
                  <a:gd name="connsiteX7-359" fmla="*/ 0 w 1269423"/>
                  <a:gd name="connsiteY7-360" fmla="*/ 534546 h 596458"/>
                  <a:gd name="connsiteX8-361" fmla="*/ 123826 w 1269423"/>
                  <a:gd name="connsiteY8-362" fmla="*/ 49636 h 596458"/>
                  <a:gd name="connsiteX0-363" fmla="*/ 123826 w 1269423"/>
                  <a:gd name="connsiteY0-364" fmla="*/ 49636 h 596458"/>
                  <a:gd name="connsiteX1-365" fmla="*/ 465428 w 1269423"/>
                  <a:gd name="connsiteY1-366" fmla="*/ 7206 h 596458"/>
                  <a:gd name="connsiteX2-367" fmla="*/ 679741 w 1269423"/>
                  <a:gd name="connsiteY2-368" fmla="*/ 73880 h 596458"/>
                  <a:gd name="connsiteX3-369" fmla="*/ 865479 w 1269423"/>
                  <a:gd name="connsiteY3-370" fmla="*/ 35780 h 596458"/>
                  <a:gd name="connsiteX4-371" fmla="*/ 1269423 w 1269423"/>
                  <a:gd name="connsiteY4-372" fmla="*/ 44874 h 596458"/>
                  <a:gd name="connsiteX5-373" fmla="*/ 1121786 w 1269423"/>
                  <a:gd name="connsiteY5-374" fmla="*/ 596458 h 596458"/>
                  <a:gd name="connsiteX6-375" fmla="*/ 265402 w 1269423"/>
                  <a:gd name="connsiteY6-376" fmla="*/ 573943 h 596458"/>
                  <a:gd name="connsiteX7-377" fmla="*/ 0 w 1269423"/>
                  <a:gd name="connsiteY7-378" fmla="*/ 534546 h 596458"/>
                  <a:gd name="connsiteX8-379" fmla="*/ 123826 w 1269423"/>
                  <a:gd name="connsiteY8-380" fmla="*/ 49636 h 596458"/>
                  <a:gd name="connsiteX0-381" fmla="*/ 123826 w 1269423"/>
                  <a:gd name="connsiteY0-382" fmla="*/ 45668 h 592490"/>
                  <a:gd name="connsiteX1-383" fmla="*/ 465428 w 1269423"/>
                  <a:gd name="connsiteY1-384" fmla="*/ 3238 h 592490"/>
                  <a:gd name="connsiteX2-385" fmla="*/ 679741 w 1269423"/>
                  <a:gd name="connsiteY2-386" fmla="*/ 69912 h 592490"/>
                  <a:gd name="connsiteX3-387" fmla="*/ 865479 w 1269423"/>
                  <a:gd name="connsiteY3-388" fmla="*/ 31812 h 592490"/>
                  <a:gd name="connsiteX4-389" fmla="*/ 1065503 w 1269423"/>
                  <a:gd name="connsiteY4-390" fmla="*/ 50863 h 592490"/>
                  <a:gd name="connsiteX5-391" fmla="*/ 1269423 w 1269423"/>
                  <a:gd name="connsiteY5-392" fmla="*/ 40906 h 592490"/>
                  <a:gd name="connsiteX6-393" fmla="*/ 1121786 w 1269423"/>
                  <a:gd name="connsiteY6-394" fmla="*/ 592490 h 592490"/>
                  <a:gd name="connsiteX7-395" fmla="*/ 265402 w 1269423"/>
                  <a:gd name="connsiteY7-396" fmla="*/ 569975 h 592490"/>
                  <a:gd name="connsiteX8-397" fmla="*/ 0 w 1269423"/>
                  <a:gd name="connsiteY8-398" fmla="*/ 530578 h 592490"/>
                  <a:gd name="connsiteX9" fmla="*/ 123826 w 1269423"/>
                  <a:gd name="connsiteY9" fmla="*/ 45668 h 592490"/>
                  <a:gd name="connsiteX0-399" fmla="*/ 123826 w 1269423"/>
                  <a:gd name="connsiteY0-400" fmla="*/ 42949 h 589771"/>
                  <a:gd name="connsiteX1-401" fmla="*/ 465428 w 1269423"/>
                  <a:gd name="connsiteY1-402" fmla="*/ 519 h 589771"/>
                  <a:gd name="connsiteX2-403" fmla="*/ 679741 w 1269423"/>
                  <a:gd name="connsiteY2-404" fmla="*/ 67193 h 589771"/>
                  <a:gd name="connsiteX3-405" fmla="*/ 865479 w 1269423"/>
                  <a:gd name="connsiteY3-406" fmla="*/ 29093 h 589771"/>
                  <a:gd name="connsiteX4-407" fmla="*/ 1065503 w 1269423"/>
                  <a:gd name="connsiteY4-408" fmla="*/ 48144 h 589771"/>
                  <a:gd name="connsiteX5-409" fmla="*/ 1269423 w 1269423"/>
                  <a:gd name="connsiteY5-410" fmla="*/ 38187 h 589771"/>
                  <a:gd name="connsiteX6-411" fmla="*/ 1121786 w 1269423"/>
                  <a:gd name="connsiteY6-412" fmla="*/ 589771 h 589771"/>
                  <a:gd name="connsiteX7-413" fmla="*/ 265402 w 1269423"/>
                  <a:gd name="connsiteY7-414" fmla="*/ 567256 h 589771"/>
                  <a:gd name="connsiteX8-415" fmla="*/ 0 w 1269423"/>
                  <a:gd name="connsiteY8-416" fmla="*/ 527859 h 589771"/>
                  <a:gd name="connsiteX9-417" fmla="*/ 123826 w 1269423"/>
                  <a:gd name="connsiteY9-418" fmla="*/ 42949 h 589771"/>
                  <a:gd name="connsiteX0-419" fmla="*/ 123826 w 1269423"/>
                  <a:gd name="connsiteY0-420" fmla="*/ 42949 h 589771"/>
                  <a:gd name="connsiteX1-421" fmla="*/ 465428 w 1269423"/>
                  <a:gd name="connsiteY1-422" fmla="*/ 519 h 589771"/>
                  <a:gd name="connsiteX2-423" fmla="*/ 679741 w 1269423"/>
                  <a:gd name="connsiteY2-424" fmla="*/ 67193 h 589771"/>
                  <a:gd name="connsiteX3-425" fmla="*/ 865479 w 1269423"/>
                  <a:gd name="connsiteY3-426" fmla="*/ 29093 h 589771"/>
                  <a:gd name="connsiteX4-427" fmla="*/ 1065503 w 1269423"/>
                  <a:gd name="connsiteY4-428" fmla="*/ 48144 h 589771"/>
                  <a:gd name="connsiteX5-429" fmla="*/ 1269423 w 1269423"/>
                  <a:gd name="connsiteY5-430" fmla="*/ 38187 h 589771"/>
                  <a:gd name="connsiteX6-431" fmla="*/ 1121786 w 1269423"/>
                  <a:gd name="connsiteY6-432" fmla="*/ 589771 h 589771"/>
                  <a:gd name="connsiteX7-433" fmla="*/ 265402 w 1269423"/>
                  <a:gd name="connsiteY7-434" fmla="*/ 567256 h 589771"/>
                  <a:gd name="connsiteX8-435" fmla="*/ 0 w 1269423"/>
                  <a:gd name="connsiteY8-436" fmla="*/ 527859 h 589771"/>
                  <a:gd name="connsiteX9-437" fmla="*/ 123826 w 1269423"/>
                  <a:gd name="connsiteY9-438" fmla="*/ 42949 h 589771"/>
                  <a:gd name="connsiteX0-439" fmla="*/ 123826 w 1269423"/>
                  <a:gd name="connsiteY0-440" fmla="*/ 42949 h 589771"/>
                  <a:gd name="connsiteX1-441" fmla="*/ 465428 w 1269423"/>
                  <a:gd name="connsiteY1-442" fmla="*/ 519 h 589771"/>
                  <a:gd name="connsiteX2-443" fmla="*/ 679741 w 1269423"/>
                  <a:gd name="connsiteY2-444" fmla="*/ 67193 h 589771"/>
                  <a:gd name="connsiteX3-445" fmla="*/ 865479 w 1269423"/>
                  <a:gd name="connsiteY3-446" fmla="*/ 29093 h 589771"/>
                  <a:gd name="connsiteX4-447" fmla="*/ 1065503 w 1269423"/>
                  <a:gd name="connsiteY4-448" fmla="*/ 48144 h 589771"/>
                  <a:gd name="connsiteX5-449" fmla="*/ 1269423 w 1269423"/>
                  <a:gd name="connsiteY5-450" fmla="*/ 38187 h 589771"/>
                  <a:gd name="connsiteX6-451" fmla="*/ 1121786 w 1269423"/>
                  <a:gd name="connsiteY6-452" fmla="*/ 589771 h 589771"/>
                  <a:gd name="connsiteX7-453" fmla="*/ 265402 w 1269423"/>
                  <a:gd name="connsiteY7-454" fmla="*/ 567256 h 589771"/>
                  <a:gd name="connsiteX8-455" fmla="*/ 0 w 1269423"/>
                  <a:gd name="connsiteY8-456" fmla="*/ 527859 h 589771"/>
                  <a:gd name="connsiteX9-457" fmla="*/ 123826 w 1269423"/>
                  <a:gd name="connsiteY9-458" fmla="*/ 42949 h 589771"/>
                  <a:gd name="connsiteX0-459" fmla="*/ 123826 w 1269423"/>
                  <a:gd name="connsiteY0-460" fmla="*/ 42949 h 589771"/>
                  <a:gd name="connsiteX1-461" fmla="*/ 465428 w 1269423"/>
                  <a:gd name="connsiteY1-462" fmla="*/ 519 h 589771"/>
                  <a:gd name="connsiteX2-463" fmla="*/ 679741 w 1269423"/>
                  <a:gd name="connsiteY2-464" fmla="*/ 67193 h 589771"/>
                  <a:gd name="connsiteX3-465" fmla="*/ 865479 w 1269423"/>
                  <a:gd name="connsiteY3-466" fmla="*/ 29093 h 589771"/>
                  <a:gd name="connsiteX4-467" fmla="*/ 1046453 w 1269423"/>
                  <a:gd name="connsiteY4-468" fmla="*/ 57669 h 589771"/>
                  <a:gd name="connsiteX5-469" fmla="*/ 1269423 w 1269423"/>
                  <a:gd name="connsiteY5-470" fmla="*/ 38187 h 589771"/>
                  <a:gd name="connsiteX6-471" fmla="*/ 1121786 w 1269423"/>
                  <a:gd name="connsiteY6-472" fmla="*/ 589771 h 589771"/>
                  <a:gd name="connsiteX7-473" fmla="*/ 265402 w 1269423"/>
                  <a:gd name="connsiteY7-474" fmla="*/ 567256 h 589771"/>
                  <a:gd name="connsiteX8-475" fmla="*/ 0 w 1269423"/>
                  <a:gd name="connsiteY8-476" fmla="*/ 527859 h 589771"/>
                  <a:gd name="connsiteX9-477" fmla="*/ 123826 w 1269423"/>
                  <a:gd name="connsiteY9-478" fmla="*/ 42949 h 589771"/>
                  <a:gd name="connsiteX0-479" fmla="*/ 123826 w 1269423"/>
                  <a:gd name="connsiteY0-480" fmla="*/ 42949 h 589771"/>
                  <a:gd name="connsiteX1-481" fmla="*/ 465428 w 1269423"/>
                  <a:gd name="connsiteY1-482" fmla="*/ 519 h 589771"/>
                  <a:gd name="connsiteX2-483" fmla="*/ 679741 w 1269423"/>
                  <a:gd name="connsiteY2-484" fmla="*/ 67193 h 589771"/>
                  <a:gd name="connsiteX3-485" fmla="*/ 865479 w 1269423"/>
                  <a:gd name="connsiteY3-486" fmla="*/ 29093 h 589771"/>
                  <a:gd name="connsiteX4-487" fmla="*/ 1046453 w 1269423"/>
                  <a:gd name="connsiteY4-488" fmla="*/ 57669 h 589771"/>
                  <a:gd name="connsiteX5-489" fmla="*/ 1269423 w 1269423"/>
                  <a:gd name="connsiteY5-490" fmla="*/ 38187 h 589771"/>
                  <a:gd name="connsiteX6-491" fmla="*/ 1121786 w 1269423"/>
                  <a:gd name="connsiteY6-492" fmla="*/ 589771 h 589771"/>
                  <a:gd name="connsiteX7-493" fmla="*/ 265402 w 1269423"/>
                  <a:gd name="connsiteY7-494" fmla="*/ 567256 h 589771"/>
                  <a:gd name="connsiteX8-495" fmla="*/ 0 w 1269423"/>
                  <a:gd name="connsiteY8-496" fmla="*/ 527859 h 589771"/>
                  <a:gd name="connsiteX9-497" fmla="*/ 123826 w 1269423"/>
                  <a:gd name="connsiteY9-498" fmla="*/ 42949 h 589771"/>
                  <a:gd name="connsiteX0-499" fmla="*/ 123826 w 1269423"/>
                  <a:gd name="connsiteY0-500" fmla="*/ 42949 h 589771"/>
                  <a:gd name="connsiteX1-501" fmla="*/ 465428 w 1269423"/>
                  <a:gd name="connsiteY1-502" fmla="*/ 519 h 589771"/>
                  <a:gd name="connsiteX2-503" fmla="*/ 679741 w 1269423"/>
                  <a:gd name="connsiteY2-504" fmla="*/ 67193 h 589771"/>
                  <a:gd name="connsiteX3-505" fmla="*/ 865479 w 1269423"/>
                  <a:gd name="connsiteY3-506" fmla="*/ 29093 h 589771"/>
                  <a:gd name="connsiteX4-507" fmla="*/ 1051215 w 1269423"/>
                  <a:gd name="connsiteY4-508" fmla="*/ 67194 h 589771"/>
                  <a:gd name="connsiteX5-509" fmla="*/ 1269423 w 1269423"/>
                  <a:gd name="connsiteY5-510" fmla="*/ 38187 h 589771"/>
                  <a:gd name="connsiteX6-511" fmla="*/ 1121786 w 1269423"/>
                  <a:gd name="connsiteY6-512" fmla="*/ 589771 h 589771"/>
                  <a:gd name="connsiteX7-513" fmla="*/ 265402 w 1269423"/>
                  <a:gd name="connsiteY7-514" fmla="*/ 567256 h 589771"/>
                  <a:gd name="connsiteX8-515" fmla="*/ 0 w 1269423"/>
                  <a:gd name="connsiteY8-516" fmla="*/ 527859 h 589771"/>
                  <a:gd name="connsiteX9-517" fmla="*/ 123826 w 1269423"/>
                  <a:gd name="connsiteY9-518" fmla="*/ 42949 h 589771"/>
                  <a:gd name="connsiteX0-519" fmla="*/ 123826 w 1269423"/>
                  <a:gd name="connsiteY0-520" fmla="*/ 42949 h 589771"/>
                  <a:gd name="connsiteX1-521" fmla="*/ 465428 w 1269423"/>
                  <a:gd name="connsiteY1-522" fmla="*/ 519 h 589771"/>
                  <a:gd name="connsiteX2-523" fmla="*/ 679741 w 1269423"/>
                  <a:gd name="connsiteY2-524" fmla="*/ 67193 h 589771"/>
                  <a:gd name="connsiteX3-525" fmla="*/ 865479 w 1269423"/>
                  <a:gd name="connsiteY3-526" fmla="*/ 29093 h 589771"/>
                  <a:gd name="connsiteX4-527" fmla="*/ 1051215 w 1269423"/>
                  <a:gd name="connsiteY4-528" fmla="*/ 76719 h 589771"/>
                  <a:gd name="connsiteX5-529" fmla="*/ 1269423 w 1269423"/>
                  <a:gd name="connsiteY5-530" fmla="*/ 38187 h 589771"/>
                  <a:gd name="connsiteX6-531" fmla="*/ 1121786 w 1269423"/>
                  <a:gd name="connsiteY6-532" fmla="*/ 589771 h 589771"/>
                  <a:gd name="connsiteX7-533" fmla="*/ 265402 w 1269423"/>
                  <a:gd name="connsiteY7-534" fmla="*/ 567256 h 589771"/>
                  <a:gd name="connsiteX8-535" fmla="*/ 0 w 1269423"/>
                  <a:gd name="connsiteY8-536" fmla="*/ 527859 h 589771"/>
                  <a:gd name="connsiteX9-537" fmla="*/ 123826 w 1269423"/>
                  <a:gd name="connsiteY9-538" fmla="*/ 42949 h 589771"/>
                  <a:gd name="connsiteX0-539" fmla="*/ 123826 w 1269423"/>
                  <a:gd name="connsiteY0-540" fmla="*/ 42949 h 621268"/>
                  <a:gd name="connsiteX1-541" fmla="*/ 465428 w 1269423"/>
                  <a:gd name="connsiteY1-542" fmla="*/ 519 h 621268"/>
                  <a:gd name="connsiteX2-543" fmla="*/ 679741 w 1269423"/>
                  <a:gd name="connsiteY2-544" fmla="*/ 67193 h 621268"/>
                  <a:gd name="connsiteX3-545" fmla="*/ 865479 w 1269423"/>
                  <a:gd name="connsiteY3-546" fmla="*/ 29093 h 621268"/>
                  <a:gd name="connsiteX4-547" fmla="*/ 1051215 w 1269423"/>
                  <a:gd name="connsiteY4-548" fmla="*/ 76719 h 621268"/>
                  <a:gd name="connsiteX5-549" fmla="*/ 1269423 w 1269423"/>
                  <a:gd name="connsiteY5-550" fmla="*/ 38187 h 621268"/>
                  <a:gd name="connsiteX6-551" fmla="*/ 1121786 w 1269423"/>
                  <a:gd name="connsiteY6-552" fmla="*/ 589771 h 621268"/>
                  <a:gd name="connsiteX7-553" fmla="*/ 446378 w 1269423"/>
                  <a:gd name="connsiteY7-554" fmla="*/ 543444 h 621268"/>
                  <a:gd name="connsiteX8-555" fmla="*/ 265402 w 1269423"/>
                  <a:gd name="connsiteY8-556" fmla="*/ 567256 h 621268"/>
                  <a:gd name="connsiteX9-557" fmla="*/ 0 w 1269423"/>
                  <a:gd name="connsiteY9-558" fmla="*/ 527859 h 621268"/>
                  <a:gd name="connsiteX10" fmla="*/ 123826 w 1269423"/>
                  <a:gd name="connsiteY10" fmla="*/ 42949 h 621268"/>
                  <a:gd name="connsiteX0-559" fmla="*/ 123826 w 1269423"/>
                  <a:gd name="connsiteY0-560" fmla="*/ 42949 h 619818"/>
                  <a:gd name="connsiteX1-561" fmla="*/ 465428 w 1269423"/>
                  <a:gd name="connsiteY1-562" fmla="*/ 519 h 619818"/>
                  <a:gd name="connsiteX2-563" fmla="*/ 679741 w 1269423"/>
                  <a:gd name="connsiteY2-564" fmla="*/ 67193 h 619818"/>
                  <a:gd name="connsiteX3-565" fmla="*/ 865479 w 1269423"/>
                  <a:gd name="connsiteY3-566" fmla="*/ 29093 h 619818"/>
                  <a:gd name="connsiteX4-567" fmla="*/ 1051215 w 1269423"/>
                  <a:gd name="connsiteY4-568" fmla="*/ 76719 h 619818"/>
                  <a:gd name="connsiteX5-569" fmla="*/ 1269423 w 1269423"/>
                  <a:gd name="connsiteY5-570" fmla="*/ 38187 h 619818"/>
                  <a:gd name="connsiteX6-571" fmla="*/ 1121786 w 1269423"/>
                  <a:gd name="connsiteY6-572" fmla="*/ 589771 h 619818"/>
                  <a:gd name="connsiteX7-573" fmla="*/ 470191 w 1269423"/>
                  <a:gd name="connsiteY7-574" fmla="*/ 533919 h 619818"/>
                  <a:gd name="connsiteX8-575" fmla="*/ 265402 w 1269423"/>
                  <a:gd name="connsiteY8-576" fmla="*/ 567256 h 619818"/>
                  <a:gd name="connsiteX9-577" fmla="*/ 0 w 1269423"/>
                  <a:gd name="connsiteY9-578" fmla="*/ 527859 h 619818"/>
                  <a:gd name="connsiteX10-579" fmla="*/ 123826 w 1269423"/>
                  <a:gd name="connsiteY10-580" fmla="*/ 42949 h 619818"/>
                  <a:gd name="connsiteX0-581" fmla="*/ 123826 w 1269423"/>
                  <a:gd name="connsiteY0-582" fmla="*/ 42949 h 620230"/>
                  <a:gd name="connsiteX1-583" fmla="*/ 465428 w 1269423"/>
                  <a:gd name="connsiteY1-584" fmla="*/ 519 h 620230"/>
                  <a:gd name="connsiteX2-585" fmla="*/ 679741 w 1269423"/>
                  <a:gd name="connsiteY2-586" fmla="*/ 67193 h 620230"/>
                  <a:gd name="connsiteX3-587" fmla="*/ 865479 w 1269423"/>
                  <a:gd name="connsiteY3-588" fmla="*/ 29093 h 620230"/>
                  <a:gd name="connsiteX4-589" fmla="*/ 1051215 w 1269423"/>
                  <a:gd name="connsiteY4-590" fmla="*/ 76719 h 620230"/>
                  <a:gd name="connsiteX5-591" fmla="*/ 1269423 w 1269423"/>
                  <a:gd name="connsiteY5-592" fmla="*/ 38187 h 620230"/>
                  <a:gd name="connsiteX6-593" fmla="*/ 1121786 w 1269423"/>
                  <a:gd name="connsiteY6-594" fmla="*/ 589771 h 620230"/>
                  <a:gd name="connsiteX7-595" fmla="*/ 755941 w 1269423"/>
                  <a:gd name="connsiteY7-596" fmla="*/ 533918 h 620230"/>
                  <a:gd name="connsiteX8-597" fmla="*/ 470191 w 1269423"/>
                  <a:gd name="connsiteY8-598" fmla="*/ 533919 h 620230"/>
                  <a:gd name="connsiteX9-599" fmla="*/ 265402 w 1269423"/>
                  <a:gd name="connsiteY9-600" fmla="*/ 567256 h 620230"/>
                  <a:gd name="connsiteX10-601" fmla="*/ 0 w 1269423"/>
                  <a:gd name="connsiteY10-602" fmla="*/ 527859 h 620230"/>
                  <a:gd name="connsiteX11" fmla="*/ 123826 w 1269423"/>
                  <a:gd name="connsiteY11" fmla="*/ 42949 h 620230"/>
                  <a:gd name="connsiteX0-603" fmla="*/ 123826 w 1269423"/>
                  <a:gd name="connsiteY0-604" fmla="*/ 42949 h 627308"/>
                  <a:gd name="connsiteX1-605" fmla="*/ 465428 w 1269423"/>
                  <a:gd name="connsiteY1-606" fmla="*/ 519 h 627308"/>
                  <a:gd name="connsiteX2-607" fmla="*/ 679741 w 1269423"/>
                  <a:gd name="connsiteY2-608" fmla="*/ 67193 h 627308"/>
                  <a:gd name="connsiteX3-609" fmla="*/ 865479 w 1269423"/>
                  <a:gd name="connsiteY3-610" fmla="*/ 29093 h 627308"/>
                  <a:gd name="connsiteX4-611" fmla="*/ 1051215 w 1269423"/>
                  <a:gd name="connsiteY4-612" fmla="*/ 76719 h 627308"/>
                  <a:gd name="connsiteX5-613" fmla="*/ 1269423 w 1269423"/>
                  <a:gd name="connsiteY5-614" fmla="*/ 38187 h 627308"/>
                  <a:gd name="connsiteX6-615" fmla="*/ 1121786 w 1269423"/>
                  <a:gd name="connsiteY6-616" fmla="*/ 589771 h 627308"/>
                  <a:gd name="connsiteX7-617" fmla="*/ 755941 w 1269423"/>
                  <a:gd name="connsiteY7-618" fmla="*/ 572018 h 627308"/>
                  <a:gd name="connsiteX8-619" fmla="*/ 470191 w 1269423"/>
                  <a:gd name="connsiteY8-620" fmla="*/ 533919 h 627308"/>
                  <a:gd name="connsiteX9-621" fmla="*/ 265402 w 1269423"/>
                  <a:gd name="connsiteY9-622" fmla="*/ 567256 h 627308"/>
                  <a:gd name="connsiteX10-623" fmla="*/ 0 w 1269423"/>
                  <a:gd name="connsiteY10-624" fmla="*/ 527859 h 627308"/>
                  <a:gd name="connsiteX11-625" fmla="*/ 123826 w 1269423"/>
                  <a:gd name="connsiteY11-626" fmla="*/ 42949 h 627308"/>
                  <a:gd name="connsiteX0-627" fmla="*/ 123826 w 1269423"/>
                  <a:gd name="connsiteY0-628" fmla="*/ 42949 h 627308"/>
                  <a:gd name="connsiteX1-629" fmla="*/ 465428 w 1269423"/>
                  <a:gd name="connsiteY1-630" fmla="*/ 519 h 627308"/>
                  <a:gd name="connsiteX2-631" fmla="*/ 679741 w 1269423"/>
                  <a:gd name="connsiteY2-632" fmla="*/ 67193 h 627308"/>
                  <a:gd name="connsiteX3-633" fmla="*/ 865479 w 1269423"/>
                  <a:gd name="connsiteY3-634" fmla="*/ 29093 h 627308"/>
                  <a:gd name="connsiteX4-635" fmla="*/ 1051215 w 1269423"/>
                  <a:gd name="connsiteY4-636" fmla="*/ 76719 h 627308"/>
                  <a:gd name="connsiteX5-637" fmla="*/ 1269423 w 1269423"/>
                  <a:gd name="connsiteY5-638" fmla="*/ 38187 h 627308"/>
                  <a:gd name="connsiteX6-639" fmla="*/ 1121786 w 1269423"/>
                  <a:gd name="connsiteY6-640" fmla="*/ 589771 h 627308"/>
                  <a:gd name="connsiteX7-641" fmla="*/ 755941 w 1269423"/>
                  <a:gd name="connsiteY7-642" fmla="*/ 572018 h 627308"/>
                  <a:gd name="connsiteX8-643" fmla="*/ 470191 w 1269423"/>
                  <a:gd name="connsiteY8-644" fmla="*/ 533919 h 627308"/>
                  <a:gd name="connsiteX9-645" fmla="*/ 265402 w 1269423"/>
                  <a:gd name="connsiteY9-646" fmla="*/ 567256 h 627308"/>
                  <a:gd name="connsiteX10-647" fmla="*/ 0 w 1269423"/>
                  <a:gd name="connsiteY10-648" fmla="*/ 527859 h 627308"/>
                  <a:gd name="connsiteX11-649" fmla="*/ 123826 w 1269423"/>
                  <a:gd name="connsiteY11-650" fmla="*/ 42949 h 627308"/>
                  <a:gd name="connsiteX0-651" fmla="*/ 123826 w 1269423"/>
                  <a:gd name="connsiteY0-652" fmla="*/ 42949 h 627308"/>
                  <a:gd name="connsiteX1-653" fmla="*/ 465428 w 1269423"/>
                  <a:gd name="connsiteY1-654" fmla="*/ 519 h 627308"/>
                  <a:gd name="connsiteX2-655" fmla="*/ 679741 w 1269423"/>
                  <a:gd name="connsiteY2-656" fmla="*/ 67193 h 627308"/>
                  <a:gd name="connsiteX3-657" fmla="*/ 865479 w 1269423"/>
                  <a:gd name="connsiteY3-658" fmla="*/ 29093 h 627308"/>
                  <a:gd name="connsiteX4-659" fmla="*/ 1051215 w 1269423"/>
                  <a:gd name="connsiteY4-660" fmla="*/ 76719 h 627308"/>
                  <a:gd name="connsiteX5-661" fmla="*/ 1269423 w 1269423"/>
                  <a:gd name="connsiteY5-662" fmla="*/ 38187 h 627308"/>
                  <a:gd name="connsiteX6-663" fmla="*/ 1121786 w 1269423"/>
                  <a:gd name="connsiteY6-664" fmla="*/ 589771 h 627308"/>
                  <a:gd name="connsiteX7-665" fmla="*/ 755941 w 1269423"/>
                  <a:gd name="connsiteY7-666" fmla="*/ 572018 h 627308"/>
                  <a:gd name="connsiteX8-667" fmla="*/ 470191 w 1269423"/>
                  <a:gd name="connsiteY8-668" fmla="*/ 533919 h 627308"/>
                  <a:gd name="connsiteX9-669" fmla="*/ 265402 w 1269423"/>
                  <a:gd name="connsiteY9-670" fmla="*/ 567256 h 627308"/>
                  <a:gd name="connsiteX10-671" fmla="*/ 0 w 1269423"/>
                  <a:gd name="connsiteY10-672" fmla="*/ 527859 h 627308"/>
                  <a:gd name="connsiteX11-673" fmla="*/ 123826 w 1269423"/>
                  <a:gd name="connsiteY11-674" fmla="*/ 42949 h 627308"/>
                  <a:gd name="connsiteX0-675" fmla="*/ 123826 w 1269423"/>
                  <a:gd name="connsiteY0-676" fmla="*/ 42949 h 616060"/>
                  <a:gd name="connsiteX1-677" fmla="*/ 465428 w 1269423"/>
                  <a:gd name="connsiteY1-678" fmla="*/ 519 h 616060"/>
                  <a:gd name="connsiteX2-679" fmla="*/ 679741 w 1269423"/>
                  <a:gd name="connsiteY2-680" fmla="*/ 67193 h 616060"/>
                  <a:gd name="connsiteX3-681" fmla="*/ 865479 w 1269423"/>
                  <a:gd name="connsiteY3-682" fmla="*/ 29093 h 616060"/>
                  <a:gd name="connsiteX4-683" fmla="*/ 1051215 w 1269423"/>
                  <a:gd name="connsiteY4-684" fmla="*/ 76719 h 616060"/>
                  <a:gd name="connsiteX5-685" fmla="*/ 1269423 w 1269423"/>
                  <a:gd name="connsiteY5-686" fmla="*/ 38187 h 616060"/>
                  <a:gd name="connsiteX6-687" fmla="*/ 1121786 w 1269423"/>
                  <a:gd name="connsiteY6-688" fmla="*/ 589771 h 616060"/>
                  <a:gd name="connsiteX7-689" fmla="*/ 755941 w 1269423"/>
                  <a:gd name="connsiteY7-690" fmla="*/ 572018 h 616060"/>
                  <a:gd name="connsiteX8-691" fmla="*/ 470191 w 1269423"/>
                  <a:gd name="connsiteY8-692" fmla="*/ 533919 h 616060"/>
                  <a:gd name="connsiteX9-693" fmla="*/ 265402 w 1269423"/>
                  <a:gd name="connsiteY9-694" fmla="*/ 567256 h 616060"/>
                  <a:gd name="connsiteX10-695" fmla="*/ 0 w 1269423"/>
                  <a:gd name="connsiteY10-696" fmla="*/ 527859 h 616060"/>
                  <a:gd name="connsiteX11-697" fmla="*/ 123826 w 1269423"/>
                  <a:gd name="connsiteY11-698" fmla="*/ 42949 h 616060"/>
                  <a:gd name="connsiteX0-699" fmla="*/ 123826 w 1269423"/>
                  <a:gd name="connsiteY0-700" fmla="*/ 42949 h 589771"/>
                  <a:gd name="connsiteX1-701" fmla="*/ 465428 w 1269423"/>
                  <a:gd name="connsiteY1-702" fmla="*/ 519 h 589771"/>
                  <a:gd name="connsiteX2-703" fmla="*/ 679741 w 1269423"/>
                  <a:gd name="connsiteY2-704" fmla="*/ 67193 h 589771"/>
                  <a:gd name="connsiteX3-705" fmla="*/ 865479 w 1269423"/>
                  <a:gd name="connsiteY3-706" fmla="*/ 29093 h 589771"/>
                  <a:gd name="connsiteX4-707" fmla="*/ 1051215 w 1269423"/>
                  <a:gd name="connsiteY4-708" fmla="*/ 76719 h 589771"/>
                  <a:gd name="connsiteX5-709" fmla="*/ 1269423 w 1269423"/>
                  <a:gd name="connsiteY5-710" fmla="*/ 38187 h 589771"/>
                  <a:gd name="connsiteX6-711" fmla="*/ 1121786 w 1269423"/>
                  <a:gd name="connsiteY6-712" fmla="*/ 589771 h 589771"/>
                  <a:gd name="connsiteX7-713" fmla="*/ 755941 w 1269423"/>
                  <a:gd name="connsiteY7-714" fmla="*/ 572018 h 589771"/>
                  <a:gd name="connsiteX8-715" fmla="*/ 470191 w 1269423"/>
                  <a:gd name="connsiteY8-716" fmla="*/ 533919 h 589771"/>
                  <a:gd name="connsiteX9-717" fmla="*/ 265402 w 1269423"/>
                  <a:gd name="connsiteY9-718" fmla="*/ 567256 h 589771"/>
                  <a:gd name="connsiteX10-719" fmla="*/ 0 w 1269423"/>
                  <a:gd name="connsiteY10-720" fmla="*/ 527859 h 589771"/>
                  <a:gd name="connsiteX11-721" fmla="*/ 123826 w 1269423"/>
                  <a:gd name="connsiteY11-722" fmla="*/ 42949 h 589771"/>
                  <a:gd name="connsiteX0-723" fmla="*/ 123826 w 1269423"/>
                  <a:gd name="connsiteY0-724" fmla="*/ 42949 h 589771"/>
                  <a:gd name="connsiteX1-725" fmla="*/ 465428 w 1269423"/>
                  <a:gd name="connsiteY1-726" fmla="*/ 519 h 589771"/>
                  <a:gd name="connsiteX2-727" fmla="*/ 679741 w 1269423"/>
                  <a:gd name="connsiteY2-728" fmla="*/ 67193 h 589771"/>
                  <a:gd name="connsiteX3-729" fmla="*/ 865479 w 1269423"/>
                  <a:gd name="connsiteY3-730" fmla="*/ 29093 h 589771"/>
                  <a:gd name="connsiteX4-731" fmla="*/ 1051215 w 1269423"/>
                  <a:gd name="connsiteY4-732" fmla="*/ 76719 h 589771"/>
                  <a:gd name="connsiteX5-733" fmla="*/ 1269423 w 1269423"/>
                  <a:gd name="connsiteY5-734" fmla="*/ 38187 h 589771"/>
                  <a:gd name="connsiteX6-735" fmla="*/ 1121786 w 1269423"/>
                  <a:gd name="connsiteY6-736" fmla="*/ 589771 h 589771"/>
                  <a:gd name="connsiteX7-737" fmla="*/ 755941 w 1269423"/>
                  <a:gd name="connsiteY7-738" fmla="*/ 572018 h 589771"/>
                  <a:gd name="connsiteX8-739" fmla="*/ 470191 w 1269423"/>
                  <a:gd name="connsiteY8-740" fmla="*/ 533919 h 589771"/>
                  <a:gd name="connsiteX9-741" fmla="*/ 265402 w 1269423"/>
                  <a:gd name="connsiteY9-742" fmla="*/ 567256 h 589771"/>
                  <a:gd name="connsiteX10-743" fmla="*/ 0 w 1269423"/>
                  <a:gd name="connsiteY10-744" fmla="*/ 527859 h 589771"/>
                  <a:gd name="connsiteX11-745" fmla="*/ 123826 w 1269423"/>
                  <a:gd name="connsiteY11-746" fmla="*/ 42949 h 589771"/>
                  <a:gd name="connsiteX0-747" fmla="*/ 123826 w 1269423"/>
                  <a:gd name="connsiteY0-748" fmla="*/ 42949 h 589771"/>
                  <a:gd name="connsiteX1-749" fmla="*/ 465428 w 1269423"/>
                  <a:gd name="connsiteY1-750" fmla="*/ 519 h 589771"/>
                  <a:gd name="connsiteX2-751" fmla="*/ 679741 w 1269423"/>
                  <a:gd name="connsiteY2-752" fmla="*/ 67193 h 589771"/>
                  <a:gd name="connsiteX3-753" fmla="*/ 865479 w 1269423"/>
                  <a:gd name="connsiteY3-754" fmla="*/ 29093 h 589771"/>
                  <a:gd name="connsiteX4-755" fmla="*/ 1051215 w 1269423"/>
                  <a:gd name="connsiteY4-756" fmla="*/ 76719 h 589771"/>
                  <a:gd name="connsiteX5-757" fmla="*/ 1269423 w 1269423"/>
                  <a:gd name="connsiteY5-758" fmla="*/ 38187 h 589771"/>
                  <a:gd name="connsiteX6-759" fmla="*/ 1121786 w 1269423"/>
                  <a:gd name="connsiteY6-760" fmla="*/ 589771 h 589771"/>
                  <a:gd name="connsiteX7-761" fmla="*/ 755941 w 1269423"/>
                  <a:gd name="connsiteY7-762" fmla="*/ 572018 h 589771"/>
                  <a:gd name="connsiteX8-763" fmla="*/ 470191 w 1269423"/>
                  <a:gd name="connsiteY8-764" fmla="*/ 533919 h 589771"/>
                  <a:gd name="connsiteX9-765" fmla="*/ 265402 w 1269423"/>
                  <a:gd name="connsiteY9-766" fmla="*/ 567256 h 589771"/>
                  <a:gd name="connsiteX10-767" fmla="*/ 0 w 1269423"/>
                  <a:gd name="connsiteY10-768" fmla="*/ 527859 h 589771"/>
                  <a:gd name="connsiteX11-769" fmla="*/ 123826 w 1269423"/>
                  <a:gd name="connsiteY11-770" fmla="*/ 42949 h 589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81" y="connsiteY5-82"/>
                  </a:cxn>
                  <a:cxn ang="0">
                    <a:pos x="connsiteX6-203" y="connsiteY6-204"/>
                  </a:cxn>
                  <a:cxn ang="0">
                    <a:pos x="connsiteX7-289" y="connsiteY7-290"/>
                  </a:cxn>
                  <a:cxn ang="0">
                    <a:pos x="connsiteX8-307" y="connsiteY8-308"/>
                  </a:cxn>
                  <a:cxn ang="0">
                    <a:pos x="connsiteX9-417" y="connsiteY9-418"/>
                  </a:cxn>
                  <a:cxn ang="0">
                    <a:pos x="connsiteX10-579" y="connsiteY10-580"/>
                  </a:cxn>
                  <a:cxn ang="0">
                    <a:pos x="connsiteX11-625" y="connsiteY11-626"/>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a:ln>
                    <a:noFill/>
                  </a:ln>
                  <a:solidFill>
                    <a:srgbClr val="BAE5E4"/>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grpSp>
            <p:nvGrpSpPr>
              <p:cNvPr id="6" name="Google Shape;1251;p47"/>
              <p:cNvGrpSpPr/>
              <p:nvPr/>
            </p:nvGrpSpPr>
            <p:grpSpPr>
              <a:xfrm>
                <a:off x="768927" y="1641595"/>
                <a:ext cx="5340928" cy="2511698"/>
                <a:chOff x="4875791" y="946666"/>
                <a:chExt cx="1252993" cy="1443671"/>
              </a:xfrm>
            </p:grpSpPr>
            <p:sp>
              <p:nvSpPr>
                <p:cNvPr id="8"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9"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10" name="Google Shape;1254;p47"/>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GB"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   </a:t>
                  </a:r>
                  <a:endParaRPr kumimoji="0" lang="en-GB"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11"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12"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13"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14"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15"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16"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sp>
              <p:nvSpPr>
                <p:cNvPr id="17"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grpSp>
          <p:sp>
            <p:nvSpPr>
              <p:cNvPr id="7"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1" fmla="*/ 23813 w 1059873"/>
                  <a:gd name="connsiteY0-2" fmla="*/ 23812 h 561109"/>
                  <a:gd name="connsiteX1-3" fmla="*/ 1059873 w 1059873"/>
                  <a:gd name="connsiteY1-4" fmla="*/ 0 h 561109"/>
                  <a:gd name="connsiteX2-5" fmla="*/ 1059873 w 1059873"/>
                  <a:gd name="connsiteY2-6" fmla="*/ 561109 h 561109"/>
                  <a:gd name="connsiteX3-7" fmla="*/ 0 w 1059873"/>
                  <a:gd name="connsiteY3-8" fmla="*/ 561109 h 561109"/>
                  <a:gd name="connsiteX4-9" fmla="*/ 23813 w 1059873"/>
                  <a:gd name="connsiteY4-10" fmla="*/ 23812 h 561109"/>
                  <a:gd name="connsiteX0-11" fmla="*/ 33338 w 1059873"/>
                  <a:gd name="connsiteY0-12" fmla="*/ 66675 h 561109"/>
                  <a:gd name="connsiteX1-13" fmla="*/ 1059873 w 1059873"/>
                  <a:gd name="connsiteY1-14" fmla="*/ 0 h 561109"/>
                  <a:gd name="connsiteX2-15" fmla="*/ 1059873 w 1059873"/>
                  <a:gd name="connsiteY2-16" fmla="*/ 561109 h 561109"/>
                  <a:gd name="connsiteX3-17" fmla="*/ 0 w 1059873"/>
                  <a:gd name="connsiteY3-18" fmla="*/ 561109 h 561109"/>
                  <a:gd name="connsiteX4-19" fmla="*/ 33338 w 1059873"/>
                  <a:gd name="connsiteY4-20" fmla="*/ 66675 h 561109"/>
                  <a:gd name="connsiteX0-21" fmla="*/ 38101 w 1059873"/>
                  <a:gd name="connsiteY0-22" fmla="*/ 28575 h 561109"/>
                  <a:gd name="connsiteX1-23" fmla="*/ 1059873 w 1059873"/>
                  <a:gd name="connsiteY1-24" fmla="*/ 0 h 561109"/>
                  <a:gd name="connsiteX2-25" fmla="*/ 1059873 w 1059873"/>
                  <a:gd name="connsiteY2-26" fmla="*/ 561109 h 561109"/>
                  <a:gd name="connsiteX3-27" fmla="*/ 0 w 1059873"/>
                  <a:gd name="connsiteY3-28" fmla="*/ 561109 h 561109"/>
                  <a:gd name="connsiteX4-29" fmla="*/ 38101 w 1059873"/>
                  <a:gd name="connsiteY4-30" fmla="*/ 28575 h 561109"/>
                  <a:gd name="connsiteX0-31" fmla="*/ 138114 w 1159886"/>
                  <a:gd name="connsiteY0-32" fmla="*/ 28575 h 561109"/>
                  <a:gd name="connsiteX1-33" fmla="*/ 1159886 w 1159886"/>
                  <a:gd name="connsiteY1-34" fmla="*/ 0 h 561109"/>
                  <a:gd name="connsiteX2-35" fmla="*/ 1159886 w 1159886"/>
                  <a:gd name="connsiteY2-36" fmla="*/ 561109 h 561109"/>
                  <a:gd name="connsiteX3-37" fmla="*/ 0 w 1159886"/>
                  <a:gd name="connsiteY3-38" fmla="*/ 551584 h 561109"/>
                  <a:gd name="connsiteX4-39" fmla="*/ 138114 w 1159886"/>
                  <a:gd name="connsiteY4-40" fmla="*/ 28575 h 561109"/>
                  <a:gd name="connsiteX0-41" fmla="*/ 138114 w 1259898"/>
                  <a:gd name="connsiteY0-42" fmla="*/ 0 h 532534"/>
                  <a:gd name="connsiteX1-43" fmla="*/ 1259898 w 1259898"/>
                  <a:gd name="connsiteY1-44" fmla="*/ 19050 h 532534"/>
                  <a:gd name="connsiteX2-45" fmla="*/ 1159886 w 1259898"/>
                  <a:gd name="connsiteY2-46" fmla="*/ 532534 h 532534"/>
                  <a:gd name="connsiteX3-47" fmla="*/ 0 w 1259898"/>
                  <a:gd name="connsiteY3-48" fmla="*/ 523009 h 532534"/>
                  <a:gd name="connsiteX4-49" fmla="*/ 138114 w 1259898"/>
                  <a:gd name="connsiteY4-50" fmla="*/ 0 h 532534"/>
                  <a:gd name="connsiteX0-51" fmla="*/ 138114 w 1259898"/>
                  <a:gd name="connsiteY0-52" fmla="*/ 0 h 570634"/>
                  <a:gd name="connsiteX1-53" fmla="*/ 1259898 w 1259898"/>
                  <a:gd name="connsiteY1-54" fmla="*/ 19050 h 570634"/>
                  <a:gd name="connsiteX2-55" fmla="*/ 1112261 w 1259898"/>
                  <a:gd name="connsiteY2-56" fmla="*/ 570634 h 570634"/>
                  <a:gd name="connsiteX3-57" fmla="*/ 0 w 1259898"/>
                  <a:gd name="connsiteY3-58" fmla="*/ 523009 h 570634"/>
                  <a:gd name="connsiteX4-59" fmla="*/ 138114 w 1259898"/>
                  <a:gd name="connsiteY4-60" fmla="*/ 0 h 570634"/>
                  <a:gd name="connsiteX0-61" fmla="*/ 138114 w 1259898"/>
                  <a:gd name="connsiteY0-62" fmla="*/ 0 h 570634"/>
                  <a:gd name="connsiteX1-63" fmla="*/ 1259898 w 1259898"/>
                  <a:gd name="connsiteY1-64" fmla="*/ 19050 h 570634"/>
                  <a:gd name="connsiteX2-65" fmla="*/ 1112261 w 1259898"/>
                  <a:gd name="connsiteY2-66" fmla="*/ 570634 h 570634"/>
                  <a:gd name="connsiteX3-67" fmla="*/ 255877 w 1259898"/>
                  <a:gd name="connsiteY3-68" fmla="*/ 548119 h 570634"/>
                  <a:gd name="connsiteX4-69" fmla="*/ 0 w 1259898"/>
                  <a:gd name="connsiteY4-70" fmla="*/ 523009 h 570634"/>
                  <a:gd name="connsiteX5" fmla="*/ 138114 w 1259898"/>
                  <a:gd name="connsiteY5" fmla="*/ 0 h 570634"/>
                  <a:gd name="connsiteX0-71" fmla="*/ 138114 w 1259898"/>
                  <a:gd name="connsiteY0-72" fmla="*/ 0 h 570634"/>
                  <a:gd name="connsiteX1-73" fmla="*/ 1259898 w 1259898"/>
                  <a:gd name="connsiteY1-74" fmla="*/ 19050 h 570634"/>
                  <a:gd name="connsiteX2-75" fmla="*/ 1112261 w 1259898"/>
                  <a:gd name="connsiteY2-76" fmla="*/ 570634 h 570634"/>
                  <a:gd name="connsiteX3-77" fmla="*/ 255877 w 1259898"/>
                  <a:gd name="connsiteY3-78" fmla="*/ 548119 h 570634"/>
                  <a:gd name="connsiteX4-79" fmla="*/ 0 w 1259898"/>
                  <a:gd name="connsiteY4-80" fmla="*/ 523009 h 570634"/>
                  <a:gd name="connsiteX5-81" fmla="*/ 138114 w 1259898"/>
                  <a:gd name="connsiteY5-82" fmla="*/ 0 h 570634"/>
                  <a:gd name="connsiteX0-83" fmla="*/ 138114 w 1259898"/>
                  <a:gd name="connsiteY0-84" fmla="*/ 0 h 570634"/>
                  <a:gd name="connsiteX1-85" fmla="*/ 1259898 w 1259898"/>
                  <a:gd name="connsiteY1-86" fmla="*/ 19050 h 570634"/>
                  <a:gd name="connsiteX2-87" fmla="*/ 1112261 w 1259898"/>
                  <a:gd name="connsiteY2-88" fmla="*/ 570634 h 570634"/>
                  <a:gd name="connsiteX3-89" fmla="*/ 255877 w 1259898"/>
                  <a:gd name="connsiteY3-90" fmla="*/ 548119 h 570634"/>
                  <a:gd name="connsiteX4-91" fmla="*/ 0 w 1259898"/>
                  <a:gd name="connsiteY4-92" fmla="*/ 523009 h 570634"/>
                  <a:gd name="connsiteX5-93" fmla="*/ 138114 w 1259898"/>
                  <a:gd name="connsiteY5-94" fmla="*/ 0 h 570634"/>
                  <a:gd name="connsiteX0-95" fmla="*/ 138114 w 1259898"/>
                  <a:gd name="connsiteY0-96" fmla="*/ 0 h 570634"/>
                  <a:gd name="connsiteX1-97" fmla="*/ 1259898 w 1259898"/>
                  <a:gd name="connsiteY1-98" fmla="*/ 19050 h 570634"/>
                  <a:gd name="connsiteX2-99" fmla="*/ 1112261 w 1259898"/>
                  <a:gd name="connsiteY2-100" fmla="*/ 570634 h 570634"/>
                  <a:gd name="connsiteX3-101" fmla="*/ 255877 w 1259898"/>
                  <a:gd name="connsiteY3-102" fmla="*/ 548119 h 570634"/>
                  <a:gd name="connsiteX4-103" fmla="*/ 0 w 1259898"/>
                  <a:gd name="connsiteY4-104" fmla="*/ 523009 h 570634"/>
                  <a:gd name="connsiteX5-105" fmla="*/ 138114 w 1259898"/>
                  <a:gd name="connsiteY5-106" fmla="*/ 0 h 570634"/>
                  <a:gd name="connsiteX0-107" fmla="*/ 138114 w 1259898"/>
                  <a:gd name="connsiteY0-108" fmla="*/ 0 h 570634"/>
                  <a:gd name="connsiteX1-109" fmla="*/ 1259898 w 1259898"/>
                  <a:gd name="connsiteY1-110" fmla="*/ 19050 h 570634"/>
                  <a:gd name="connsiteX2-111" fmla="*/ 1112261 w 1259898"/>
                  <a:gd name="connsiteY2-112" fmla="*/ 570634 h 570634"/>
                  <a:gd name="connsiteX3-113" fmla="*/ 255877 w 1259898"/>
                  <a:gd name="connsiteY3-114" fmla="*/ 548119 h 570634"/>
                  <a:gd name="connsiteX4-115" fmla="*/ 0 w 1259898"/>
                  <a:gd name="connsiteY4-116" fmla="*/ 523009 h 570634"/>
                  <a:gd name="connsiteX5-117" fmla="*/ 138114 w 1259898"/>
                  <a:gd name="connsiteY5-118" fmla="*/ 0 h 570634"/>
                  <a:gd name="connsiteX0-119" fmla="*/ 147639 w 1269423"/>
                  <a:gd name="connsiteY0-120" fmla="*/ 0 h 570634"/>
                  <a:gd name="connsiteX1-121" fmla="*/ 1269423 w 1269423"/>
                  <a:gd name="connsiteY1-122" fmla="*/ 19050 h 570634"/>
                  <a:gd name="connsiteX2-123" fmla="*/ 1121786 w 1269423"/>
                  <a:gd name="connsiteY2-124" fmla="*/ 570634 h 570634"/>
                  <a:gd name="connsiteX3-125" fmla="*/ 265402 w 1269423"/>
                  <a:gd name="connsiteY3-126" fmla="*/ 548119 h 570634"/>
                  <a:gd name="connsiteX4-127" fmla="*/ 0 w 1269423"/>
                  <a:gd name="connsiteY4-128" fmla="*/ 508722 h 570634"/>
                  <a:gd name="connsiteX5-129" fmla="*/ 147639 w 1269423"/>
                  <a:gd name="connsiteY5-130" fmla="*/ 0 h 570634"/>
                  <a:gd name="connsiteX0-131" fmla="*/ 147639 w 1269423"/>
                  <a:gd name="connsiteY0-132" fmla="*/ 0 h 570634"/>
                  <a:gd name="connsiteX1-133" fmla="*/ 1269423 w 1269423"/>
                  <a:gd name="connsiteY1-134" fmla="*/ 19050 h 570634"/>
                  <a:gd name="connsiteX2-135" fmla="*/ 1121786 w 1269423"/>
                  <a:gd name="connsiteY2-136" fmla="*/ 570634 h 570634"/>
                  <a:gd name="connsiteX3-137" fmla="*/ 265402 w 1269423"/>
                  <a:gd name="connsiteY3-138" fmla="*/ 548119 h 570634"/>
                  <a:gd name="connsiteX4-139" fmla="*/ 0 w 1269423"/>
                  <a:gd name="connsiteY4-140" fmla="*/ 508722 h 570634"/>
                  <a:gd name="connsiteX5-141" fmla="*/ 147639 w 1269423"/>
                  <a:gd name="connsiteY5-142" fmla="*/ 0 h 570634"/>
                  <a:gd name="connsiteX0-143" fmla="*/ 123826 w 1269423"/>
                  <a:gd name="connsiteY0-144" fmla="*/ 0 h 556347"/>
                  <a:gd name="connsiteX1-145" fmla="*/ 1269423 w 1269423"/>
                  <a:gd name="connsiteY1-146" fmla="*/ 4763 h 556347"/>
                  <a:gd name="connsiteX2-147" fmla="*/ 1121786 w 1269423"/>
                  <a:gd name="connsiteY2-148" fmla="*/ 556347 h 556347"/>
                  <a:gd name="connsiteX3-149" fmla="*/ 265402 w 1269423"/>
                  <a:gd name="connsiteY3-150" fmla="*/ 533832 h 556347"/>
                  <a:gd name="connsiteX4-151" fmla="*/ 0 w 1269423"/>
                  <a:gd name="connsiteY4-152" fmla="*/ 494435 h 556347"/>
                  <a:gd name="connsiteX5-153" fmla="*/ 123826 w 1269423"/>
                  <a:gd name="connsiteY5-154" fmla="*/ 0 h 556347"/>
                  <a:gd name="connsiteX0-155" fmla="*/ 123826 w 1269423"/>
                  <a:gd name="connsiteY0-156" fmla="*/ 0 h 556347"/>
                  <a:gd name="connsiteX1-157" fmla="*/ 1269423 w 1269423"/>
                  <a:gd name="connsiteY1-158" fmla="*/ 4763 h 556347"/>
                  <a:gd name="connsiteX2-159" fmla="*/ 1121786 w 1269423"/>
                  <a:gd name="connsiteY2-160" fmla="*/ 556347 h 556347"/>
                  <a:gd name="connsiteX3-161" fmla="*/ 265402 w 1269423"/>
                  <a:gd name="connsiteY3-162" fmla="*/ 533832 h 556347"/>
                  <a:gd name="connsiteX4-163" fmla="*/ 0 w 1269423"/>
                  <a:gd name="connsiteY4-164" fmla="*/ 494435 h 556347"/>
                  <a:gd name="connsiteX5-165" fmla="*/ 123826 w 1269423"/>
                  <a:gd name="connsiteY5-166" fmla="*/ 0 h 556347"/>
                  <a:gd name="connsiteX0-167" fmla="*/ 123826 w 1269423"/>
                  <a:gd name="connsiteY0-168" fmla="*/ 0 h 556347"/>
                  <a:gd name="connsiteX1-169" fmla="*/ 1269423 w 1269423"/>
                  <a:gd name="connsiteY1-170" fmla="*/ 4763 h 556347"/>
                  <a:gd name="connsiteX2-171" fmla="*/ 1121786 w 1269423"/>
                  <a:gd name="connsiteY2-172" fmla="*/ 556347 h 556347"/>
                  <a:gd name="connsiteX3-173" fmla="*/ 265402 w 1269423"/>
                  <a:gd name="connsiteY3-174" fmla="*/ 533832 h 556347"/>
                  <a:gd name="connsiteX4-175" fmla="*/ 0 w 1269423"/>
                  <a:gd name="connsiteY4-176" fmla="*/ 494435 h 556347"/>
                  <a:gd name="connsiteX5-177" fmla="*/ 123826 w 1269423"/>
                  <a:gd name="connsiteY5-178" fmla="*/ 0 h 556347"/>
                  <a:gd name="connsiteX0-179" fmla="*/ 123826 w 1269423"/>
                  <a:gd name="connsiteY0-180" fmla="*/ 47869 h 604216"/>
                  <a:gd name="connsiteX1-181" fmla="*/ 465428 w 1269423"/>
                  <a:gd name="connsiteY1-182" fmla="*/ 14964 h 604216"/>
                  <a:gd name="connsiteX2-183" fmla="*/ 1269423 w 1269423"/>
                  <a:gd name="connsiteY2-184" fmla="*/ 52632 h 604216"/>
                  <a:gd name="connsiteX3-185" fmla="*/ 1121786 w 1269423"/>
                  <a:gd name="connsiteY3-186" fmla="*/ 604216 h 604216"/>
                  <a:gd name="connsiteX4-187" fmla="*/ 265402 w 1269423"/>
                  <a:gd name="connsiteY4-188" fmla="*/ 581701 h 604216"/>
                  <a:gd name="connsiteX5-189" fmla="*/ 0 w 1269423"/>
                  <a:gd name="connsiteY5-190" fmla="*/ 542304 h 604216"/>
                  <a:gd name="connsiteX6" fmla="*/ 123826 w 1269423"/>
                  <a:gd name="connsiteY6" fmla="*/ 47869 h 604216"/>
                  <a:gd name="connsiteX0-191" fmla="*/ 123826 w 1269423"/>
                  <a:gd name="connsiteY0-192" fmla="*/ 47869 h 604216"/>
                  <a:gd name="connsiteX1-193" fmla="*/ 465428 w 1269423"/>
                  <a:gd name="connsiteY1-194" fmla="*/ 14964 h 604216"/>
                  <a:gd name="connsiteX2-195" fmla="*/ 1269423 w 1269423"/>
                  <a:gd name="connsiteY2-196" fmla="*/ 52632 h 604216"/>
                  <a:gd name="connsiteX3-197" fmla="*/ 1121786 w 1269423"/>
                  <a:gd name="connsiteY3-198" fmla="*/ 604216 h 604216"/>
                  <a:gd name="connsiteX4-199" fmla="*/ 265402 w 1269423"/>
                  <a:gd name="connsiteY4-200" fmla="*/ 581701 h 604216"/>
                  <a:gd name="connsiteX5-201" fmla="*/ 0 w 1269423"/>
                  <a:gd name="connsiteY5-202" fmla="*/ 542304 h 604216"/>
                  <a:gd name="connsiteX6-203" fmla="*/ 123826 w 1269423"/>
                  <a:gd name="connsiteY6-204" fmla="*/ 47869 h 604216"/>
                  <a:gd name="connsiteX0-205" fmla="*/ 123826 w 1269423"/>
                  <a:gd name="connsiteY0-206" fmla="*/ 47869 h 604216"/>
                  <a:gd name="connsiteX1-207" fmla="*/ 465428 w 1269423"/>
                  <a:gd name="connsiteY1-208" fmla="*/ 14964 h 604216"/>
                  <a:gd name="connsiteX2-209" fmla="*/ 1269423 w 1269423"/>
                  <a:gd name="connsiteY2-210" fmla="*/ 52632 h 604216"/>
                  <a:gd name="connsiteX3-211" fmla="*/ 1121786 w 1269423"/>
                  <a:gd name="connsiteY3-212" fmla="*/ 604216 h 604216"/>
                  <a:gd name="connsiteX4-213" fmla="*/ 265402 w 1269423"/>
                  <a:gd name="connsiteY4-214" fmla="*/ 581701 h 604216"/>
                  <a:gd name="connsiteX5-215" fmla="*/ 0 w 1269423"/>
                  <a:gd name="connsiteY5-216" fmla="*/ 542304 h 604216"/>
                  <a:gd name="connsiteX6-217" fmla="*/ 123826 w 1269423"/>
                  <a:gd name="connsiteY6-218" fmla="*/ 47869 h 604216"/>
                  <a:gd name="connsiteX0-219" fmla="*/ 123826 w 1269423"/>
                  <a:gd name="connsiteY0-220" fmla="*/ 47869 h 604216"/>
                  <a:gd name="connsiteX1-221" fmla="*/ 465428 w 1269423"/>
                  <a:gd name="connsiteY1-222" fmla="*/ 14964 h 604216"/>
                  <a:gd name="connsiteX2-223" fmla="*/ 1269423 w 1269423"/>
                  <a:gd name="connsiteY2-224" fmla="*/ 52632 h 604216"/>
                  <a:gd name="connsiteX3-225" fmla="*/ 1121786 w 1269423"/>
                  <a:gd name="connsiteY3-226" fmla="*/ 604216 h 604216"/>
                  <a:gd name="connsiteX4-227" fmla="*/ 265402 w 1269423"/>
                  <a:gd name="connsiteY4-228" fmla="*/ 581701 h 604216"/>
                  <a:gd name="connsiteX5-229" fmla="*/ 0 w 1269423"/>
                  <a:gd name="connsiteY5-230" fmla="*/ 542304 h 604216"/>
                  <a:gd name="connsiteX6-231" fmla="*/ 123826 w 1269423"/>
                  <a:gd name="connsiteY6-232" fmla="*/ 47869 h 604216"/>
                  <a:gd name="connsiteX0-233" fmla="*/ 123826 w 1269423"/>
                  <a:gd name="connsiteY0-234" fmla="*/ 57394 h 604216"/>
                  <a:gd name="connsiteX1-235" fmla="*/ 465428 w 1269423"/>
                  <a:gd name="connsiteY1-236" fmla="*/ 14964 h 604216"/>
                  <a:gd name="connsiteX2-237" fmla="*/ 1269423 w 1269423"/>
                  <a:gd name="connsiteY2-238" fmla="*/ 52632 h 604216"/>
                  <a:gd name="connsiteX3-239" fmla="*/ 1121786 w 1269423"/>
                  <a:gd name="connsiteY3-240" fmla="*/ 604216 h 604216"/>
                  <a:gd name="connsiteX4-241" fmla="*/ 265402 w 1269423"/>
                  <a:gd name="connsiteY4-242" fmla="*/ 581701 h 604216"/>
                  <a:gd name="connsiteX5-243" fmla="*/ 0 w 1269423"/>
                  <a:gd name="connsiteY5-244" fmla="*/ 542304 h 604216"/>
                  <a:gd name="connsiteX6-245" fmla="*/ 123826 w 1269423"/>
                  <a:gd name="connsiteY6-246" fmla="*/ 57394 h 604216"/>
                  <a:gd name="connsiteX0-247" fmla="*/ 123826 w 1269423"/>
                  <a:gd name="connsiteY0-248" fmla="*/ 57394 h 604216"/>
                  <a:gd name="connsiteX1-249" fmla="*/ 465428 w 1269423"/>
                  <a:gd name="connsiteY1-250" fmla="*/ 14964 h 604216"/>
                  <a:gd name="connsiteX2-251" fmla="*/ 1269423 w 1269423"/>
                  <a:gd name="connsiteY2-252" fmla="*/ 52632 h 604216"/>
                  <a:gd name="connsiteX3-253" fmla="*/ 1121786 w 1269423"/>
                  <a:gd name="connsiteY3-254" fmla="*/ 604216 h 604216"/>
                  <a:gd name="connsiteX4-255" fmla="*/ 265402 w 1269423"/>
                  <a:gd name="connsiteY4-256" fmla="*/ 581701 h 604216"/>
                  <a:gd name="connsiteX5-257" fmla="*/ 0 w 1269423"/>
                  <a:gd name="connsiteY5-258" fmla="*/ 542304 h 604216"/>
                  <a:gd name="connsiteX6-259" fmla="*/ 123826 w 1269423"/>
                  <a:gd name="connsiteY6-260" fmla="*/ 57394 h 604216"/>
                  <a:gd name="connsiteX0-261" fmla="*/ 123826 w 1269423"/>
                  <a:gd name="connsiteY0-262" fmla="*/ 50744 h 597566"/>
                  <a:gd name="connsiteX1-263" fmla="*/ 465428 w 1269423"/>
                  <a:gd name="connsiteY1-264" fmla="*/ 8314 h 597566"/>
                  <a:gd name="connsiteX2-265" fmla="*/ 598778 w 1269423"/>
                  <a:gd name="connsiteY2-266" fmla="*/ 32126 h 597566"/>
                  <a:gd name="connsiteX3-267" fmla="*/ 1269423 w 1269423"/>
                  <a:gd name="connsiteY3-268" fmla="*/ 45982 h 597566"/>
                  <a:gd name="connsiteX4-269" fmla="*/ 1121786 w 1269423"/>
                  <a:gd name="connsiteY4-270" fmla="*/ 597566 h 597566"/>
                  <a:gd name="connsiteX5-271" fmla="*/ 265402 w 1269423"/>
                  <a:gd name="connsiteY5-272" fmla="*/ 575051 h 597566"/>
                  <a:gd name="connsiteX6-273" fmla="*/ 0 w 1269423"/>
                  <a:gd name="connsiteY6-274" fmla="*/ 535654 h 597566"/>
                  <a:gd name="connsiteX7" fmla="*/ 123826 w 1269423"/>
                  <a:gd name="connsiteY7" fmla="*/ 50744 h 597566"/>
                  <a:gd name="connsiteX0-275" fmla="*/ 123826 w 1269423"/>
                  <a:gd name="connsiteY0-276" fmla="*/ 49637 h 596459"/>
                  <a:gd name="connsiteX1-277" fmla="*/ 465428 w 1269423"/>
                  <a:gd name="connsiteY1-278" fmla="*/ 7207 h 596459"/>
                  <a:gd name="connsiteX2-279" fmla="*/ 598778 w 1269423"/>
                  <a:gd name="connsiteY2-280" fmla="*/ 31019 h 596459"/>
                  <a:gd name="connsiteX3-281" fmla="*/ 794041 w 1269423"/>
                  <a:gd name="connsiteY3-282" fmla="*/ 35782 h 596459"/>
                  <a:gd name="connsiteX4-283" fmla="*/ 1269423 w 1269423"/>
                  <a:gd name="connsiteY4-284" fmla="*/ 44875 h 596459"/>
                  <a:gd name="connsiteX5-285" fmla="*/ 1121786 w 1269423"/>
                  <a:gd name="connsiteY5-286" fmla="*/ 596459 h 596459"/>
                  <a:gd name="connsiteX6-287" fmla="*/ 265402 w 1269423"/>
                  <a:gd name="connsiteY6-288" fmla="*/ 573944 h 596459"/>
                  <a:gd name="connsiteX7-289" fmla="*/ 0 w 1269423"/>
                  <a:gd name="connsiteY7-290" fmla="*/ 534547 h 596459"/>
                  <a:gd name="connsiteX8" fmla="*/ 123826 w 1269423"/>
                  <a:gd name="connsiteY8" fmla="*/ 49637 h 596459"/>
                  <a:gd name="connsiteX0-291" fmla="*/ 123826 w 1269423"/>
                  <a:gd name="connsiteY0-292" fmla="*/ 43695 h 590517"/>
                  <a:gd name="connsiteX1-293" fmla="*/ 465428 w 1269423"/>
                  <a:gd name="connsiteY1-294" fmla="*/ 1265 h 590517"/>
                  <a:gd name="connsiteX2-295" fmla="*/ 598778 w 1269423"/>
                  <a:gd name="connsiteY2-296" fmla="*/ 25077 h 590517"/>
                  <a:gd name="connsiteX3-297" fmla="*/ 808329 w 1269423"/>
                  <a:gd name="connsiteY3-298" fmla="*/ 63177 h 590517"/>
                  <a:gd name="connsiteX4-299" fmla="*/ 1269423 w 1269423"/>
                  <a:gd name="connsiteY4-300" fmla="*/ 38933 h 590517"/>
                  <a:gd name="connsiteX5-301" fmla="*/ 1121786 w 1269423"/>
                  <a:gd name="connsiteY5-302" fmla="*/ 590517 h 590517"/>
                  <a:gd name="connsiteX6-303" fmla="*/ 265402 w 1269423"/>
                  <a:gd name="connsiteY6-304" fmla="*/ 568002 h 590517"/>
                  <a:gd name="connsiteX7-305" fmla="*/ 0 w 1269423"/>
                  <a:gd name="connsiteY7-306" fmla="*/ 528605 h 590517"/>
                  <a:gd name="connsiteX8-307" fmla="*/ 123826 w 1269423"/>
                  <a:gd name="connsiteY8-308" fmla="*/ 43695 h 590517"/>
                  <a:gd name="connsiteX0-309" fmla="*/ 123826 w 1269423"/>
                  <a:gd name="connsiteY0-310" fmla="*/ 49636 h 596458"/>
                  <a:gd name="connsiteX1-311" fmla="*/ 465428 w 1269423"/>
                  <a:gd name="connsiteY1-312" fmla="*/ 7206 h 596458"/>
                  <a:gd name="connsiteX2-313" fmla="*/ 598778 w 1269423"/>
                  <a:gd name="connsiteY2-314" fmla="*/ 31018 h 596458"/>
                  <a:gd name="connsiteX3-315" fmla="*/ 865479 w 1269423"/>
                  <a:gd name="connsiteY3-316" fmla="*/ 35780 h 596458"/>
                  <a:gd name="connsiteX4-317" fmla="*/ 1269423 w 1269423"/>
                  <a:gd name="connsiteY4-318" fmla="*/ 44874 h 596458"/>
                  <a:gd name="connsiteX5-319" fmla="*/ 1121786 w 1269423"/>
                  <a:gd name="connsiteY5-320" fmla="*/ 596458 h 596458"/>
                  <a:gd name="connsiteX6-321" fmla="*/ 265402 w 1269423"/>
                  <a:gd name="connsiteY6-322" fmla="*/ 573943 h 596458"/>
                  <a:gd name="connsiteX7-323" fmla="*/ 0 w 1269423"/>
                  <a:gd name="connsiteY7-324" fmla="*/ 534546 h 596458"/>
                  <a:gd name="connsiteX8-325" fmla="*/ 123826 w 1269423"/>
                  <a:gd name="connsiteY8-326" fmla="*/ 49636 h 596458"/>
                  <a:gd name="connsiteX0-327" fmla="*/ 123826 w 1269423"/>
                  <a:gd name="connsiteY0-328" fmla="*/ 49636 h 596458"/>
                  <a:gd name="connsiteX1-329" fmla="*/ 465428 w 1269423"/>
                  <a:gd name="connsiteY1-330" fmla="*/ 7206 h 596458"/>
                  <a:gd name="connsiteX2-331" fmla="*/ 598778 w 1269423"/>
                  <a:gd name="connsiteY2-332" fmla="*/ 31018 h 596458"/>
                  <a:gd name="connsiteX3-333" fmla="*/ 865479 w 1269423"/>
                  <a:gd name="connsiteY3-334" fmla="*/ 35780 h 596458"/>
                  <a:gd name="connsiteX4-335" fmla="*/ 1269423 w 1269423"/>
                  <a:gd name="connsiteY4-336" fmla="*/ 44874 h 596458"/>
                  <a:gd name="connsiteX5-337" fmla="*/ 1121786 w 1269423"/>
                  <a:gd name="connsiteY5-338" fmla="*/ 596458 h 596458"/>
                  <a:gd name="connsiteX6-339" fmla="*/ 265402 w 1269423"/>
                  <a:gd name="connsiteY6-340" fmla="*/ 573943 h 596458"/>
                  <a:gd name="connsiteX7-341" fmla="*/ 0 w 1269423"/>
                  <a:gd name="connsiteY7-342" fmla="*/ 534546 h 596458"/>
                  <a:gd name="connsiteX8-343" fmla="*/ 123826 w 1269423"/>
                  <a:gd name="connsiteY8-344" fmla="*/ 49636 h 596458"/>
                  <a:gd name="connsiteX0-345" fmla="*/ 123826 w 1269423"/>
                  <a:gd name="connsiteY0-346" fmla="*/ 49636 h 596458"/>
                  <a:gd name="connsiteX1-347" fmla="*/ 465428 w 1269423"/>
                  <a:gd name="connsiteY1-348" fmla="*/ 7206 h 596458"/>
                  <a:gd name="connsiteX2-349" fmla="*/ 660691 w 1269423"/>
                  <a:gd name="connsiteY2-350" fmla="*/ 54830 h 596458"/>
                  <a:gd name="connsiteX3-351" fmla="*/ 865479 w 1269423"/>
                  <a:gd name="connsiteY3-352" fmla="*/ 35780 h 596458"/>
                  <a:gd name="connsiteX4-353" fmla="*/ 1269423 w 1269423"/>
                  <a:gd name="connsiteY4-354" fmla="*/ 44874 h 596458"/>
                  <a:gd name="connsiteX5-355" fmla="*/ 1121786 w 1269423"/>
                  <a:gd name="connsiteY5-356" fmla="*/ 596458 h 596458"/>
                  <a:gd name="connsiteX6-357" fmla="*/ 265402 w 1269423"/>
                  <a:gd name="connsiteY6-358" fmla="*/ 573943 h 596458"/>
                  <a:gd name="connsiteX7-359" fmla="*/ 0 w 1269423"/>
                  <a:gd name="connsiteY7-360" fmla="*/ 534546 h 596458"/>
                  <a:gd name="connsiteX8-361" fmla="*/ 123826 w 1269423"/>
                  <a:gd name="connsiteY8-362" fmla="*/ 49636 h 596458"/>
                  <a:gd name="connsiteX0-363" fmla="*/ 123826 w 1269423"/>
                  <a:gd name="connsiteY0-364" fmla="*/ 49636 h 596458"/>
                  <a:gd name="connsiteX1-365" fmla="*/ 465428 w 1269423"/>
                  <a:gd name="connsiteY1-366" fmla="*/ 7206 h 596458"/>
                  <a:gd name="connsiteX2-367" fmla="*/ 679741 w 1269423"/>
                  <a:gd name="connsiteY2-368" fmla="*/ 73880 h 596458"/>
                  <a:gd name="connsiteX3-369" fmla="*/ 865479 w 1269423"/>
                  <a:gd name="connsiteY3-370" fmla="*/ 35780 h 596458"/>
                  <a:gd name="connsiteX4-371" fmla="*/ 1269423 w 1269423"/>
                  <a:gd name="connsiteY4-372" fmla="*/ 44874 h 596458"/>
                  <a:gd name="connsiteX5-373" fmla="*/ 1121786 w 1269423"/>
                  <a:gd name="connsiteY5-374" fmla="*/ 596458 h 596458"/>
                  <a:gd name="connsiteX6-375" fmla="*/ 265402 w 1269423"/>
                  <a:gd name="connsiteY6-376" fmla="*/ 573943 h 596458"/>
                  <a:gd name="connsiteX7-377" fmla="*/ 0 w 1269423"/>
                  <a:gd name="connsiteY7-378" fmla="*/ 534546 h 596458"/>
                  <a:gd name="connsiteX8-379" fmla="*/ 123826 w 1269423"/>
                  <a:gd name="connsiteY8-380" fmla="*/ 49636 h 596458"/>
                  <a:gd name="connsiteX0-381" fmla="*/ 123826 w 1269423"/>
                  <a:gd name="connsiteY0-382" fmla="*/ 45668 h 592490"/>
                  <a:gd name="connsiteX1-383" fmla="*/ 465428 w 1269423"/>
                  <a:gd name="connsiteY1-384" fmla="*/ 3238 h 592490"/>
                  <a:gd name="connsiteX2-385" fmla="*/ 679741 w 1269423"/>
                  <a:gd name="connsiteY2-386" fmla="*/ 69912 h 592490"/>
                  <a:gd name="connsiteX3-387" fmla="*/ 865479 w 1269423"/>
                  <a:gd name="connsiteY3-388" fmla="*/ 31812 h 592490"/>
                  <a:gd name="connsiteX4-389" fmla="*/ 1065503 w 1269423"/>
                  <a:gd name="connsiteY4-390" fmla="*/ 50863 h 592490"/>
                  <a:gd name="connsiteX5-391" fmla="*/ 1269423 w 1269423"/>
                  <a:gd name="connsiteY5-392" fmla="*/ 40906 h 592490"/>
                  <a:gd name="connsiteX6-393" fmla="*/ 1121786 w 1269423"/>
                  <a:gd name="connsiteY6-394" fmla="*/ 592490 h 592490"/>
                  <a:gd name="connsiteX7-395" fmla="*/ 265402 w 1269423"/>
                  <a:gd name="connsiteY7-396" fmla="*/ 569975 h 592490"/>
                  <a:gd name="connsiteX8-397" fmla="*/ 0 w 1269423"/>
                  <a:gd name="connsiteY8-398" fmla="*/ 530578 h 592490"/>
                  <a:gd name="connsiteX9" fmla="*/ 123826 w 1269423"/>
                  <a:gd name="connsiteY9" fmla="*/ 45668 h 592490"/>
                  <a:gd name="connsiteX0-399" fmla="*/ 123826 w 1269423"/>
                  <a:gd name="connsiteY0-400" fmla="*/ 42949 h 589771"/>
                  <a:gd name="connsiteX1-401" fmla="*/ 465428 w 1269423"/>
                  <a:gd name="connsiteY1-402" fmla="*/ 519 h 589771"/>
                  <a:gd name="connsiteX2-403" fmla="*/ 679741 w 1269423"/>
                  <a:gd name="connsiteY2-404" fmla="*/ 67193 h 589771"/>
                  <a:gd name="connsiteX3-405" fmla="*/ 865479 w 1269423"/>
                  <a:gd name="connsiteY3-406" fmla="*/ 29093 h 589771"/>
                  <a:gd name="connsiteX4-407" fmla="*/ 1065503 w 1269423"/>
                  <a:gd name="connsiteY4-408" fmla="*/ 48144 h 589771"/>
                  <a:gd name="connsiteX5-409" fmla="*/ 1269423 w 1269423"/>
                  <a:gd name="connsiteY5-410" fmla="*/ 38187 h 589771"/>
                  <a:gd name="connsiteX6-411" fmla="*/ 1121786 w 1269423"/>
                  <a:gd name="connsiteY6-412" fmla="*/ 589771 h 589771"/>
                  <a:gd name="connsiteX7-413" fmla="*/ 265402 w 1269423"/>
                  <a:gd name="connsiteY7-414" fmla="*/ 567256 h 589771"/>
                  <a:gd name="connsiteX8-415" fmla="*/ 0 w 1269423"/>
                  <a:gd name="connsiteY8-416" fmla="*/ 527859 h 589771"/>
                  <a:gd name="connsiteX9-417" fmla="*/ 123826 w 1269423"/>
                  <a:gd name="connsiteY9-418" fmla="*/ 42949 h 589771"/>
                  <a:gd name="connsiteX0-419" fmla="*/ 123826 w 1269423"/>
                  <a:gd name="connsiteY0-420" fmla="*/ 42949 h 589771"/>
                  <a:gd name="connsiteX1-421" fmla="*/ 465428 w 1269423"/>
                  <a:gd name="connsiteY1-422" fmla="*/ 519 h 589771"/>
                  <a:gd name="connsiteX2-423" fmla="*/ 679741 w 1269423"/>
                  <a:gd name="connsiteY2-424" fmla="*/ 67193 h 589771"/>
                  <a:gd name="connsiteX3-425" fmla="*/ 865479 w 1269423"/>
                  <a:gd name="connsiteY3-426" fmla="*/ 29093 h 589771"/>
                  <a:gd name="connsiteX4-427" fmla="*/ 1065503 w 1269423"/>
                  <a:gd name="connsiteY4-428" fmla="*/ 48144 h 589771"/>
                  <a:gd name="connsiteX5-429" fmla="*/ 1269423 w 1269423"/>
                  <a:gd name="connsiteY5-430" fmla="*/ 38187 h 589771"/>
                  <a:gd name="connsiteX6-431" fmla="*/ 1121786 w 1269423"/>
                  <a:gd name="connsiteY6-432" fmla="*/ 589771 h 589771"/>
                  <a:gd name="connsiteX7-433" fmla="*/ 265402 w 1269423"/>
                  <a:gd name="connsiteY7-434" fmla="*/ 567256 h 589771"/>
                  <a:gd name="connsiteX8-435" fmla="*/ 0 w 1269423"/>
                  <a:gd name="connsiteY8-436" fmla="*/ 527859 h 589771"/>
                  <a:gd name="connsiteX9-437" fmla="*/ 123826 w 1269423"/>
                  <a:gd name="connsiteY9-438" fmla="*/ 42949 h 589771"/>
                  <a:gd name="connsiteX0-439" fmla="*/ 123826 w 1269423"/>
                  <a:gd name="connsiteY0-440" fmla="*/ 42949 h 589771"/>
                  <a:gd name="connsiteX1-441" fmla="*/ 465428 w 1269423"/>
                  <a:gd name="connsiteY1-442" fmla="*/ 519 h 589771"/>
                  <a:gd name="connsiteX2-443" fmla="*/ 679741 w 1269423"/>
                  <a:gd name="connsiteY2-444" fmla="*/ 67193 h 589771"/>
                  <a:gd name="connsiteX3-445" fmla="*/ 865479 w 1269423"/>
                  <a:gd name="connsiteY3-446" fmla="*/ 29093 h 589771"/>
                  <a:gd name="connsiteX4-447" fmla="*/ 1065503 w 1269423"/>
                  <a:gd name="connsiteY4-448" fmla="*/ 48144 h 589771"/>
                  <a:gd name="connsiteX5-449" fmla="*/ 1269423 w 1269423"/>
                  <a:gd name="connsiteY5-450" fmla="*/ 38187 h 589771"/>
                  <a:gd name="connsiteX6-451" fmla="*/ 1121786 w 1269423"/>
                  <a:gd name="connsiteY6-452" fmla="*/ 589771 h 589771"/>
                  <a:gd name="connsiteX7-453" fmla="*/ 265402 w 1269423"/>
                  <a:gd name="connsiteY7-454" fmla="*/ 567256 h 589771"/>
                  <a:gd name="connsiteX8-455" fmla="*/ 0 w 1269423"/>
                  <a:gd name="connsiteY8-456" fmla="*/ 527859 h 589771"/>
                  <a:gd name="connsiteX9-457" fmla="*/ 123826 w 1269423"/>
                  <a:gd name="connsiteY9-458" fmla="*/ 42949 h 589771"/>
                  <a:gd name="connsiteX0-459" fmla="*/ 123826 w 1269423"/>
                  <a:gd name="connsiteY0-460" fmla="*/ 42949 h 589771"/>
                  <a:gd name="connsiteX1-461" fmla="*/ 465428 w 1269423"/>
                  <a:gd name="connsiteY1-462" fmla="*/ 519 h 589771"/>
                  <a:gd name="connsiteX2-463" fmla="*/ 679741 w 1269423"/>
                  <a:gd name="connsiteY2-464" fmla="*/ 67193 h 589771"/>
                  <a:gd name="connsiteX3-465" fmla="*/ 865479 w 1269423"/>
                  <a:gd name="connsiteY3-466" fmla="*/ 29093 h 589771"/>
                  <a:gd name="connsiteX4-467" fmla="*/ 1046453 w 1269423"/>
                  <a:gd name="connsiteY4-468" fmla="*/ 57669 h 589771"/>
                  <a:gd name="connsiteX5-469" fmla="*/ 1269423 w 1269423"/>
                  <a:gd name="connsiteY5-470" fmla="*/ 38187 h 589771"/>
                  <a:gd name="connsiteX6-471" fmla="*/ 1121786 w 1269423"/>
                  <a:gd name="connsiteY6-472" fmla="*/ 589771 h 589771"/>
                  <a:gd name="connsiteX7-473" fmla="*/ 265402 w 1269423"/>
                  <a:gd name="connsiteY7-474" fmla="*/ 567256 h 589771"/>
                  <a:gd name="connsiteX8-475" fmla="*/ 0 w 1269423"/>
                  <a:gd name="connsiteY8-476" fmla="*/ 527859 h 589771"/>
                  <a:gd name="connsiteX9-477" fmla="*/ 123826 w 1269423"/>
                  <a:gd name="connsiteY9-478" fmla="*/ 42949 h 589771"/>
                  <a:gd name="connsiteX0-479" fmla="*/ 123826 w 1269423"/>
                  <a:gd name="connsiteY0-480" fmla="*/ 42949 h 589771"/>
                  <a:gd name="connsiteX1-481" fmla="*/ 465428 w 1269423"/>
                  <a:gd name="connsiteY1-482" fmla="*/ 519 h 589771"/>
                  <a:gd name="connsiteX2-483" fmla="*/ 679741 w 1269423"/>
                  <a:gd name="connsiteY2-484" fmla="*/ 67193 h 589771"/>
                  <a:gd name="connsiteX3-485" fmla="*/ 865479 w 1269423"/>
                  <a:gd name="connsiteY3-486" fmla="*/ 29093 h 589771"/>
                  <a:gd name="connsiteX4-487" fmla="*/ 1046453 w 1269423"/>
                  <a:gd name="connsiteY4-488" fmla="*/ 57669 h 589771"/>
                  <a:gd name="connsiteX5-489" fmla="*/ 1269423 w 1269423"/>
                  <a:gd name="connsiteY5-490" fmla="*/ 38187 h 589771"/>
                  <a:gd name="connsiteX6-491" fmla="*/ 1121786 w 1269423"/>
                  <a:gd name="connsiteY6-492" fmla="*/ 589771 h 589771"/>
                  <a:gd name="connsiteX7-493" fmla="*/ 265402 w 1269423"/>
                  <a:gd name="connsiteY7-494" fmla="*/ 567256 h 589771"/>
                  <a:gd name="connsiteX8-495" fmla="*/ 0 w 1269423"/>
                  <a:gd name="connsiteY8-496" fmla="*/ 527859 h 589771"/>
                  <a:gd name="connsiteX9-497" fmla="*/ 123826 w 1269423"/>
                  <a:gd name="connsiteY9-498" fmla="*/ 42949 h 589771"/>
                  <a:gd name="connsiteX0-499" fmla="*/ 123826 w 1269423"/>
                  <a:gd name="connsiteY0-500" fmla="*/ 42949 h 589771"/>
                  <a:gd name="connsiteX1-501" fmla="*/ 465428 w 1269423"/>
                  <a:gd name="connsiteY1-502" fmla="*/ 519 h 589771"/>
                  <a:gd name="connsiteX2-503" fmla="*/ 679741 w 1269423"/>
                  <a:gd name="connsiteY2-504" fmla="*/ 67193 h 589771"/>
                  <a:gd name="connsiteX3-505" fmla="*/ 865479 w 1269423"/>
                  <a:gd name="connsiteY3-506" fmla="*/ 29093 h 589771"/>
                  <a:gd name="connsiteX4-507" fmla="*/ 1051215 w 1269423"/>
                  <a:gd name="connsiteY4-508" fmla="*/ 67194 h 589771"/>
                  <a:gd name="connsiteX5-509" fmla="*/ 1269423 w 1269423"/>
                  <a:gd name="connsiteY5-510" fmla="*/ 38187 h 589771"/>
                  <a:gd name="connsiteX6-511" fmla="*/ 1121786 w 1269423"/>
                  <a:gd name="connsiteY6-512" fmla="*/ 589771 h 589771"/>
                  <a:gd name="connsiteX7-513" fmla="*/ 265402 w 1269423"/>
                  <a:gd name="connsiteY7-514" fmla="*/ 567256 h 589771"/>
                  <a:gd name="connsiteX8-515" fmla="*/ 0 w 1269423"/>
                  <a:gd name="connsiteY8-516" fmla="*/ 527859 h 589771"/>
                  <a:gd name="connsiteX9-517" fmla="*/ 123826 w 1269423"/>
                  <a:gd name="connsiteY9-518" fmla="*/ 42949 h 589771"/>
                  <a:gd name="connsiteX0-519" fmla="*/ 123826 w 1269423"/>
                  <a:gd name="connsiteY0-520" fmla="*/ 42949 h 589771"/>
                  <a:gd name="connsiteX1-521" fmla="*/ 465428 w 1269423"/>
                  <a:gd name="connsiteY1-522" fmla="*/ 519 h 589771"/>
                  <a:gd name="connsiteX2-523" fmla="*/ 679741 w 1269423"/>
                  <a:gd name="connsiteY2-524" fmla="*/ 67193 h 589771"/>
                  <a:gd name="connsiteX3-525" fmla="*/ 865479 w 1269423"/>
                  <a:gd name="connsiteY3-526" fmla="*/ 29093 h 589771"/>
                  <a:gd name="connsiteX4-527" fmla="*/ 1051215 w 1269423"/>
                  <a:gd name="connsiteY4-528" fmla="*/ 76719 h 589771"/>
                  <a:gd name="connsiteX5-529" fmla="*/ 1269423 w 1269423"/>
                  <a:gd name="connsiteY5-530" fmla="*/ 38187 h 589771"/>
                  <a:gd name="connsiteX6-531" fmla="*/ 1121786 w 1269423"/>
                  <a:gd name="connsiteY6-532" fmla="*/ 589771 h 589771"/>
                  <a:gd name="connsiteX7-533" fmla="*/ 265402 w 1269423"/>
                  <a:gd name="connsiteY7-534" fmla="*/ 567256 h 589771"/>
                  <a:gd name="connsiteX8-535" fmla="*/ 0 w 1269423"/>
                  <a:gd name="connsiteY8-536" fmla="*/ 527859 h 589771"/>
                  <a:gd name="connsiteX9-537" fmla="*/ 123826 w 1269423"/>
                  <a:gd name="connsiteY9-538" fmla="*/ 42949 h 589771"/>
                  <a:gd name="connsiteX0-539" fmla="*/ 123826 w 1269423"/>
                  <a:gd name="connsiteY0-540" fmla="*/ 42949 h 621268"/>
                  <a:gd name="connsiteX1-541" fmla="*/ 465428 w 1269423"/>
                  <a:gd name="connsiteY1-542" fmla="*/ 519 h 621268"/>
                  <a:gd name="connsiteX2-543" fmla="*/ 679741 w 1269423"/>
                  <a:gd name="connsiteY2-544" fmla="*/ 67193 h 621268"/>
                  <a:gd name="connsiteX3-545" fmla="*/ 865479 w 1269423"/>
                  <a:gd name="connsiteY3-546" fmla="*/ 29093 h 621268"/>
                  <a:gd name="connsiteX4-547" fmla="*/ 1051215 w 1269423"/>
                  <a:gd name="connsiteY4-548" fmla="*/ 76719 h 621268"/>
                  <a:gd name="connsiteX5-549" fmla="*/ 1269423 w 1269423"/>
                  <a:gd name="connsiteY5-550" fmla="*/ 38187 h 621268"/>
                  <a:gd name="connsiteX6-551" fmla="*/ 1121786 w 1269423"/>
                  <a:gd name="connsiteY6-552" fmla="*/ 589771 h 621268"/>
                  <a:gd name="connsiteX7-553" fmla="*/ 446378 w 1269423"/>
                  <a:gd name="connsiteY7-554" fmla="*/ 543444 h 621268"/>
                  <a:gd name="connsiteX8-555" fmla="*/ 265402 w 1269423"/>
                  <a:gd name="connsiteY8-556" fmla="*/ 567256 h 621268"/>
                  <a:gd name="connsiteX9-557" fmla="*/ 0 w 1269423"/>
                  <a:gd name="connsiteY9-558" fmla="*/ 527859 h 621268"/>
                  <a:gd name="connsiteX10" fmla="*/ 123826 w 1269423"/>
                  <a:gd name="connsiteY10" fmla="*/ 42949 h 621268"/>
                  <a:gd name="connsiteX0-559" fmla="*/ 123826 w 1269423"/>
                  <a:gd name="connsiteY0-560" fmla="*/ 42949 h 619818"/>
                  <a:gd name="connsiteX1-561" fmla="*/ 465428 w 1269423"/>
                  <a:gd name="connsiteY1-562" fmla="*/ 519 h 619818"/>
                  <a:gd name="connsiteX2-563" fmla="*/ 679741 w 1269423"/>
                  <a:gd name="connsiteY2-564" fmla="*/ 67193 h 619818"/>
                  <a:gd name="connsiteX3-565" fmla="*/ 865479 w 1269423"/>
                  <a:gd name="connsiteY3-566" fmla="*/ 29093 h 619818"/>
                  <a:gd name="connsiteX4-567" fmla="*/ 1051215 w 1269423"/>
                  <a:gd name="connsiteY4-568" fmla="*/ 76719 h 619818"/>
                  <a:gd name="connsiteX5-569" fmla="*/ 1269423 w 1269423"/>
                  <a:gd name="connsiteY5-570" fmla="*/ 38187 h 619818"/>
                  <a:gd name="connsiteX6-571" fmla="*/ 1121786 w 1269423"/>
                  <a:gd name="connsiteY6-572" fmla="*/ 589771 h 619818"/>
                  <a:gd name="connsiteX7-573" fmla="*/ 470191 w 1269423"/>
                  <a:gd name="connsiteY7-574" fmla="*/ 533919 h 619818"/>
                  <a:gd name="connsiteX8-575" fmla="*/ 265402 w 1269423"/>
                  <a:gd name="connsiteY8-576" fmla="*/ 567256 h 619818"/>
                  <a:gd name="connsiteX9-577" fmla="*/ 0 w 1269423"/>
                  <a:gd name="connsiteY9-578" fmla="*/ 527859 h 619818"/>
                  <a:gd name="connsiteX10-579" fmla="*/ 123826 w 1269423"/>
                  <a:gd name="connsiteY10-580" fmla="*/ 42949 h 619818"/>
                  <a:gd name="connsiteX0-581" fmla="*/ 123826 w 1269423"/>
                  <a:gd name="connsiteY0-582" fmla="*/ 42949 h 620230"/>
                  <a:gd name="connsiteX1-583" fmla="*/ 465428 w 1269423"/>
                  <a:gd name="connsiteY1-584" fmla="*/ 519 h 620230"/>
                  <a:gd name="connsiteX2-585" fmla="*/ 679741 w 1269423"/>
                  <a:gd name="connsiteY2-586" fmla="*/ 67193 h 620230"/>
                  <a:gd name="connsiteX3-587" fmla="*/ 865479 w 1269423"/>
                  <a:gd name="connsiteY3-588" fmla="*/ 29093 h 620230"/>
                  <a:gd name="connsiteX4-589" fmla="*/ 1051215 w 1269423"/>
                  <a:gd name="connsiteY4-590" fmla="*/ 76719 h 620230"/>
                  <a:gd name="connsiteX5-591" fmla="*/ 1269423 w 1269423"/>
                  <a:gd name="connsiteY5-592" fmla="*/ 38187 h 620230"/>
                  <a:gd name="connsiteX6-593" fmla="*/ 1121786 w 1269423"/>
                  <a:gd name="connsiteY6-594" fmla="*/ 589771 h 620230"/>
                  <a:gd name="connsiteX7-595" fmla="*/ 755941 w 1269423"/>
                  <a:gd name="connsiteY7-596" fmla="*/ 533918 h 620230"/>
                  <a:gd name="connsiteX8-597" fmla="*/ 470191 w 1269423"/>
                  <a:gd name="connsiteY8-598" fmla="*/ 533919 h 620230"/>
                  <a:gd name="connsiteX9-599" fmla="*/ 265402 w 1269423"/>
                  <a:gd name="connsiteY9-600" fmla="*/ 567256 h 620230"/>
                  <a:gd name="connsiteX10-601" fmla="*/ 0 w 1269423"/>
                  <a:gd name="connsiteY10-602" fmla="*/ 527859 h 620230"/>
                  <a:gd name="connsiteX11" fmla="*/ 123826 w 1269423"/>
                  <a:gd name="connsiteY11" fmla="*/ 42949 h 620230"/>
                  <a:gd name="connsiteX0-603" fmla="*/ 123826 w 1269423"/>
                  <a:gd name="connsiteY0-604" fmla="*/ 42949 h 627308"/>
                  <a:gd name="connsiteX1-605" fmla="*/ 465428 w 1269423"/>
                  <a:gd name="connsiteY1-606" fmla="*/ 519 h 627308"/>
                  <a:gd name="connsiteX2-607" fmla="*/ 679741 w 1269423"/>
                  <a:gd name="connsiteY2-608" fmla="*/ 67193 h 627308"/>
                  <a:gd name="connsiteX3-609" fmla="*/ 865479 w 1269423"/>
                  <a:gd name="connsiteY3-610" fmla="*/ 29093 h 627308"/>
                  <a:gd name="connsiteX4-611" fmla="*/ 1051215 w 1269423"/>
                  <a:gd name="connsiteY4-612" fmla="*/ 76719 h 627308"/>
                  <a:gd name="connsiteX5-613" fmla="*/ 1269423 w 1269423"/>
                  <a:gd name="connsiteY5-614" fmla="*/ 38187 h 627308"/>
                  <a:gd name="connsiteX6-615" fmla="*/ 1121786 w 1269423"/>
                  <a:gd name="connsiteY6-616" fmla="*/ 589771 h 627308"/>
                  <a:gd name="connsiteX7-617" fmla="*/ 755941 w 1269423"/>
                  <a:gd name="connsiteY7-618" fmla="*/ 572018 h 627308"/>
                  <a:gd name="connsiteX8-619" fmla="*/ 470191 w 1269423"/>
                  <a:gd name="connsiteY8-620" fmla="*/ 533919 h 627308"/>
                  <a:gd name="connsiteX9-621" fmla="*/ 265402 w 1269423"/>
                  <a:gd name="connsiteY9-622" fmla="*/ 567256 h 627308"/>
                  <a:gd name="connsiteX10-623" fmla="*/ 0 w 1269423"/>
                  <a:gd name="connsiteY10-624" fmla="*/ 527859 h 627308"/>
                  <a:gd name="connsiteX11-625" fmla="*/ 123826 w 1269423"/>
                  <a:gd name="connsiteY11-626" fmla="*/ 42949 h 627308"/>
                  <a:gd name="connsiteX0-627" fmla="*/ 123826 w 1269423"/>
                  <a:gd name="connsiteY0-628" fmla="*/ 42949 h 627308"/>
                  <a:gd name="connsiteX1-629" fmla="*/ 465428 w 1269423"/>
                  <a:gd name="connsiteY1-630" fmla="*/ 519 h 627308"/>
                  <a:gd name="connsiteX2-631" fmla="*/ 679741 w 1269423"/>
                  <a:gd name="connsiteY2-632" fmla="*/ 67193 h 627308"/>
                  <a:gd name="connsiteX3-633" fmla="*/ 865479 w 1269423"/>
                  <a:gd name="connsiteY3-634" fmla="*/ 29093 h 627308"/>
                  <a:gd name="connsiteX4-635" fmla="*/ 1051215 w 1269423"/>
                  <a:gd name="connsiteY4-636" fmla="*/ 76719 h 627308"/>
                  <a:gd name="connsiteX5-637" fmla="*/ 1269423 w 1269423"/>
                  <a:gd name="connsiteY5-638" fmla="*/ 38187 h 627308"/>
                  <a:gd name="connsiteX6-639" fmla="*/ 1121786 w 1269423"/>
                  <a:gd name="connsiteY6-640" fmla="*/ 589771 h 627308"/>
                  <a:gd name="connsiteX7-641" fmla="*/ 755941 w 1269423"/>
                  <a:gd name="connsiteY7-642" fmla="*/ 572018 h 627308"/>
                  <a:gd name="connsiteX8-643" fmla="*/ 470191 w 1269423"/>
                  <a:gd name="connsiteY8-644" fmla="*/ 533919 h 627308"/>
                  <a:gd name="connsiteX9-645" fmla="*/ 265402 w 1269423"/>
                  <a:gd name="connsiteY9-646" fmla="*/ 567256 h 627308"/>
                  <a:gd name="connsiteX10-647" fmla="*/ 0 w 1269423"/>
                  <a:gd name="connsiteY10-648" fmla="*/ 527859 h 627308"/>
                  <a:gd name="connsiteX11-649" fmla="*/ 123826 w 1269423"/>
                  <a:gd name="connsiteY11-650" fmla="*/ 42949 h 627308"/>
                  <a:gd name="connsiteX0-651" fmla="*/ 123826 w 1269423"/>
                  <a:gd name="connsiteY0-652" fmla="*/ 42949 h 627308"/>
                  <a:gd name="connsiteX1-653" fmla="*/ 465428 w 1269423"/>
                  <a:gd name="connsiteY1-654" fmla="*/ 519 h 627308"/>
                  <a:gd name="connsiteX2-655" fmla="*/ 679741 w 1269423"/>
                  <a:gd name="connsiteY2-656" fmla="*/ 67193 h 627308"/>
                  <a:gd name="connsiteX3-657" fmla="*/ 865479 w 1269423"/>
                  <a:gd name="connsiteY3-658" fmla="*/ 29093 h 627308"/>
                  <a:gd name="connsiteX4-659" fmla="*/ 1051215 w 1269423"/>
                  <a:gd name="connsiteY4-660" fmla="*/ 76719 h 627308"/>
                  <a:gd name="connsiteX5-661" fmla="*/ 1269423 w 1269423"/>
                  <a:gd name="connsiteY5-662" fmla="*/ 38187 h 627308"/>
                  <a:gd name="connsiteX6-663" fmla="*/ 1121786 w 1269423"/>
                  <a:gd name="connsiteY6-664" fmla="*/ 589771 h 627308"/>
                  <a:gd name="connsiteX7-665" fmla="*/ 755941 w 1269423"/>
                  <a:gd name="connsiteY7-666" fmla="*/ 572018 h 627308"/>
                  <a:gd name="connsiteX8-667" fmla="*/ 470191 w 1269423"/>
                  <a:gd name="connsiteY8-668" fmla="*/ 533919 h 627308"/>
                  <a:gd name="connsiteX9-669" fmla="*/ 265402 w 1269423"/>
                  <a:gd name="connsiteY9-670" fmla="*/ 567256 h 627308"/>
                  <a:gd name="connsiteX10-671" fmla="*/ 0 w 1269423"/>
                  <a:gd name="connsiteY10-672" fmla="*/ 527859 h 627308"/>
                  <a:gd name="connsiteX11-673" fmla="*/ 123826 w 1269423"/>
                  <a:gd name="connsiteY11-674" fmla="*/ 42949 h 627308"/>
                  <a:gd name="connsiteX0-675" fmla="*/ 123826 w 1269423"/>
                  <a:gd name="connsiteY0-676" fmla="*/ 42949 h 616060"/>
                  <a:gd name="connsiteX1-677" fmla="*/ 465428 w 1269423"/>
                  <a:gd name="connsiteY1-678" fmla="*/ 519 h 616060"/>
                  <a:gd name="connsiteX2-679" fmla="*/ 679741 w 1269423"/>
                  <a:gd name="connsiteY2-680" fmla="*/ 67193 h 616060"/>
                  <a:gd name="connsiteX3-681" fmla="*/ 865479 w 1269423"/>
                  <a:gd name="connsiteY3-682" fmla="*/ 29093 h 616060"/>
                  <a:gd name="connsiteX4-683" fmla="*/ 1051215 w 1269423"/>
                  <a:gd name="connsiteY4-684" fmla="*/ 76719 h 616060"/>
                  <a:gd name="connsiteX5-685" fmla="*/ 1269423 w 1269423"/>
                  <a:gd name="connsiteY5-686" fmla="*/ 38187 h 616060"/>
                  <a:gd name="connsiteX6-687" fmla="*/ 1121786 w 1269423"/>
                  <a:gd name="connsiteY6-688" fmla="*/ 589771 h 616060"/>
                  <a:gd name="connsiteX7-689" fmla="*/ 755941 w 1269423"/>
                  <a:gd name="connsiteY7-690" fmla="*/ 572018 h 616060"/>
                  <a:gd name="connsiteX8-691" fmla="*/ 470191 w 1269423"/>
                  <a:gd name="connsiteY8-692" fmla="*/ 533919 h 616060"/>
                  <a:gd name="connsiteX9-693" fmla="*/ 265402 w 1269423"/>
                  <a:gd name="connsiteY9-694" fmla="*/ 567256 h 616060"/>
                  <a:gd name="connsiteX10-695" fmla="*/ 0 w 1269423"/>
                  <a:gd name="connsiteY10-696" fmla="*/ 527859 h 616060"/>
                  <a:gd name="connsiteX11-697" fmla="*/ 123826 w 1269423"/>
                  <a:gd name="connsiteY11-698" fmla="*/ 42949 h 616060"/>
                  <a:gd name="connsiteX0-699" fmla="*/ 123826 w 1269423"/>
                  <a:gd name="connsiteY0-700" fmla="*/ 42949 h 589771"/>
                  <a:gd name="connsiteX1-701" fmla="*/ 465428 w 1269423"/>
                  <a:gd name="connsiteY1-702" fmla="*/ 519 h 589771"/>
                  <a:gd name="connsiteX2-703" fmla="*/ 679741 w 1269423"/>
                  <a:gd name="connsiteY2-704" fmla="*/ 67193 h 589771"/>
                  <a:gd name="connsiteX3-705" fmla="*/ 865479 w 1269423"/>
                  <a:gd name="connsiteY3-706" fmla="*/ 29093 h 589771"/>
                  <a:gd name="connsiteX4-707" fmla="*/ 1051215 w 1269423"/>
                  <a:gd name="connsiteY4-708" fmla="*/ 76719 h 589771"/>
                  <a:gd name="connsiteX5-709" fmla="*/ 1269423 w 1269423"/>
                  <a:gd name="connsiteY5-710" fmla="*/ 38187 h 589771"/>
                  <a:gd name="connsiteX6-711" fmla="*/ 1121786 w 1269423"/>
                  <a:gd name="connsiteY6-712" fmla="*/ 589771 h 589771"/>
                  <a:gd name="connsiteX7-713" fmla="*/ 755941 w 1269423"/>
                  <a:gd name="connsiteY7-714" fmla="*/ 572018 h 589771"/>
                  <a:gd name="connsiteX8-715" fmla="*/ 470191 w 1269423"/>
                  <a:gd name="connsiteY8-716" fmla="*/ 533919 h 589771"/>
                  <a:gd name="connsiteX9-717" fmla="*/ 265402 w 1269423"/>
                  <a:gd name="connsiteY9-718" fmla="*/ 567256 h 589771"/>
                  <a:gd name="connsiteX10-719" fmla="*/ 0 w 1269423"/>
                  <a:gd name="connsiteY10-720" fmla="*/ 527859 h 589771"/>
                  <a:gd name="connsiteX11-721" fmla="*/ 123826 w 1269423"/>
                  <a:gd name="connsiteY11-722" fmla="*/ 42949 h 589771"/>
                  <a:gd name="connsiteX0-723" fmla="*/ 123826 w 1269423"/>
                  <a:gd name="connsiteY0-724" fmla="*/ 42949 h 589771"/>
                  <a:gd name="connsiteX1-725" fmla="*/ 465428 w 1269423"/>
                  <a:gd name="connsiteY1-726" fmla="*/ 519 h 589771"/>
                  <a:gd name="connsiteX2-727" fmla="*/ 679741 w 1269423"/>
                  <a:gd name="connsiteY2-728" fmla="*/ 67193 h 589771"/>
                  <a:gd name="connsiteX3-729" fmla="*/ 865479 w 1269423"/>
                  <a:gd name="connsiteY3-730" fmla="*/ 29093 h 589771"/>
                  <a:gd name="connsiteX4-731" fmla="*/ 1051215 w 1269423"/>
                  <a:gd name="connsiteY4-732" fmla="*/ 76719 h 589771"/>
                  <a:gd name="connsiteX5-733" fmla="*/ 1269423 w 1269423"/>
                  <a:gd name="connsiteY5-734" fmla="*/ 38187 h 589771"/>
                  <a:gd name="connsiteX6-735" fmla="*/ 1121786 w 1269423"/>
                  <a:gd name="connsiteY6-736" fmla="*/ 589771 h 589771"/>
                  <a:gd name="connsiteX7-737" fmla="*/ 755941 w 1269423"/>
                  <a:gd name="connsiteY7-738" fmla="*/ 572018 h 589771"/>
                  <a:gd name="connsiteX8-739" fmla="*/ 470191 w 1269423"/>
                  <a:gd name="connsiteY8-740" fmla="*/ 533919 h 589771"/>
                  <a:gd name="connsiteX9-741" fmla="*/ 265402 w 1269423"/>
                  <a:gd name="connsiteY9-742" fmla="*/ 567256 h 589771"/>
                  <a:gd name="connsiteX10-743" fmla="*/ 0 w 1269423"/>
                  <a:gd name="connsiteY10-744" fmla="*/ 527859 h 589771"/>
                  <a:gd name="connsiteX11-745" fmla="*/ 123826 w 1269423"/>
                  <a:gd name="connsiteY11-746" fmla="*/ 42949 h 589771"/>
                  <a:gd name="connsiteX0-747" fmla="*/ 123826 w 1269423"/>
                  <a:gd name="connsiteY0-748" fmla="*/ 42949 h 589771"/>
                  <a:gd name="connsiteX1-749" fmla="*/ 465428 w 1269423"/>
                  <a:gd name="connsiteY1-750" fmla="*/ 519 h 589771"/>
                  <a:gd name="connsiteX2-751" fmla="*/ 679741 w 1269423"/>
                  <a:gd name="connsiteY2-752" fmla="*/ 67193 h 589771"/>
                  <a:gd name="connsiteX3-753" fmla="*/ 865479 w 1269423"/>
                  <a:gd name="connsiteY3-754" fmla="*/ 29093 h 589771"/>
                  <a:gd name="connsiteX4-755" fmla="*/ 1051215 w 1269423"/>
                  <a:gd name="connsiteY4-756" fmla="*/ 76719 h 589771"/>
                  <a:gd name="connsiteX5-757" fmla="*/ 1269423 w 1269423"/>
                  <a:gd name="connsiteY5-758" fmla="*/ 38187 h 589771"/>
                  <a:gd name="connsiteX6-759" fmla="*/ 1121786 w 1269423"/>
                  <a:gd name="connsiteY6-760" fmla="*/ 589771 h 589771"/>
                  <a:gd name="connsiteX7-761" fmla="*/ 755941 w 1269423"/>
                  <a:gd name="connsiteY7-762" fmla="*/ 572018 h 589771"/>
                  <a:gd name="connsiteX8-763" fmla="*/ 470191 w 1269423"/>
                  <a:gd name="connsiteY8-764" fmla="*/ 533919 h 589771"/>
                  <a:gd name="connsiteX9-765" fmla="*/ 265402 w 1269423"/>
                  <a:gd name="connsiteY9-766" fmla="*/ 567256 h 589771"/>
                  <a:gd name="connsiteX10-767" fmla="*/ 0 w 1269423"/>
                  <a:gd name="connsiteY10-768" fmla="*/ 527859 h 589771"/>
                  <a:gd name="connsiteX11-769" fmla="*/ 123826 w 1269423"/>
                  <a:gd name="connsiteY11-770" fmla="*/ 42949 h 589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81" y="connsiteY5-82"/>
                  </a:cxn>
                  <a:cxn ang="0">
                    <a:pos x="connsiteX6-203" y="connsiteY6-204"/>
                  </a:cxn>
                  <a:cxn ang="0">
                    <a:pos x="connsiteX7-289" y="connsiteY7-290"/>
                  </a:cxn>
                  <a:cxn ang="0">
                    <a:pos x="connsiteX8-307" y="connsiteY8-308"/>
                  </a:cxn>
                  <a:cxn ang="0">
                    <a:pos x="connsiteX9-417" y="connsiteY9-418"/>
                  </a:cxn>
                  <a:cxn ang="0">
                    <a:pos x="connsiteX10-579" y="connsiteY10-580"/>
                  </a:cxn>
                  <a:cxn ang="0">
                    <a:pos x="connsiteX11-625" y="connsiteY11-626"/>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a:ln>
                    <a:noFill/>
                  </a:ln>
                  <a:solidFill>
                    <a:srgbClr val="BAE5E4"/>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grpSp>
        <p:sp>
          <p:nvSpPr>
            <p:cNvPr id="4" name="TextBox 3"/>
            <p:cNvSpPr txBox="1"/>
            <p:nvPr/>
          </p:nvSpPr>
          <p:spPr>
            <a:xfrm>
              <a:off x="3100218" y="1767517"/>
              <a:ext cx="1129909" cy="395003"/>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US" sz="3200" b="1" i="0" u="none" strike="noStrike" kern="0" cap="none" spc="0" normalizeH="0" baseline="0" noProof="0" smtClean="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rPr>
                <a:t>Ví dụ 2:</a:t>
              </a:r>
              <a:endParaRPr kumimoji="0" lang="en-US" sz="3200" b="1" i="0" u="none" strike="noStrike" kern="0" cap="none" spc="0" normalizeH="0" baseline="0" noProof="0" dirty="0" smtClean="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panose="020B0604020202020204"/>
              </a:endParaRPr>
            </a:p>
          </p:txBody>
        </p:sp>
      </p:grpSp>
      <p:sp>
        <p:nvSpPr>
          <p:cNvPr id="18" name="Rectangle 17"/>
          <p:cNvSpPr/>
          <p:nvPr/>
        </p:nvSpPr>
        <p:spPr>
          <a:xfrm>
            <a:off x="1161814" y="2095837"/>
            <a:ext cx="10378870" cy="2369880"/>
          </a:xfrm>
          <a:prstGeom prst="rect">
            <a:avLst/>
          </a:prstGeom>
        </p:spPr>
        <p:txBody>
          <a:bodyPr wrap="square">
            <a:spAutoFit/>
          </a:bodyPr>
          <a:lstStyle/>
          <a:p>
            <a:pPr lvl="0" algn="just">
              <a:defRPr/>
            </a:pPr>
            <a:r>
              <a:rPr kumimoji="0" lang="en-US" sz="36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lang="vi-VN" sz="2800">
                <a:solidFill>
                  <a:prstClr val="black"/>
                </a:solidFill>
                <a:latin typeface="Arial" panose="020B0604020202020204" pitchFamily="34" charset="0"/>
                <a:ea typeface="Arial-Rounded" panose="020B0500000000000000" pitchFamily="34" charset="0"/>
                <a:cs typeface="Arial" panose="020B0604020202020204" pitchFamily="34" charset="0"/>
              </a:rPr>
              <a:t>Một trong những môn thể thao mà em yêu thích nhất là đá bóng. </a:t>
            </a:r>
            <a:r>
              <a:rPr lang="vi-VN" sz="2800" smtClean="0">
                <a:solidFill>
                  <a:prstClr val="black"/>
                </a:solidFill>
                <a:latin typeface="Arial" panose="020B0604020202020204" pitchFamily="34" charset="0"/>
                <a:ea typeface="Arial-Rounded" panose="020B0500000000000000" pitchFamily="34" charset="0"/>
                <a:cs typeface="Arial" panose="020B0604020202020204" pitchFamily="34" charset="0"/>
              </a:rPr>
              <a:t>Mỗi </a:t>
            </a:r>
            <a:r>
              <a:rPr lang="vi-VN" sz="2800">
                <a:solidFill>
                  <a:prstClr val="black"/>
                </a:solidFill>
                <a:latin typeface="Arial" panose="020B0604020202020204" pitchFamily="34" charset="0"/>
                <a:ea typeface="Arial-Rounded" panose="020B0500000000000000" pitchFamily="34" charset="0"/>
                <a:cs typeface="Arial" panose="020B0604020202020204" pitchFamily="34" charset="0"/>
              </a:rPr>
              <a:t>đội gồm có mười một cầu thủ, cùng tranh bóng để đưa được bóng vào khung thành. Các trận đấu của chúng em thường diễn ra rất sôi nổi. Dù chiến thắng hay thua cuộc thì chúng em cũng học được nhiều điều bổ ích.</a:t>
            </a:r>
            <a:endPar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p="http://schemas.openxmlformats.org/presentationml/2006/main">
  <p:tag name="PA" val="v3.0.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ags/tag6.xml><?xml version="1.0" encoding="utf-8"?>
<p:tagLst xmlns:p="http://schemas.openxmlformats.org/presentationml/2006/main">
  <p:tag name="PA" val="v3.2.0"/>
</p:tagLst>
</file>

<file path=ppt/tags/tag7.xml><?xml version="1.0" encoding="utf-8"?>
<p:tagLst xmlns:p="http://schemas.openxmlformats.org/presentationml/2006/main">
  <p:tag name="PA" val="v3.2.0"/>
</p:tagLst>
</file>

<file path=ppt/tags/tag8.xml><?xml version="1.0" encoding="utf-8"?>
<p:tagLst xmlns:p="http://schemas.openxmlformats.org/presentationml/2006/main">
  <p:tag name="PA" val="v3.2.0"/>
</p:tagLst>
</file>

<file path=ppt/tags/tag9.xml><?xml version="1.0" encoding="utf-8"?>
<p:tagLst xmlns:p="http://schemas.openxmlformats.org/presentationml/2006/main">
  <p:tag name="PA" val="v3.2.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1153</Words>
  <Application>WPS Presentation</Application>
  <PresentationFormat>Widescreen</PresentationFormat>
  <Paragraphs>41</Paragraphs>
  <Slides>10</Slides>
  <Notes>4</Notes>
  <HiddenSlides>0</HiddenSlides>
  <MMClips>2</MMClips>
  <ScaleCrop>false</ScaleCrop>
  <HeadingPairs>
    <vt:vector size="6" baseType="variant">
      <vt:variant>
        <vt:lpstr>已用的字体</vt:lpstr>
      </vt:variant>
      <vt:variant>
        <vt:i4>16</vt:i4>
      </vt:variant>
      <vt:variant>
        <vt:lpstr>主题</vt:lpstr>
      </vt:variant>
      <vt:variant>
        <vt:i4>7</vt:i4>
      </vt:variant>
      <vt:variant>
        <vt:lpstr>幻灯片标题</vt:lpstr>
      </vt:variant>
      <vt:variant>
        <vt:i4>10</vt:i4>
      </vt:variant>
    </vt:vector>
  </HeadingPairs>
  <TitlesOfParts>
    <vt:vector size="33" baseType="lpstr">
      <vt:lpstr>Arial</vt:lpstr>
      <vt:lpstr>SimSun</vt:lpstr>
      <vt:lpstr>Wingdings</vt:lpstr>
      <vt:lpstr>Arial</vt:lpstr>
      <vt:lpstr>Calibri</vt:lpstr>
      <vt:lpstr>Times New Roman</vt:lpstr>
      <vt:lpstr>黑体</vt:lpstr>
      <vt:lpstr>等线</vt:lpstr>
      <vt:lpstr>Calibri</vt:lpstr>
      <vt:lpstr>Microsoft YaHei</vt:lpstr>
      <vt:lpstr>黑体</vt:lpstr>
      <vt:lpstr>等线</vt:lpstr>
      <vt:lpstr>Arial-Rounded</vt:lpstr>
      <vt:lpstr>Yellowtail</vt:lpstr>
      <vt:lpstr>Times New Roman</vt:lpstr>
      <vt:lpstr>Arial Unicode MS</vt:lpstr>
      <vt:lpstr>1_Office 主题​​</vt:lpstr>
      <vt:lpstr>8_Office Theme</vt:lpstr>
      <vt:lpstr>2_Office 主题​​</vt:lpstr>
      <vt:lpstr>第一PPT，www.1ppt.com</vt:lpstr>
      <vt:lpstr>千图网拥有20W+精美PPT模板 更多PPT模板下载至：www.58pic.com/office/ppt​​</vt:lpstr>
      <vt:lpstr>1_千图网拥有20W+精美PPT模板 更多PPT模板下载至：www.58pic.com/office/ppt​​</vt:lpstr>
      <vt:lpstr>1_第一PPT，www.1ppt.com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xinh</dc:creator>
  <cp:lastModifiedBy>Admin</cp:lastModifiedBy>
  <cp:revision>11</cp:revision>
  <dcterms:created xsi:type="dcterms:W3CDTF">2021-08-14T04:12:00Z</dcterms:created>
  <dcterms:modified xsi:type="dcterms:W3CDTF">2022-09-22T01:50:09Z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474395F7B2C942D18F0BEB47FA575D09</vt:lpwstr>
  </property>
  <property fmtid="{D5CDD505-2E9C-101B-9397-08002B2CF9AE}" pid="3" name="KSOProductBuildVer">
    <vt:lpwstr>1033-11.2.0.11306</vt:lpwstr>
  </property>
</Properties>
</file>