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9" r:id="rId2"/>
    <p:sldId id="321" r:id="rId3"/>
    <p:sldId id="320" r:id="rId4"/>
    <p:sldId id="300" r:id="rId5"/>
    <p:sldId id="299" r:id="rId6"/>
    <p:sldId id="301" r:id="rId7"/>
    <p:sldId id="302" r:id="rId8"/>
    <p:sldId id="311" r:id="rId9"/>
    <p:sldId id="310" r:id="rId10"/>
    <p:sldId id="315" r:id="rId11"/>
    <p:sldId id="317" r:id="rId12"/>
    <p:sldId id="291" r:id="rId13"/>
    <p:sldId id="270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109" d="100"/>
          <a:sy n="109" d="100"/>
        </p:scale>
        <p:origin x="509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6FDAFAAF-0E8F-4512-8A56-04282E841190}"/>
    <pc:docChg chg="custSel addSld delSld modSld sldOrd">
      <pc:chgData name="Thao Phuong" userId="dd1b873d0ed009f0" providerId="LiveId" clId="{6FDAFAAF-0E8F-4512-8A56-04282E841190}" dt="2022-09-28T02:35:55.717" v="210" actId="47"/>
      <pc:docMkLst>
        <pc:docMk/>
      </pc:docMkLst>
      <pc:sldChg chg="addSp delSp del mod">
        <pc:chgData name="Thao Phuong" userId="dd1b873d0ed009f0" providerId="LiveId" clId="{6FDAFAAF-0E8F-4512-8A56-04282E841190}" dt="2022-09-28T02:34:21.786" v="36" actId="47"/>
        <pc:sldMkLst>
          <pc:docMk/>
          <pc:sldMk cId="3333331300" sldId="257"/>
        </pc:sldMkLst>
        <pc:spChg chg="add del">
          <ac:chgData name="Thao Phuong" userId="dd1b873d0ed009f0" providerId="LiveId" clId="{6FDAFAAF-0E8F-4512-8A56-04282E841190}" dt="2022-09-28T02:33:50.129" v="1" actId="478"/>
          <ac:spMkLst>
            <pc:docMk/>
            <pc:sldMk cId="3333331300" sldId="257"/>
            <ac:spMk id="3" creationId="{2B8CC140-75A5-257F-0D51-A9AA2AB0E1D6}"/>
          </ac:spMkLst>
        </pc:spChg>
      </pc:sldChg>
      <pc:sldChg chg="modSp modAnim">
        <pc:chgData name="Thao Phuong" userId="dd1b873d0ed009f0" providerId="LiveId" clId="{6FDAFAAF-0E8F-4512-8A56-04282E841190}" dt="2022-09-28T02:35:45.776" v="209" actId="404"/>
        <pc:sldMkLst>
          <pc:docMk/>
          <pc:sldMk cId="2742055688" sldId="299"/>
        </pc:sldMkLst>
        <pc:spChg chg="mod">
          <ac:chgData name="Thao Phuong" userId="dd1b873d0ed009f0" providerId="LiveId" clId="{6FDAFAAF-0E8F-4512-8A56-04282E841190}" dt="2022-09-28T02:35:45.776" v="209" actId="404"/>
          <ac:spMkLst>
            <pc:docMk/>
            <pc:sldMk cId="2742055688" sldId="299"/>
            <ac:spMk id="18" creationId="{00000000-0000-0000-0000-000000000000}"/>
          </ac:spMkLst>
        </pc:spChg>
      </pc:sldChg>
      <pc:sldChg chg="del">
        <pc:chgData name="Thao Phuong" userId="dd1b873d0ed009f0" providerId="LiveId" clId="{6FDAFAAF-0E8F-4512-8A56-04282E841190}" dt="2022-09-28T02:35:55.717" v="210" actId="47"/>
        <pc:sldMkLst>
          <pc:docMk/>
          <pc:sldMk cId="71231624" sldId="328"/>
        </pc:sldMkLst>
      </pc:sldChg>
      <pc:sldChg chg="modSp add mod ord">
        <pc:chgData name="Thao Phuong" userId="dd1b873d0ed009f0" providerId="LiveId" clId="{6FDAFAAF-0E8F-4512-8A56-04282E841190}" dt="2022-09-28T02:35:21.176" v="144" actId="20577"/>
        <pc:sldMkLst>
          <pc:docMk/>
          <pc:sldMk cId="0" sldId="329"/>
        </pc:sldMkLst>
        <pc:spChg chg="mod">
          <ac:chgData name="Thao Phuong" userId="dd1b873d0ed009f0" providerId="LiveId" clId="{6FDAFAAF-0E8F-4512-8A56-04282E841190}" dt="2022-09-28T02:35:21.176" v="144" actId="20577"/>
          <ac:spMkLst>
            <pc:docMk/>
            <pc:sldMk cId="0" sldId="329"/>
            <ac:spMk id="41990" creationId="{2478F3B8-589F-0718-9DB0-032D57A295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emf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5.emf"/><Relationship Id="rId4" Type="http://schemas.openxmlformats.org/officeDocument/2006/relationships/image" Target="../media/image48.png"/><Relationship Id="rId9" Type="http://schemas.openxmlformats.org/officeDocument/2006/relationships/image" Target="../media/image9.emf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emf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9.emf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28.png"/><Relationship Id="rId19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5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7.png"/><Relationship Id="rId18" Type="http://schemas.openxmlformats.org/officeDocument/2006/relationships/image" Target="../media/image43.png"/><Relationship Id="rId3" Type="http://schemas.microsoft.com/office/2007/relationships/media" Target="../media/media3.m4a"/><Relationship Id="rId21" Type="http://schemas.openxmlformats.org/officeDocument/2006/relationships/image" Target="../media/image45.png"/><Relationship Id="rId7" Type="http://schemas.openxmlformats.org/officeDocument/2006/relationships/slide" Target="slide6.xml"/><Relationship Id="rId12" Type="http://schemas.microsoft.com/office/2007/relationships/hdphoto" Target="../media/hdphoto1.wdp"/><Relationship Id="rId17" Type="http://schemas.openxmlformats.org/officeDocument/2006/relationships/image" Target="../media/image36.png"/><Relationship Id="rId2" Type="http://schemas.openxmlformats.org/officeDocument/2006/relationships/audio" Target="../media/media2.m4a"/><Relationship Id="rId16" Type="http://schemas.openxmlformats.org/officeDocument/2006/relationships/image" Target="../media/image41.png"/><Relationship Id="rId20" Type="http://schemas.openxmlformats.org/officeDocument/2006/relationships/image" Target="../media/image44.emf"/><Relationship Id="rId1" Type="http://schemas.microsoft.com/office/2007/relationships/media" Target="../media/media2.m4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.png"/><Relationship Id="rId10" Type="http://schemas.openxmlformats.org/officeDocument/2006/relationships/image" Target="../media/image26.png"/><Relationship Id="rId19" Type="http://schemas.microsoft.com/office/2007/relationships/hdphoto" Target="../media/hdphoto6.wdp"/><Relationship Id="rId4" Type="http://schemas.openxmlformats.org/officeDocument/2006/relationships/audio" Target="../media/media3.m4a"/><Relationship Id="rId9" Type="http://schemas.openxmlformats.org/officeDocument/2006/relationships/image" Target="../media/image4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2266951" y="10716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n-US" sz="2800" b="1" kern="1200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lang="vi-VN" sz="2800" b="1" kern="1200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2822973" y="76200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n-US" sz="4050" kern="120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</a:t>
            </a:r>
            <a:r>
              <a:rPr lang="vi-VN" sz="4050" kern="120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5</a:t>
            </a:r>
            <a:endParaRPr lang="en-US" sz="4050" kern="1200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  <a:cs typeface="+mn-cs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423" y="1477566"/>
            <a:ext cx="7550944" cy="320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AI" sz="40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Đạo</a:t>
            </a:r>
            <a:r>
              <a:rPr lang="en-US" altLang="en-AI" sz="40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đức</a:t>
            </a:r>
            <a:endParaRPr lang="en-US" altLang="en-AI" sz="4050" b="1" kern="1200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AI" sz="40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Bài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2: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Tự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hào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Tổ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quốc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Nam (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3)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altLang="en-AI" sz="4050" b="1" kern="1200" dirty="0">
              <a:solidFill>
                <a:srgbClr val="FF0000"/>
              </a:solidFill>
              <a:latin typeface=".VnMemorandum"/>
              <a:ea typeface="Zilla Slab"/>
              <a:cs typeface="Times New Roman" panose="02020603050405020304" pitchFamily="18" charset="0"/>
            </a:endParaRP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AI" sz="4050" b="1" kern="1200" dirty="0">
                <a:solidFill>
                  <a:srgbClr val="000000"/>
                </a:solidFill>
                <a:latin typeface="Zilla Slab"/>
                <a:ea typeface="Zilla Slab"/>
                <a:cs typeface="Times New Roman" panose="02020603050405020304" pitchFamily="18" charset="0"/>
              </a:rPr>
              <a:t>      </a:t>
            </a:r>
            <a:endParaRPr lang="en-US" altLang="en-AI" sz="4050" b="1" kern="1200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4626</TotalTime>
  <Words>259</Words>
  <Application>Microsoft Office PowerPoint</Application>
  <PresentationFormat>On-screen Show (16:9)</PresentationFormat>
  <Paragraphs>57</Paragraphs>
  <Slides>13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黑体</vt:lpstr>
      <vt:lpstr>.VnMemorandum</vt:lpstr>
      <vt:lpstr>Arial</vt:lpstr>
      <vt:lpstr>Calibri</vt:lpstr>
      <vt:lpstr>Coiny</vt:lpstr>
      <vt:lpstr>Montserrat Alternates Black</vt:lpstr>
      <vt:lpstr>Times New Roman</vt:lpstr>
      <vt:lpstr>Times New Roman (Headings)</vt:lpstr>
      <vt:lpstr>UVN Van Chuong Nang</vt:lpstr>
      <vt:lpstr>Zilla Slab</vt:lpstr>
      <vt:lpstr>微软简中圆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Thao Phuong</cp:lastModifiedBy>
  <cp:revision>159</cp:revision>
  <dcterms:created xsi:type="dcterms:W3CDTF">2021-08-23T13:19:13Z</dcterms:created>
  <dcterms:modified xsi:type="dcterms:W3CDTF">2022-09-28T02:36:08Z</dcterms:modified>
</cp:coreProperties>
</file>