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Lst>
  <p:notesMasterIdLst>
    <p:notesMasterId r:id="rId21"/>
  </p:notesMasterIdLst>
  <p:sldIdLst>
    <p:sldId id="275" r:id="rId3"/>
    <p:sldId id="324" r:id="rId4"/>
    <p:sldId id="291" r:id="rId5"/>
    <p:sldId id="293" r:id="rId6"/>
    <p:sldId id="330" r:id="rId7"/>
    <p:sldId id="328" r:id="rId8"/>
    <p:sldId id="334" r:id="rId9"/>
    <p:sldId id="329" r:id="rId10"/>
    <p:sldId id="325" r:id="rId11"/>
    <p:sldId id="336" r:id="rId12"/>
    <p:sldId id="337" r:id="rId13"/>
    <p:sldId id="338" r:id="rId14"/>
    <p:sldId id="339" r:id="rId15"/>
    <p:sldId id="340" r:id="rId16"/>
    <p:sldId id="341" r:id="rId17"/>
    <p:sldId id="342" r:id="rId18"/>
    <p:sldId id="323" r:id="rId19"/>
    <p:sldId id="29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5" d="100"/>
          <a:sy n="55" d="100"/>
        </p:scale>
        <p:origin x="102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408E90-FF99-4158-9F82-963EF1669E64}" type="datetimeFigureOut">
              <a:rPr lang="en-US" smtClean="0"/>
              <a:t>11/26/2024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8C497E-115F-4FCD-9A8F-5C6DB9AC1617}" type="slidenum">
              <a:rPr lang="en-US" smtClean="0"/>
              <a:t>‹#›</a:t>
            </a:fld>
            <a:endParaRPr lang="en-US"/>
          </a:p>
        </p:txBody>
      </p:sp>
    </p:spTree>
    <p:extLst>
      <p:ext uri="{BB962C8B-B14F-4D97-AF65-F5344CB8AC3E}">
        <p14:creationId xmlns:p14="http://schemas.microsoft.com/office/powerpoint/2010/main" val="3419805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95A67-2869-4D78-A886-AF0B81BA4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4099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i="1" dirty="0">
                <a:solidFill>
                  <a:srgbClr val="000000"/>
                </a:solidFill>
                <a:effectLst/>
                <a:latin typeface="Times New Roman" panose="02020603050405020304" pitchFamily="18" charset="0"/>
                <a:ea typeface="Calibri" panose="020F0502020204030204" pitchFamily="34" charset="0"/>
              </a:rPr>
              <a:t>Người Việt Nam ta có truyền thống tôn sư trọng đạo lâu đời. Chúng ta hoàn toàn có thể cùng thầy cô tổ chức chuỗi sự kiện liên quan chứ không chỉ là người dự. Để có thể tổ chức sự kiện về thầy cô các em hãy đến với bài học ngày hôm nay – </a:t>
            </a:r>
            <a:r>
              <a:rPr lang="vi-VN" sz="1800" b="1" i="1" dirty="0">
                <a:solidFill>
                  <a:srgbClr val="000000"/>
                </a:solidFill>
                <a:effectLst/>
                <a:latin typeface="Times New Roman" panose="02020603050405020304" pitchFamily="18" charset="0"/>
                <a:ea typeface="Calibri" panose="020F0502020204030204" pitchFamily="34" charset="0"/>
              </a:rPr>
              <a:t>Chủ đề 3 – Tiết 2: Hoạt động giáo dục theo chủ đề:</a:t>
            </a:r>
            <a:r>
              <a:rPr lang="vi-VN" sz="1800" i="1" dirty="0">
                <a:effectLst/>
                <a:latin typeface="Times New Roman" panose="02020603050405020304" pitchFamily="18" charset="0"/>
                <a:ea typeface="Calibri" panose="020F0502020204030204" pitchFamily="34" charset="0"/>
              </a:rPr>
              <a:t> </a:t>
            </a:r>
            <a:r>
              <a:rPr lang="vi-VN" sz="1800" b="1" i="1" dirty="0">
                <a:solidFill>
                  <a:srgbClr val="000000"/>
                </a:solidFill>
                <a:effectLst/>
                <a:latin typeface="Times New Roman" panose="02020603050405020304" pitchFamily="18" charset="0"/>
                <a:ea typeface="Calibri" panose="020F0502020204030204" pitchFamily="34" charset="0"/>
              </a:rPr>
              <a:t>Sự kiện về truyền thống tôn sư trọng đạo. </a:t>
            </a:r>
            <a:endParaRPr lang="en-US" dirty="0"/>
          </a:p>
        </p:txBody>
      </p:sp>
      <p:sp>
        <p:nvSpPr>
          <p:cNvPr id="4" name="Slide Number Placeholder 3"/>
          <p:cNvSpPr>
            <a:spLocks noGrp="1"/>
          </p:cNvSpPr>
          <p:nvPr>
            <p:ph type="sldNum" sz="quarter" idx="5"/>
          </p:nvPr>
        </p:nvSpPr>
        <p:spPr/>
        <p:txBody>
          <a:bodyPr/>
          <a:lstStyle/>
          <a:p>
            <a:fld id="{448C497E-115F-4FCD-9A8F-5C6DB9AC1617}" type="slidenum">
              <a:rPr lang="en-US" smtClean="0"/>
              <a:t>4</a:t>
            </a:fld>
            <a:endParaRPr lang="en-US"/>
          </a:p>
        </p:txBody>
      </p:sp>
    </p:spTree>
    <p:extLst>
      <p:ext uri="{BB962C8B-B14F-4D97-AF65-F5344CB8AC3E}">
        <p14:creationId xmlns:p14="http://schemas.microsoft.com/office/powerpoint/2010/main" val="3799914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8C497E-115F-4FCD-9A8F-5C6DB9AC16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067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2024/11/26</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73999026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2024/11/26</a:t>
            </a:fld>
            <a:endParaRPr lang="zh-CN" altLang="en-US"/>
          </a:p>
        </p:txBody>
      </p:sp>
      <p:sp>
        <p:nvSpPr>
          <p:cNvPr id="6" name="页脚占位符 5"/>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2643137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2024/11/26</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59643368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2024/11/26</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1972768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401050" y="1905000"/>
            <a:ext cx="2552700" cy="3028950"/>
          </a:xfrm>
          <a:prstGeom prst="rect">
            <a:avLst/>
          </a:prstGeom>
          <a:solidFill>
            <a:schemeClr val="bg1">
              <a:lumMod val="85000"/>
            </a:schemeClr>
          </a:solidFill>
        </p:spPr>
        <p:txBody>
          <a:bodyPr/>
          <a:lstStyle/>
          <a:p>
            <a:endParaRPr lang="en-US"/>
          </a:p>
        </p:txBody>
      </p:sp>
    </p:spTree>
    <p:extLst>
      <p:ext uri="{BB962C8B-B14F-4D97-AF65-F5344CB8AC3E}">
        <p14:creationId xmlns:p14="http://schemas.microsoft.com/office/powerpoint/2010/main" val="380896240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168432" y="1871003"/>
            <a:ext cx="3635924" cy="4471743"/>
          </a:xfrm>
          <a:custGeom>
            <a:avLst/>
            <a:gdLst>
              <a:gd name="connsiteX0" fmla="*/ 0 w 3635829"/>
              <a:gd name="connsiteY0" fmla="*/ 0 h 4471743"/>
              <a:gd name="connsiteX1" fmla="*/ 3635829 w 3635829"/>
              <a:gd name="connsiteY1" fmla="*/ 0 h 4471743"/>
              <a:gd name="connsiteX2" fmla="*/ 3635829 w 3635829"/>
              <a:gd name="connsiteY2" fmla="*/ 4471743 h 4471743"/>
              <a:gd name="connsiteX3" fmla="*/ 0 w 3635829"/>
              <a:gd name="connsiteY3" fmla="*/ 4471743 h 4471743"/>
            </a:gdLst>
            <a:ahLst/>
            <a:cxnLst>
              <a:cxn ang="0">
                <a:pos x="connsiteX0" y="connsiteY0"/>
              </a:cxn>
              <a:cxn ang="0">
                <a:pos x="connsiteX1" y="connsiteY1"/>
              </a:cxn>
              <a:cxn ang="0">
                <a:pos x="connsiteX2" y="connsiteY2"/>
              </a:cxn>
              <a:cxn ang="0">
                <a:pos x="connsiteX3" y="connsiteY3"/>
              </a:cxn>
            </a:cxnLst>
            <a:rect l="l" t="t" r="r" b="b"/>
            <a:pathLst>
              <a:path w="3635829" h="4471743">
                <a:moveTo>
                  <a:pt x="0" y="0"/>
                </a:moveTo>
                <a:lnTo>
                  <a:pt x="3635829" y="0"/>
                </a:lnTo>
                <a:lnTo>
                  <a:pt x="3635829" y="4471743"/>
                </a:lnTo>
                <a:lnTo>
                  <a:pt x="0" y="4471743"/>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1"/>
          </p:nvPr>
        </p:nvSpPr>
        <p:spPr>
          <a:xfrm>
            <a:off x="4991233" y="667658"/>
            <a:ext cx="6032657" cy="2818492"/>
          </a:xfrm>
          <a:custGeom>
            <a:avLst/>
            <a:gdLst>
              <a:gd name="connsiteX0" fmla="*/ 0 w 6032499"/>
              <a:gd name="connsiteY0" fmla="*/ 0 h 2818492"/>
              <a:gd name="connsiteX1" fmla="*/ 6032499 w 6032499"/>
              <a:gd name="connsiteY1" fmla="*/ 0 h 2818492"/>
              <a:gd name="connsiteX2" fmla="*/ 6032499 w 6032499"/>
              <a:gd name="connsiteY2" fmla="*/ 2818492 h 2818492"/>
              <a:gd name="connsiteX3" fmla="*/ 0 w 6032499"/>
              <a:gd name="connsiteY3" fmla="*/ 2818492 h 2818492"/>
            </a:gdLst>
            <a:ahLst/>
            <a:cxnLst>
              <a:cxn ang="0">
                <a:pos x="connsiteX0" y="connsiteY0"/>
              </a:cxn>
              <a:cxn ang="0">
                <a:pos x="connsiteX1" y="connsiteY1"/>
              </a:cxn>
              <a:cxn ang="0">
                <a:pos x="connsiteX2" y="connsiteY2"/>
              </a:cxn>
              <a:cxn ang="0">
                <a:pos x="connsiteX3" y="connsiteY3"/>
              </a:cxn>
            </a:cxnLst>
            <a:rect l="l" t="t" r="r" b="b"/>
            <a:pathLst>
              <a:path w="6032499" h="2818492">
                <a:moveTo>
                  <a:pt x="0" y="0"/>
                </a:moveTo>
                <a:lnTo>
                  <a:pt x="6032499" y="0"/>
                </a:lnTo>
                <a:lnTo>
                  <a:pt x="6032499" y="2818492"/>
                </a:lnTo>
                <a:lnTo>
                  <a:pt x="0" y="2818492"/>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2"/>
          </p:nvPr>
        </p:nvSpPr>
        <p:spPr>
          <a:xfrm>
            <a:off x="6096159" y="3657605"/>
            <a:ext cx="4927729" cy="2685141"/>
          </a:xfrm>
          <a:custGeom>
            <a:avLst/>
            <a:gdLst>
              <a:gd name="connsiteX0" fmla="*/ 0 w 4927600"/>
              <a:gd name="connsiteY0" fmla="*/ 0 h 2685141"/>
              <a:gd name="connsiteX1" fmla="*/ 4927600 w 4927600"/>
              <a:gd name="connsiteY1" fmla="*/ 0 h 2685141"/>
              <a:gd name="connsiteX2" fmla="*/ 4927600 w 4927600"/>
              <a:gd name="connsiteY2" fmla="*/ 2685141 h 2685141"/>
              <a:gd name="connsiteX3" fmla="*/ 0 w 4927600"/>
              <a:gd name="connsiteY3" fmla="*/ 2685141 h 2685141"/>
            </a:gdLst>
            <a:ahLst/>
            <a:cxnLst>
              <a:cxn ang="0">
                <a:pos x="connsiteX0" y="connsiteY0"/>
              </a:cxn>
              <a:cxn ang="0">
                <a:pos x="connsiteX1" y="connsiteY1"/>
              </a:cxn>
              <a:cxn ang="0">
                <a:pos x="connsiteX2" y="connsiteY2"/>
              </a:cxn>
              <a:cxn ang="0">
                <a:pos x="connsiteX3" y="connsiteY3"/>
              </a:cxn>
            </a:cxnLst>
            <a:rect l="l" t="t" r="r" b="b"/>
            <a:pathLst>
              <a:path w="4927600" h="2685141">
                <a:moveTo>
                  <a:pt x="0" y="0"/>
                </a:moveTo>
                <a:lnTo>
                  <a:pt x="4927600" y="0"/>
                </a:lnTo>
                <a:lnTo>
                  <a:pt x="4927600" y="2685141"/>
                </a:lnTo>
                <a:lnTo>
                  <a:pt x="0" y="2685141"/>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22778960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791057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a:pattFill prst="pct5">
            <a:fgClr>
              <a:schemeClr val="accent1"/>
            </a:fgClr>
            <a:bgClr>
              <a:schemeClr val="bg1"/>
            </a:bgClr>
          </a:pattFill>
        </p:spPr>
        <p:txBody>
          <a:bodyPr/>
          <a:lstStyle>
            <a:lvl1pPr>
              <a:defRPr sz="1000"/>
            </a:lvl1pPr>
          </a:lstStyle>
          <a:p>
            <a:endParaRPr lang="en-US"/>
          </a:p>
        </p:txBody>
      </p:sp>
    </p:spTree>
    <p:extLst>
      <p:ext uri="{BB962C8B-B14F-4D97-AF65-F5344CB8AC3E}">
        <p14:creationId xmlns:p14="http://schemas.microsoft.com/office/powerpoint/2010/main" val="256418278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3" name="Freeform: Shape 2"/>
          <p:cNvSpPr/>
          <p:nvPr userDrawn="1"/>
        </p:nvSpPr>
        <p:spPr>
          <a:xfrm>
            <a:off x="1" y="-176981"/>
            <a:ext cx="12191999" cy="4291740"/>
          </a:xfrm>
          <a:custGeom>
            <a:avLst/>
            <a:gdLst>
              <a:gd name="connsiteX0" fmla="*/ 0 w 12191999"/>
              <a:gd name="connsiteY0" fmla="*/ 0 h 4291740"/>
              <a:gd name="connsiteX1" fmla="*/ 12191999 w 12191999"/>
              <a:gd name="connsiteY1" fmla="*/ 0 h 4291740"/>
              <a:gd name="connsiteX2" fmla="*/ 12191999 w 12191999"/>
              <a:gd name="connsiteY2" fmla="*/ 1244082 h 4291740"/>
              <a:gd name="connsiteX3" fmla="*/ 12191998 w 12191999"/>
              <a:gd name="connsiteY3" fmla="*/ 1244082 h 4291740"/>
              <a:gd name="connsiteX4" fmla="*/ 12191998 w 12191999"/>
              <a:gd name="connsiteY4" fmla="*/ 3713545 h 4291740"/>
              <a:gd name="connsiteX5" fmla="*/ 9905998 w 12191999"/>
              <a:gd name="connsiteY5" fmla="*/ 4122524 h 4291740"/>
              <a:gd name="connsiteX6" fmla="*/ 9905998 w 12191999"/>
              <a:gd name="connsiteY6" fmla="*/ 4125232 h 4291740"/>
              <a:gd name="connsiteX7" fmla="*/ 9857087 w 12191999"/>
              <a:gd name="connsiteY7" fmla="*/ 4136195 h 4291740"/>
              <a:gd name="connsiteX8" fmla="*/ 9690569 w 12191999"/>
              <a:gd name="connsiteY8" fmla="*/ 4182739 h 4291740"/>
              <a:gd name="connsiteX9" fmla="*/ 8839877 w 12191999"/>
              <a:gd name="connsiteY9" fmla="*/ 4291723 h 4291740"/>
              <a:gd name="connsiteX10" fmla="*/ 8765196 w 12191999"/>
              <a:gd name="connsiteY10" fmla="*/ 4290006 h 4291740"/>
              <a:gd name="connsiteX11" fmla="*/ 8717158 w 12191999"/>
              <a:gd name="connsiteY11" fmla="*/ 4291490 h 4291740"/>
              <a:gd name="connsiteX12" fmla="*/ 7673594 w 12191999"/>
              <a:gd name="connsiteY12" fmla="*/ 4138313 h 4291740"/>
              <a:gd name="connsiteX13" fmla="*/ 7659974 w 12191999"/>
              <a:gd name="connsiteY13" fmla="*/ 4134175 h 4291740"/>
              <a:gd name="connsiteX14" fmla="*/ 7619998 w 12191999"/>
              <a:gd name="connsiteY14" fmla="*/ 4125232 h 4291740"/>
              <a:gd name="connsiteX15" fmla="*/ 7619998 w 12191999"/>
              <a:gd name="connsiteY15" fmla="*/ 4122032 h 4291740"/>
              <a:gd name="connsiteX16" fmla="*/ 7465547 w 12191999"/>
              <a:gd name="connsiteY16" fmla="*/ 4075115 h 4291740"/>
              <a:gd name="connsiteX17" fmla="*/ 5541753 w 12191999"/>
              <a:gd name="connsiteY17" fmla="*/ 3716264 h 4291740"/>
              <a:gd name="connsiteX18" fmla="*/ 5333999 w 12191999"/>
              <a:gd name="connsiteY18" fmla="*/ 3713545 h 4291740"/>
              <a:gd name="connsiteX19" fmla="*/ 5091621 w 12191999"/>
              <a:gd name="connsiteY19" fmla="*/ 3716264 h 4291740"/>
              <a:gd name="connsiteX20" fmla="*/ 235032 w 12191999"/>
              <a:gd name="connsiteY20" fmla="*/ 4170386 h 4291740"/>
              <a:gd name="connsiteX21" fmla="*/ 0 w 12191999"/>
              <a:gd name="connsiteY21" fmla="*/ 4125232 h 429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1999" h="4291740">
                <a:moveTo>
                  <a:pt x="0" y="0"/>
                </a:moveTo>
                <a:lnTo>
                  <a:pt x="12191999" y="0"/>
                </a:lnTo>
                <a:lnTo>
                  <a:pt x="12191999" y="1244082"/>
                </a:lnTo>
                <a:lnTo>
                  <a:pt x="12191998" y="1244082"/>
                </a:lnTo>
                <a:lnTo>
                  <a:pt x="12191998" y="3713545"/>
                </a:lnTo>
                <a:cubicBezTo>
                  <a:pt x="11048998" y="3713545"/>
                  <a:pt x="10477498" y="3951890"/>
                  <a:pt x="9905998" y="4122524"/>
                </a:cubicBezTo>
                <a:lnTo>
                  <a:pt x="9905998" y="4125232"/>
                </a:lnTo>
                <a:lnTo>
                  <a:pt x="9857087" y="4136195"/>
                </a:lnTo>
                <a:lnTo>
                  <a:pt x="9690569" y="4182739"/>
                </a:lnTo>
                <a:cubicBezTo>
                  <a:pt x="9436631" y="4247894"/>
                  <a:pt x="9169020" y="4292764"/>
                  <a:pt x="8839877" y="4291723"/>
                </a:cubicBezTo>
                <a:lnTo>
                  <a:pt x="8765196" y="4290006"/>
                </a:lnTo>
                <a:lnTo>
                  <a:pt x="8717158" y="4291490"/>
                </a:lnTo>
                <a:cubicBezTo>
                  <a:pt x="8302351" y="4296392"/>
                  <a:pt x="7985321" y="4228826"/>
                  <a:pt x="7673594" y="4138313"/>
                </a:cubicBezTo>
                <a:lnTo>
                  <a:pt x="7659974" y="4134175"/>
                </a:lnTo>
                <a:lnTo>
                  <a:pt x="7619998" y="4125232"/>
                </a:lnTo>
                <a:lnTo>
                  <a:pt x="7619998" y="4122032"/>
                </a:lnTo>
                <a:lnTo>
                  <a:pt x="7465547" y="4075115"/>
                </a:lnTo>
                <a:cubicBezTo>
                  <a:pt x="6977201" y="3922257"/>
                  <a:pt x="6451962" y="3740504"/>
                  <a:pt x="5541753" y="3716264"/>
                </a:cubicBezTo>
                <a:lnTo>
                  <a:pt x="5333999" y="3713545"/>
                </a:lnTo>
                <a:lnTo>
                  <a:pt x="5091621" y="3716264"/>
                </a:lnTo>
                <a:cubicBezTo>
                  <a:pt x="2740246" y="3769940"/>
                  <a:pt x="2590994" y="4595906"/>
                  <a:pt x="235032" y="4170386"/>
                </a:cubicBezTo>
                <a:lnTo>
                  <a:pt x="0" y="4125232"/>
                </a:lnTo>
                <a:close/>
              </a:path>
            </a:pathLst>
          </a:custGeom>
          <a:solidFill>
            <a:srgbClr val="9D4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7681" y="1156519"/>
            <a:ext cx="9199044" cy="5146631"/>
          </a:xfrm>
          <a:prstGeom prst="rect">
            <a:avLst/>
          </a:prstGeom>
        </p:spPr>
      </p:pic>
      <p:sp>
        <p:nvSpPr>
          <p:cNvPr id="8" name="Picture Placeholder 7"/>
          <p:cNvSpPr>
            <a:spLocks noGrp="1"/>
          </p:cNvSpPr>
          <p:nvPr>
            <p:ph type="pic" sz="quarter" idx="10"/>
          </p:nvPr>
        </p:nvSpPr>
        <p:spPr>
          <a:xfrm>
            <a:off x="4930140" y="1410612"/>
            <a:ext cx="5801591" cy="3627203"/>
          </a:xfrm>
          <a:custGeom>
            <a:avLst/>
            <a:gdLst>
              <a:gd name="connsiteX0" fmla="*/ 0 w 5778698"/>
              <a:gd name="connsiteY0" fmla="*/ 0 h 3627202"/>
              <a:gd name="connsiteX1" fmla="*/ 5778698 w 5778698"/>
              <a:gd name="connsiteY1" fmla="*/ 0 h 3627202"/>
              <a:gd name="connsiteX2" fmla="*/ 5778698 w 5778698"/>
              <a:gd name="connsiteY2" fmla="*/ 3627202 h 3627202"/>
              <a:gd name="connsiteX3" fmla="*/ 0 w 5778698"/>
              <a:gd name="connsiteY3" fmla="*/ 3627202 h 3627202"/>
            </a:gdLst>
            <a:ahLst/>
            <a:cxnLst>
              <a:cxn ang="0">
                <a:pos x="connsiteX0" y="connsiteY0"/>
              </a:cxn>
              <a:cxn ang="0">
                <a:pos x="connsiteX1" y="connsiteY1"/>
              </a:cxn>
              <a:cxn ang="0">
                <a:pos x="connsiteX2" y="connsiteY2"/>
              </a:cxn>
              <a:cxn ang="0">
                <a:pos x="connsiteX3" y="connsiteY3"/>
              </a:cxn>
            </a:cxnLst>
            <a:rect l="l" t="t" r="r" b="b"/>
            <a:pathLst>
              <a:path w="5778698" h="3627202">
                <a:moveTo>
                  <a:pt x="0" y="0"/>
                </a:moveTo>
                <a:lnTo>
                  <a:pt x="5778698" y="0"/>
                </a:lnTo>
                <a:lnTo>
                  <a:pt x="5778698" y="3627202"/>
                </a:lnTo>
                <a:lnTo>
                  <a:pt x="0" y="3627202"/>
                </a:lnTo>
                <a:close/>
              </a:path>
            </a:pathLst>
          </a:custGeom>
          <a:pattFill prst="ltUpDiag">
            <a:fgClr>
              <a:schemeClr val="bg1">
                <a:lumMod val="75000"/>
              </a:schemeClr>
            </a:fgClr>
            <a:bgClr>
              <a:schemeClr val="bg1">
                <a:lumMod val="95000"/>
              </a:schemeClr>
            </a:bgClr>
          </a:pattFill>
        </p:spPr>
        <p:txBody>
          <a:bodyPr wrap="square">
            <a:noAutofit/>
          </a:bodyPr>
          <a:lstStyle>
            <a:lvl1pPr>
              <a:defRPr lang="en-US" sz="1400" b="1" i="1" dirty="0"/>
            </a:lvl1pPr>
          </a:lstStyle>
          <a:p>
            <a:pPr marL="0" lvl="0" indent="0">
              <a:buNone/>
            </a:pPr>
            <a:endParaRPr lang="en-US" dirty="0"/>
          </a:p>
        </p:txBody>
      </p:sp>
    </p:spTree>
    <p:extLst>
      <p:ext uri="{BB962C8B-B14F-4D97-AF65-F5344CB8AC3E}">
        <p14:creationId xmlns:p14="http://schemas.microsoft.com/office/powerpoint/2010/main" val="287643381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1+#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空白">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图片占位符 5"/>
          <p:cNvSpPr>
            <a:spLocks noGrp="1"/>
          </p:cNvSpPr>
          <p:nvPr>
            <p:ph type="pic" sz="quarter" idx="10"/>
          </p:nvPr>
        </p:nvSpPr>
        <p:spPr>
          <a:xfrm>
            <a:off x="535808" y="449028"/>
            <a:ext cx="11120386" cy="5959944"/>
          </a:xfrm>
          <a:custGeom>
            <a:avLst/>
            <a:gdLst>
              <a:gd name="connsiteX0" fmla="*/ 0 w 11120386"/>
              <a:gd name="connsiteY0" fmla="*/ 0 h 5959944"/>
              <a:gd name="connsiteX1" fmla="*/ 11120386 w 11120386"/>
              <a:gd name="connsiteY1" fmla="*/ 0 h 5959944"/>
              <a:gd name="connsiteX2" fmla="*/ 11120386 w 11120386"/>
              <a:gd name="connsiteY2" fmla="*/ 5959944 h 5959944"/>
              <a:gd name="connsiteX3" fmla="*/ 0 w 11120386"/>
              <a:gd name="connsiteY3" fmla="*/ 5959944 h 5959944"/>
            </a:gdLst>
            <a:ahLst/>
            <a:cxnLst>
              <a:cxn ang="0">
                <a:pos x="connsiteX0" y="connsiteY0"/>
              </a:cxn>
              <a:cxn ang="0">
                <a:pos x="connsiteX1" y="connsiteY1"/>
              </a:cxn>
              <a:cxn ang="0">
                <a:pos x="connsiteX2" y="connsiteY2"/>
              </a:cxn>
              <a:cxn ang="0">
                <a:pos x="connsiteX3" y="connsiteY3"/>
              </a:cxn>
            </a:cxnLst>
            <a:rect l="l" t="t" r="r" b="b"/>
            <a:pathLst>
              <a:path w="11120386" h="5959944">
                <a:moveTo>
                  <a:pt x="0" y="0"/>
                </a:moveTo>
                <a:lnTo>
                  <a:pt x="11120386" y="0"/>
                </a:lnTo>
                <a:lnTo>
                  <a:pt x="11120386" y="5959944"/>
                </a:lnTo>
                <a:lnTo>
                  <a:pt x="0" y="5959944"/>
                </a:lnTo>
                <a:close/>
              </a:path>
            </a:pathLst>
          </a:custGeom>
          <a:solidFill>
            <a:schemeClr val="accent1"/>
          </a:solidFill>
          <a:effectLst>
            <a:outerShdw blurRad="241300" sx="102000" sy="102000" algn="ctr" rotWithShape="0">
              <a:prstClr val="black">
                <a:alpha val="40000"/>
              </a:prstClr>
            </a:outerShdw>
          </a:effectLst>
        </p:spPr>
        <p:txBody>
          <a:bodyPr wrap="square">
            <a:noAutofit/>
          </a:bodyPr>
          <a:lstStyle/>
          <a:p>
            <a:endParaRPr lang="zh-CN" altLang="en-US"/>
          </a:p>
        </p:txBody>
      </p:sp>
    </p:spTree>
    <p:extLst>
      <p:ext uri="{BB962C8B-B14F-4D97-AF65-F5344CB8AC3E}">
        <p14:creationId xmlns:p14="http://schemas.microsoft.com/office/powerpoint/2010/main" val="321217714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 y="0"/>
            <a:ext cx="12191999" cy="6858000"/>
          </a:xfrm>
          <a:prstGeom prst="rect">
            <a:avLst/>
          </a:prstGeom>
        </p:spPr>
        <p:txBody>
          <a:bodyPr anchor="ctr"/>
          <a:lstStyle>
            <a:lvl1pPr>
              <a:defRPr sz="400"/>
            </a:lvl1pPr>
          </a:lstStyle>
          <a:p>
            <a:r>
              <a:rPr lang="en-US" dirty="0"/>
              <a:t>+</a:t>
            </a:r>
          </a:p>
        </p:txBody>
      </p:sp>
    </p:spTree>
    <p:extLst>
      <p:ext uri="{BB962C8B-B14F-4D97-AF65-F5344CB8AC3E}">
        <p14:creationId xmlns:p14="http://schemas.microsoft.com/office/powerpoint/2010/main" val="196878252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2024/11/26</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67058981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805309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32270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3864265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24182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4063395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493392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782021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516973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069321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646903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2024/11/26</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78405365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915369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774482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356766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557953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0627236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368166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220780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29466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2024/11/26</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51742574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2024/11/26</a:t>
            </a:fld>
            <a:endParaRPr lang="zh-CN" altLang="en-US"/>
          </a:p>
        </p:txBody>
      </p:sp>
      <p:sp>
        <p:nvSpPr>
          <p:cNvPr id="6" name="页脚占位符 5"/>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93143407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1"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71"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2024/11/26</a:t>
            </a:fld>
            <a:endParaRPr lang="zh-CN" altLang="en-US"/>
          </a:p>
        </p:txBody>
      </p:sp>
      <p:sp>
        <p:nvSpPr>
          <p:cNvPr id="8" name="页脚占位符 7"/>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6769579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2024/11/26</a:t>
            </a:fld>
            <a:endParaRPr lang="zh-CN" altLang="en-US"/>
          </a:p>
        </p:txBody>
      </p:sp>
      <p:sp>
        <p:nvSpPr>
          <p:cNvPr id="4" name="页脚占位符 3"/>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8572355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2024/11/26</a:t>
            </a:fld>
            <a:endParaRPr lang="zh-CN" altLang="en-US"/>
          </a:p>
        </p:txBody>
      </p:sp>
      <p:sp>
        <p:nvSpPr>
          <p:cNvPr id="3" name="页脚占位符 2"/>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05434775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3"/>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2024/11/26</a:t>
            </a:fld>
            <a:endParaRPr lang="zh-CN" altLang="en-US"/>
          </a:p>
        </p:txBody>
      </p:sp>
      <p:sp>
        <p:nvSpPr>
          <p:cNvPr id="6" name="页脚占位符 5"/>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46416197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00232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ctr" defTabSz="1219200" rtl="0" eaLnBrk="1" latinLnBrk="0" hangingPunct="1">
        <a:spcBef>
          <a:spcPct val="0"/>
        </a:spcBef>
        <a:buNone/>
        <a:defRPr sz="5865" kern="1200">
          <a:solidFill>
            <a:schemeClr val="tx1"/>
          </a:solidFill>
          <a:latin typeface="+mj-lt"/>
          <a:ea typeface="思源黑体 CN Bold" panose="020B0800000000000000" pitchFamily="34" charset="-122"/>
          <a:cs typeface="字魂59号-创粗黑" panose="00000500000000000000" charset="-122"/>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思源黑体 CN Bold" panose="020B0800000000000000" pitchFamily="34" charset="-122"/>
          <a:cs typeface="字魂59号-创粗黑" panose="00000500000000000000" charset="-122"/>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思源黑体 CN Bold" panose="020B0800000000000000" pitchFamily="34" charset="-122"/>
          <a:cs typeface="字魂59号-创粗黑" panose="00000500000000000000" charset="-122"/>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思源黑体 CN Bold" panose="020B0800000000000000" pitchFamily="34" charset="-122"/>
          <a:cs typeface="字魂59号-创粗黑" panose="00000500000000000000" charset="-122"/>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思源黑体 CN Bold" panose="020B0800000000000000" pitchFamily="34" charset="-122"/>
          <a:cs typeface="字魂59号-创粗黑" panose="00000500000000000000" charset="-122"/>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思源黑体 CN Bold" panose="020B0800000000000000" pitchFamily="34" charset="-122"/>
          <a:cs typeface="字魂59号-创粗黑" panose="00000500000000000000" charset="-122"/>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398944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5.xml"/><Relationship Id="rId5" Type="http://schemas.openxmlformats.org/officeDocument/2006/relationships/image" Target="../media/image5.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5.xml"/><Relationship Id="rId5" Type="http://schemas.openxmlformats.org/officeDocument/2006/relationships/image" Target="../media/image23.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5.xml"/><Relationship Id="rId5" Type="http://schemas.openxmlformats.org/officeDocument/2006/relationships/image" Target="../media/image2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5.xml"/><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5.xml"/><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image" Target="../media/image5.png"/><Relationship Id="rId5" Type="http://schemas.openxmlformats.org/officeDocument/2006/relationships/image" Target="../media/image19.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image" Target="../media/image20.png"/><Relationship Id="rId5"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0" y="0"/>
            <a:ext cx="12182475" cy="5796915"/>
          </a:xfrm>
          <a:prstGeom prst="rect">
            <a:avLst/>
          </a:prstGeom>
        </p:spPr>
      </p:pic>
      <p:pic>
        <p:nvPicPr>
          <p:cNvPr id="5" name="图片 4" descr="34"/>
          <p:cNvPicPr>
            <a:picLocks noChangeAspect="1"/>
          </p:cNvPicPr>
          <p:nvPr/>
        </p:nvPicPr>
        <p:blipFill>
          <a:blip r:embed="rId5"/>
          <a:stretch>
            <a:fillRect/>
          </a:stretch>
        </p:blipFill>
        <p:spPr>
          <a:xfrm>
            <a:off x="0" y="3247390"/>
            <a:ext cx="12182475" cy="3664585"/>
          </a:xfrm>
          <a:prstGeom prst="rect">
            <a:avLst/>
          </a:prstGeom>
        </p:spPr>
      </p:pic>
      <p:cxnSp>
        <p:nvCxnSpPr>
          <p:cNvPr id="11" name="直接连接符 10"/>
          <p:cNvCxnSpPr/>
          <p:nvPr/>
        </p:nvCxnSpPr>
        <p:spPr>
          <a:xfrm>
            <a:off x="2470451" y="1172939"/>
            <a:ext cx="2717709"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418337" y="1172939"/>
            <a:ext cx="2717709"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sp>
        <p:nvSpPr>
          <p:cNvPr id="7" name="弧形 6"/>
          <p:cNvSpPr/>
          <p:nvPr/>
        </p:nvSpPr>
        <p:spPr>
          <a:xfrm>
            <a:off x="5117295" y="204292"/>
            <a:ext cx="1371906" cy="1371906"/>
          </a:xfrm>
          <a:prstGeom prst="arc">
            <a:avLst>
              <a:gd name="adj1" fmla="val 9386608"/>
              <a:gd name="adj2" fmla="val 1456947"/>
            </a:avLst>
          </a:prstGeom>
          <a:ln w="12700">
            <a:solidFill>
              <a:srgbClr val="40938C"/>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字魂105号-简雅黑" panose="00000500000000000000" charset="-122"/>
              <a:ea typeface="字魂105号-简雅黑" panose="00000500000000000000" charset="-122"/>
              <a:cs typeface="+mn-cs"/>
            </a:endParaRPr>
          </a:p>
        </p:txBody>
      </p:sp>
      <p:grpSp>
        <p:nvGrpSpPr>
          <p:cNvPr id="13" name="Group 12">
            <a:extLst>
              <a:ext uri="{FF2B5EF4-FFF2-40B4-BE49-F238E27FC236}">
                <a16:creationId xmlns:a16="http://schemas.microsoft.com/office/drawing/2014/main" id="{3D0E5807-DAF1-FD89-3577-78E2CF04A71D}"/>
              </a:ext>
            </a:extLst>
          </p:cNvPr>
          <p:cNvGrpSpPr/>
          <p:nvPr/>
        </p:nvGrpSpPr>
        <p:grpSpPr>
          <a:xfrm>
            <a:off x="488751" y="3690298"/>
            <a:ext cx="3408091" cy="3310254"/>
            <a:chOff x="488751" y="3690298"/>
            <a:chExt cx="3408091" cy="3310254"/>
          </a:xfrm>
        </p:grpSpPr>
        <p:pic>
          <p:nvPicPr>
            <p:cNvPr id="15" name="Picture 14">
              <a:extLst>
                <a:ext uri="{FF2B5EF4-FFF2-40B4-BE49-F238E27FC236}">
                  <a16:creationId xmlns:a16="http://schemas.microsoft.com/office/drawing/2014/main" id="{A44A647B-0F50-0835-2B9E-46F9E888CFD4}"/>
                </a:ext>
              </a:extLst>
            </p:cNvPr>
            <p:cNvPicPr>
              <a:picLocks noChangeAspect="1"/>
            </p:cNvPicPr>
            <p:nvPr/>
          </p:nvPicPr>
          <p:blipFill rotWithShape="1">
            <a:blip r:embed="rId6">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6" name="Picture 15">
              <a:extLst>
                <a:ext uri="{FF2B5EF4-FFF2-40B4-BE49-F238E27FC236}">
                  <a16:creationId xmlns:a16="http://schemas.microsoft.com/office/drawing/2014/main" id="{C7DB5590-3303-5BC4-FBEE-3F15F7C2AD4C}"/>
                </a:ext>
              </a:extLst>
            </p:cNvPr>
            <p:cNvPicPr>
              <a:picLocks noChangeAspect="1"/>
            </p:cNvPicPr>
            <p:nvPr/>
          </p:nvPicPr>
          <p:blipFill rotWithShape="1">
            <a:blip r:embed="rId6">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21" name="图片 5" descr="33">
            <a:extLst>
              <a:ext uri="{FF2B5EF4-FFF2-40B4-BE49-F238E27FC236}">
                <a16:creationId xmlns:a16="http://schemas.microsoft.com/office/drawing/2014/main" id="{D218F60B-6E22-85B8-3574-8A1727C64D33}"/>
              </a:ext>
            </a:extLst>
          </p:cNvPr>
          <p:cNvPicPr>
            <a:picLocks noChangeAspect="1"/>
          </p:cNvPicPr>
          <p:nvPr/>
        </p:nvPicPr>
        <p:blipFill>
          <a:blip r:embed="rId7"/>
          <a:stretch>
            <a:fillRect/>
          </a:stretch>
        </p:blipFill>
        <p:spPr>
          <a:xfrm>
            <a:off x="4551239" y="3445576"/>
            <a:ext cx="4188062" cy="3476286"/>
          </a:xfrm>
          <a:prstGeom prst="rect">
            <a:avLst/>
          </a:prstGeom>
        </p:spPr>
      </p:pic>
      <p:pic>
        <p:nvPicPr>
          <p:cNvPr id="12" name="Picture 11">
            <a:extLst>
              <a:ext uri="{FF2B5EF4-FFF2-40B4-BE49-F238E27FC236}">
                <a16:creationId xmlns:a16="http://schemas.microsoft.com/office/drawing/2014/main" id="{19528C36-9ED2-6934-D005-A6FF09E8DE80}"/>
              </a:ext>
            </a:extLst>
          </p:cNvPr>
          <p:cNvPicPr>
            <a:picLocks noChangeAspect="1"/>
          </p:cNvPicPr>
          <p:nvPr/>
        </p:nvPicPr>
        <p:blipFill rotWithShape="1">
          <a:blip r:embed="rId6">
            <a:extLst>
              <a:ext uri="{28A0092B-C50C-407E-A947-70E740481C1C}">
                <a14:useLocalDpi xmlns:a14="http://schemas.microsoft.com/office/drawing/2010/main" val="0"/>
              </a:ext>
            </a:extLst>
          </a:blip>
          <a:srcRect l="87092" t="27821"/>
          <a:stretch/>
        </p:blipFill>
        <p:spPr>
          <a:xfrm>
            <a:off x="9943493" y="3596442"/>
            <a:ext cx="2017408" cy="3397689"/>
          </a:xfrm>
          <a:prstGeom prst="rect">
            <a:avLst/>
          </a:prstGeom>
        </p:spPr>
      </p:pic>
      <p:pic>
        <p:nvPicPr>
          <p:cNvPr id="17" name="Picture 16">
            <a:extLst>
              <a:ext uri="{FF2B5EF4-FFF2-40B4-BE49-F238E27FC236}">
                <a16:creationId xmlns:a16="http://schemas.microsoft.com/office/drawing/2014/main" id="{04CCC551-A0B9-99D0-8EF7-891044447E7C}"/>
              </a:ext>
            </a:extLst>
          </p:cNvPr>
          <p:cNvPicPr>
            <a:picLocks noChangeAspect="1"/>
          </p:cNvPicPr>
          <p:nvPr/>
        </p:nvPicPr>
        <p:blipFill rotWithShape="1">
          <a:blip r:embed="rId6">
            <a:extLst>
              <a:ext uri="{28A0092B-C50C-407E-A947-70E740481C1C}">
                <a14:useLocalDpi xmlns:a14="http://schemas.microsoft.com/office/drawing/2010/main" val="0"/>
              </a:ext>
            </a:extLst>
          </a:blip>
          <a:srcRect l="16589" t="37211" r="70260" b="836"/>
          <a:stretch/>
        </p:blipFill>
        <p:spPr>
          <a:xfrm flipH="1">
            <a:off x="7704511" y="4114685"/>
            <a:ext cx="2017408" cy="2862324"/>
          </a:xfrm>
          <a:prstGeom prst="rect">
            <a:avLst/>
          </a:prstGeom>
        </p:spPr>
      </p:pic>
      <p:pic>
        <p:nvPicPr>
          <p:cNvPr id="18" name="Picture 17">
            <a:extLst>
              <a:ext uri="{FF2B5EF4-FFF2-40B4-BE49-F238E27FC236}">
                <a16:creationId xmlns:a16="http://schemas.microsoft.com/office/drawing/2014/main" id="{5D4D3C31-C35B-C8E9-0AD3-2F821F6C1403}"/>
              </a:ext>
            </a:extLst>
          </p:cNvPr>
          <p:cNvPicPr>
            <a:picLocks noChangeAspect="1"/>
          </p:cNvPicPr>
          <p:nvPr/>
        </p:nvPicPr>
        <p:blipFill>
          <a:blip r:embed="rId8"/>
          <a:stretch>
            <a:fillRect/>
          </a:stretch>
        </p:blipFill>
        <p:spPr>
          <a:xfrm>
            <a:off x="5135772" y="327868"/>
            <a:ext cx="1353429" cy="1322947"/>
          </a:xfrm>
          <a:prstGeom prst="rect">
            <a:avLst/>
          </a:prstGeom>
        </p:spPr>
      </p:pic>
      <p:pic>
        <p:nvPicPr>
          <p:cNvPr id="19" name="Picture 18">
            <a:extLst>
              <a:ext uri="{FF2B5EF4-FFF2-40B4-BE49-F238E27FC236}">
                <a16:creationId xmlns:a16="http://schemas.microsoft.com/office/drawing/2014/main" id="{53389A76-2A53-AC56-2D95-9B31A81BF008}"/>
              </a:ext>
            </a:extLst>
          </p:cNvPr>
          <p:cNvPicPr>
            <a:picLocks noChangeAspect="1"/>
          </p:cNvPicPr>
          <p:nvPr/>
        </p:nvPicPr>
        <p:blipFill rotWithShape="1">
          <a:blip r:embed="rId9"/>
          <a:srcRect l="8432" r="7434" b="24976"/>
          <a:stretch/>
        </p:blipFill>
        <p:spPr>
          <a:xfrm>
            <a:off x="1755227" y="1061085"/>
            <a:ext cx="8776139" cy="25110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26670"/>
            <a:ext cx="12181840" cy="69113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pic>
        <p:nvPicPr>
          <p:cNvPr id="7" name="Picture 6" descr="A cartoon of a child holding a pencil and a notebook&#10;&#10;Description automatically generated">
            <a:extLst>
              <a:ext uri="{FF2B5EF4-FFF2-40B4-BE49-F238E27FC236}">
                <a16:creationId xmlns:a16="http://schemas.microsoft.com/office/drawing/2014/main" id="{17AD3D82-CB2A-F9D5-5022-B82B52094FB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317923" y="3123380"/>
            <a:ext cx="2913734" cy="3501420"/>
          </a:xfrm>
          <a:prstGeom prst="rect">
            <a:avLst/>
          </a:prstGeom>
        </p:spPr>
      </p:pic>
      <p:pic>
        <p:nvPicPr>
          <p:cNvPr id="8" name="Picture 7" descr="A close up of a logo&#10;&#10;Description automatically generated">
            <a:extLst>
              <a:ext uri="{FF2B5EF4-FFF2-40B4-BE49-F238E27FC236}">
                <a16:creationId xmlns:a16="http://schemas.microsoft.com/office/drawing/2014/main" id="{04EA1894-3F91-7EAC-E9BE-40E14E8F13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4792" y="864545"/>
            <a:ext cx="4948484" cy="1426353"/>
          </a:xfrm>
          <a:prstGeom prst="rect">
            <a:avLst/>
          </a:prstGeom>
        </p:spPr>
      </p:pic>
      <p:sp>
        <p:nvSpPr>
          <p:cNvPr id="9" name="Rectangle: Rounded Corners 8">
            <a:extLst>
              <a:ext uri="{FF2B5EF4-FFF2-40B4-BE49-F238E27FC236}">
                <a16:creationId xmlns:a16="http://schemas.microsoft.com/office/drawing/2014/main" id="{C9F0BD75-4F42-0166-E382-C20DDEE712DA}"/>
              </a:ext>
            </a:extLst>
          </p:cNvPr>
          <p:cNvSpPr/>
          <p:nvPr/>
        </p:nvSpPr>
        <p:spPr>
          <a:xfrm>
            <a:off x="865890" y="2454907"/>
            <a:ext cx="7715250" cy="3520591"/>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0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vi-VN" sz="4000" dirty="0">
                <a:solidFill>
                  <a:srgbClr val="002060"/>
                </a:solidFill>
                <a:latin typeface="Cambria" panose="02040503050406030204" pitchFamily="18" charset="0"/>
                <a:ea typeface="Cambria" panose="02040503050406030204" pitchFamily="18" charset="0"/>
                <a:cs typeface="Calibri" panose="020F0502020204030204" pitchFamily="34" charset="0"/>
              </a:rPr>
              <a:t>Việc đề xuất sáng kiến làm phong phú nội dung hoạt động và lựa chọn hoạt động khả thi đưa vào thực hiện là việc của người tổ chức.</a:t>
            </a:r>
          </a:p>
        </p:txBody>
      </p:sp>
    </p:spTree>
    <p:extLst>
      <p:ext uri="{BB962C8B-B14F-4D97-AF65-F5344CB8AC3E}">
        <p14:creationId xmlns:p14="http://schemas.microsoft.com/office/powerpoint/2010/main" val="352641417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0"/>
            <a:ext cx="12181840" cy="69113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pic>
        <p:nvPicPr>
          <p:cNvPr id="11" name="Picture 10">
            <a:extLst>
              <a:ext uri="{FF2B5EF4-FFF2-40B4-BE49-F238E27FC236}">
                <a16:creationId xmlns:a16="http://schemas.microsoft.com/office/drawing/2014/main" id="{F0B55D46-2081-7DBF-C45B-C14590A77E57}"/>
              </a:ext>
            </a:extLst>
          </p:cNvPr>
          <p:cNvPicPr>
            <a:picLocks noChangeAspect="1"/>
          </p:cNvPicPr>
          <p:nvPr/>
        </p:nvPicPr>
        <p:blipFill rotWithShape="1">
          <a:blip r:embed="rId5">
            <a:extLst>
              <a:ext uri="{28A0092B-C50C-407E-A947-70E740481C1C}">
                <a14:useLocalDpi xmlns:a14="http://schemas.microsoft.com/office/drawing/2010/main" val="0"/>
              </a:ext>
            </a:extLst>
          </a:blip>
          <a:srcRect l="31648" t="32979" r="52116" b="583"/>
          <a:stretch/>
        </p:blipFill>
        <p:spPr>
          <a:xfrm>
            <a:off x="3938433" y="2915027"/>
            <a:ext cx="2594623" cy="3276606"/>
          </a:xfrm>
          <a:prstGeom prst="rect">
            <a:avLst/>
          </a:prstGeom>
        </p:spPr>
      </p:pic>
      <p:pic>
        <p:nvPicPr>
          <p:cNvPr id="14" name="Picture 13">
            <a:extLst>
              <a:ext uri="{FF2B5EF4-FFF2-40B4-BE49-F238E27FC236}">
                <a16:creationId xmlns:a16="http://schemas.microsoft.com/office/drawing/2014/main" id="{C51AB6E9-DF23-6C49-262A-D84B3A8E4726}"/>
              </a:ext>
            </a:extLst>
          </p:cNvPr>
          <p:cNvPicPr>
            <a:picLocks noChangeAspect="1"/>
          </p:cNvPicPr>
          <p:nvPr/>
        </p:nvPicPr>
        <p:blipFill rotWithShape="1">
          <a:blip r:embed="rId5">
            <a:extLst>
              <a:ext uri="{28A0092B-C50C-407E-A947-70E740481C1C}">
                <a14:useLocalDpi xmlns:a14="http://schemas.microsoft.com/office/drawing/2010/main" val="0"/>
              </a:ext>
            </a:extLst>
          </a:blip>
          <a:srcRect l="49332" t="33537" r="34432" b="25"/>
          <a:stretch/>
        </p:blipFill>
        <p:spPr>
          <a:xfrm>
            <a:off x="6031902" y="2849279"/>
            <a:ext cx="2594623" cy="3276606"/>
          </a:xfrm>
          <a:prstGeom prst="rect">
            <a:avLst/>
          </a:prstGeom>
        </p:spPr>
      </p:pic>
      <p:pic>
        <p:nvPicPr>
          <p:cNvPr id="15" name="Picture 14">
            <a:extLst>
              <a:ext uri="{FF2B5EF4-FFF2-40B4-BE49-F238E27FC236}">
                <a16:creationId xmlns:a16="http://schemas.microsoft.com/office/drawing/2014/main" id="{4C306D1D-442C-CDA0-0041-FB82228C5C13}"/>
              </a:ext>
            </a:extLst>
          </p:cNvPr>
          <p:cNvPicPr>
            <a:picLocks noChangeAspect="1"/>
          </p:cNvPicPr>
          <p:nvPr/>
        </p:nvPicPr>
        <p:blipFill rotWithShape="1">
          <a:blip r:embed="rId5">
            <a:extLst>
              <a:ext uri="{28A0092B-C50C-407E-A947-70E740481C1C}">
                <a14:useLocalDpi xmlns:a14="http://schemas.microsoft.com/office/drawing/2010/main" val="0"/>
              </a:ext>
            </a:extLst>
          </a:blip>
          <a:srcRect l="68011" t="33561" r="15753" b="1"/>
          <a:stretch/>
        </p:blipFill>
        <p:spPr>
          <a:xfrm>
            <a:off x="7914879" y="2748527"/>
            <a:ext cx="2594623" cy="3276606"/>
          </a:xfrm>
          <a:prstGeom prst="rect">
            <a:avLst/>
          </a:prstGeom>
        </p:spPr>
      </p:pic>
      <p:pic>
        <p:nvPicPr>
          <p:cNvPr id="16" name="Picture 15">
            <a:extLst>
              <a:ext uri="{FF2B5EF4-FFF2-40B4-BE49-F238E27FC236}">
                <a16:creationId xmlns:a16="http://schemas.microsoft.com/office/drawing/2014/main" id="{E1036997-F551-768E-1BFC-6A12633C573A}"/>
              </a:ext>
            </a:extLst>
          </p:cNvPr>
          <p:cNvPicPr>
            <a:picLocks noChangeAspect="1"/>
          </p:cNvPicPr>
          <p:nvPr/>
        </p:nvPicPr>
        <p:blipFill rotWithShape="1">
          <a:blip r:embed="rId5">
            <a:extLst>
              <a:ext uri="{28A0092B-C50C-407E-A947-70E740481C1C}">
                <a14:useLocalDpi xmlns:a14="http://schemas.microsoft.com/office/drawing/2010/main" val="0"/>
              </a:ext>
            </a:extLst>
          </a:blip>
          <a:srcRect l="86956" t="32121" r="-3192" b="1441"/>
          <a:stretch/>
        </p:blipFill>
        <p:spPr>
          <a:xfrm>
            <a:off x="2095656" y="2849279"/>
            <a:ext cx="2594623" cy="3276606"/>
          </a:xfrm>
          <a:prstGeom prst="rect">
            <a:avLst/>
          </a:prstGeom>
        </p:spPr>
      </p:pic>
      <p:grpSp>
        <p:nvGrpSpPr>
          <p:cNvPr id="4" name="Group 3">
            <a:extLst>
              <a:ext uri="{FF2B5EF4-FFF2-40B4-BE49-F238E27FC236}">
                <a16:creationId xmlns:a16="http://schemas.microsoft.com/office/drawing/2014/main" id="{BE344E98-A192-B922-E2A3-D64E399C2D39}"/>
              </a:ext>
            </a:extLst>
          </p:cNvPr>
          <p:cNvGrpSpPr/>
          <p:nvPr/>
        </p:nvGrpSpPr>
        <p:grpSpPr>
          <a:xfrm>
            <a:off x="2051108" y="1134239"/>
            <a:ext cx="8362892" cy="1558161"/>
            <a:chOff x="149417" y="2619739"/>
            <a:chExt cx="3119417" cy="3021996"/>
          </a:xfrm>
        </p:grpSpPr>
        <p:sp>
          <p:nvSpPr>
            <p:cNvPr id="5" name="Rectangle: Rounded Corners 4">
              <a:extLst>
                <a:ext uri="{FF2B5EF4-FFF2-40B4-BE49-F238E27FC236}">
                  <a16:creationId xmlns:a16="http://schemas.microsoft.com/office/drawing/2014/main" id="{D3CD4F58-6D06-ACA8-01D5-05FFEC8E9A29}"/>
                </a:ext>
              </a:extLst>
            </p:cNvPr>
            <p:cNvSpPr/>
            <p:nvPr/>
          </p:nvSpPr>
          <p:spPr>
            <a:xfrm>
              <a:off x="149417" y="2619739"/>
              <a:ext cx="3119415" cy="3021996"/>
            </a:xfrm>
            <a:prstGeom prst="roundRect">
              <a:avLst/>
            </a:prstGeom>
            <a:solidFill>
              <a:srgbClr val="CAECDA"/>
            </a:solidFill>
            <a:ln w="19050">
              <a:solidFill>
                <a:srgbClr val="3C9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sp>
          <p:nvSpPr>
            <p:cNvPr id="7" name="TextBox 6">
              <a:extLst>
                <a:ext uri="{FF2B5EF4-FFF2-40B4-BE49-F238E27FC236}">
                  <a16:creationId xmlns:a16="http://schemas.microsoft.com/office/drawing/2014/main" id="{7C8EE6F8-4413-4F86-C06D-4D57D81C8A1B}"/>
                </a:ext>
              </a:extLst>
            </p:cNvPr>
            <p:cNvSpPr txBox="1"/>
            <p:nvPr/>
          </p:nvSpPr>
          <p:spPr>
            <a:xfrm>
              <a:off x="149418" y="2699575"/>
              <a:ext cx="3119416" cy="256676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000000"/>
                  </a:solidFill>
                  <a:effectLst/>
                  <a:uLnTx/>
                  <a:uFillTx/>
                  <a:latin typeface="Cambria" panose="02040503050406030204" pitchFamily="18" charset="0"/>
                  <a:ea typeface="Calibri" panose="020F0502020204030204" pitchFamily="34" charset="0"/>
                  <a:cs typeface="+mn-cs"/>
                </a:rPr>
                <a:t>Hoạt động 2: Lập kế hoạch tổ chức hoạt động mà lớp đã lựa chọn. </a:t>
              </a:r>
              <a:endPar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endParaRPr>
            </a:p>
          </p:txBody>
        </p:sp>
      </p:grpSp>
    </p:spTree>
    <p:extLst>
      <p:ext uri="{BB962C8B-B14F-4D97-AF65-F5344CB8AC3E}">
        <p14:creationId xmlns:p14="http://schemas.microsoft.com/office/powerpoint/2010/main" val="257962287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0"/>
            <a:ext cx="12181840" cy="69113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grpSp>
        <p:nvGrpSpPr>
          <p:cNvPr id="9" name="Group 8">
            <a:extLst>
              <a:ext uri="{FF2B5EF4-FFF2-40B4-BE49-F238E27FC236}">
                <a16:creationId xmlns:a16="http://schemas.microsoft.com/office/drawing/2014/main" id="{D550D87E-492B-9773-02CD-2151FF5B8E9E}"/>
              </a:ext>
            </a:extLst>
          </p:cNvPr>
          <p:cNvGrpSpPr/>
          <p:nvPr/>
        </p:nvGrpSpPr>
        <p:grpSpPr>
          <a:xfrm>
            <a:off x="661095" y="2781693"/>
            <a:ext cx="3886805" cy="3667512"/>
            <a:chOff x="488375" y="2192413"/>
            <a:chExt cx="3886805" cy="3667512"/>
          </a:xfrm>
        </p:grpSpPr>
        <p:pic>
          <p:nvPicPr>
            <p:cNvPr id="10" name="图片 35">
              <a:extLst>
                <a:ext uri="{FF2B5EF4-FFF2-40B4-BE49-F238E27FC236}">
                  <a16:creationId xmlns:a16="http://schemas.microsoft.com/office/drawing/2014/main" id="{300C4EF8-FCE4-B0FF-8597-0C0911DA244C}"/>
                </a:ext>
              </a:extLst>
            </p:cNvPr>
            <p:cNvPicPr>
              <a:picLocks noChangeAspect="1"/>
            </p:cNvPicPr>
            <p:nvPr/>
          </p:nvPicPr>
          <p:blipFill>
            <a:blip r:embed="rId5"/>
            <a:stretch>
              <a:fillRect/>
            </a:stretch>
          </p:blipFill>
          <p:spPr>
            <a:xfrm>
              <a:off x="488375" y="2192413"/>
              <a:ext cx="3862971" cy="3055220"/>
            </a:xfrm>
            <a:prstGeom prst="rect">
              <a:avLst/>
            </a:prstGeom>
          </p:spPr>
        </p:pic>
        <p:sp>
          <p:nvSpPr>
            <p:cNvPr id="11" name="Rectangle 10">
              <a:extLst>
                <a:ext uri="{FF2B5EF4-FFF2-40B4-BE49-F238E27FC236}">
                  <a16:creationId xmlns:a16="http://schemas.microsoft.com/office/drawing/2014/main" id="{2E5E55DB-F1F3-8D17-2C1B-CA13595F034F}"/>
                </a:ext>
              </a:extLst>
            </p:cNvPr>
            <p:cNvSpPr/>
            <p:nvPr/>
          </p:nvSpPr>
          <p:spPr>
            <a:xfrm>
              <a:off x="650240" y="5184099"/>
              <a:ext cx="3724940" cy="675826"/>
            </a:xfrm>
            <a:prstGeom prst="rect">
              <a:avLst/>
            </a:prstGeom>
            <a:solidFill>
              <a:schemeClr val="accent2">
                <a:lumMod val="60000"/>
                <a:lumOff val="40000"/>
              </a:schemeClr>
            </a:solidFill>
            <a:ln w="38100">
              <a:solidFill>
                <a:schemeClr val="tx1"/>
              </a:solidFill>
              <a:prstDash val="lgDash"/>
            </a:ln>
          </p:spPr>
          <p:txBody>
            <a:bodyPr wrap="square">
              <a:spAutoFit/>
            </a:bodyPr>
            <a:lstStyle/>
            <a:p>
              <a:pPr algn="ctr">
                <a:lnSpc>
                  <a:spcPct val="120000"/>
                </a:lnSpc>
                <a:spcAft>
                  <a:spcPts val="0"/>
                </a:spcAft>
              </a:pPr>
              <a:r>
                <a:rPr lang="en-US" sz="3600" b="1" dirty="0" err="1">
                  <a:latin typeface="#9Slide04 SFU Fenice Regular" panose="00000400000000000000" pitchFamily="2" charset="0"/>
                  <a:ea typeface="Times New Roman" panose="02020603050405020304" pitchFamily="18" charset="0"/>
                  <a:cs typeface="Arial" panose="020B0604020202020204" pitchFamily="34" charset="0"/>
                </a:rPr>
                <a:t>Thảo</a:t>
              </a:r>
              <a:r>
                <a:rPr lang="en-US" sz="3600" b="1" dirty="0">
                  <a:latin typeface="#9Slide04 SFU Fenice Regular" panose="00000400000000000000" pitchFamily="2" charset="0"/>
                  <a:ea typeface="Times New Roman" panose="02020603050405020304" pitchFamily="18" charset="0"/>
                  <a:cs typeface="Arial" panose="020B0604020202020204" pitchFamily="34" charset="0"/>
                </a:rPr>
                <a:t> </a:t>
              </a:r>
              <a:r>
                <a:rPr lang="en-US" sz="3600" b="1" dirty="0" err="1">
                  <a:latin typeface="#9Slide04 SFU Fenice Regular" panose="00000400000000000000" pitchFamily="2" charset="0"/>
                  <a:ea typeface="Times New Roman" panose="02020603050405020304" pitchFamily="18" charset="0"/>
                  <a:cs typeface="Arial" panose="020B0604020202020204" pitchFamily="34" charset="0"/>
                </a:rPr>
                <a:t>luận</a:t>
              </a:r>
              <a:r>
                <a:rPr lang="en-US" sz="3600" b="1" dirty="0">
                  <a:latin typeface="#9Slide04 SFU Fenice Regular" panose="00000400000000000000" pitchFamily="2" charset="0"/>
                  <a:ea typeface="Times New Roman" panose="02020603050405020304" pitchFamily="18" charset="0"/>
                  <a:cs typeface="Arial" panose="020B0604020202020204" pitchFamily="34" charset="0"/>
                </a:rPr>
                <a:t> </a:t>
              </a:r>
              <a:r>
                <a:rPr lang="en-US" sz="3600" b="1" dirty="0" err="1">
                  <a:latin typeface="#9Slide04 SFU Fenice Regular" panose="00000400000000000000" pitchFamily="2" charset="0"/>
                  <a:ea typeface="Times New Roman" panose="02020603050405020304" pitchFamily="18" charset="0"/>
                  <a:cs typeface="Arial" panose="020B0604020202020204" pitchFamily="34" charset="0"/>
                </a:rPr>
                <a:t>nhóm</a:t>
              </a:r>
              <a:endParaRPr lang="en-US" sz="3200" b="1" dirty="0">
                <a:effectLst/>
                <a:latin typeface="#9Slide04 SFU Fenice Regular" panose="00000400000000000000" pitchFamily="2" charset="0"/>
                <a:ea typeface="Times New Roman" panose="02020603050405020304" pitchFamily="18" charset="0"/>
                <a:cs typeface="Arial" panose="020B0604020202020204" pitchFamily="34" charset="0"/>
              </a:endParaRPr>
            </a:p>
          </p:txBody>
        </p:sp>
      </p:grpSp>
      <p:grpSp>
        <p:nvGrpSpPr>
          <p:cNvPr id="13" name="Group 12">
            <a:extLst>
              <a:ext uri="{FF2B5EF4-FFF2-40B4-BE49-F238E27FC236}">
                <a16:creationId xmlns:a16="http://schemas.microsoft.com/office/drawing/2014/main" id="{58E96923-7AFD-E574-6FE1-891CBE9853D6}"/>
              </a:ext>
            </a:extLst>
          </p:cNvPr>
          <p:cNvGrpSpPr/>
          <p:nvPr/>
        </p:nvGrpSpPr>
        <p:grpSpPr>
          <a:xfrm>
            <a:off x="4338319" y="1056134"/>
            <a:ext cx="7122161" cy="3938454"/>
            <a:chOff x="-2527669" y="2599787"/>
            <a:chExt cx="7567664" cy="2984557"/>
          </a:xfrm>
        </p:grpSpPr>
        <p:sp>
          <p:nvSpPr>
            <p:cNvPr id="15" name="Rectangle: Rounded Corners 14">
              <a:extLst>
                <a:ext uri="{FF2B5EF4-FFF2-40B4-BE49-F238E27FC236}">
                  <a16:creationId xmlns:a16="http://schemas.microsoft.com/office/drawing/2014/main" id="{36D4882A-F837-6C27-6B7D-31BE050E055C}"/>
                </a:ext>
              </a:extLst>
            </p:cNvPr>
            <p:cNvSpPr/>
            <p:nvPr/>
          </p:nvSpPr>
          <p:spPr>
            <a:xfrm>
              <a:off x="-2527669" y="2599787"/>
              <a:ext cx="7396233" cy="2849543"/>
            </a:xfrm>
            <a:prstGeom prst="roundRect">
              <a:avLst/>
            </a:prstGeom>
            <a:solidFill>
              <a:srgbClr val="F1F8FD"/>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等线"/>
                <a:ea typeface="+mn-ea"/>
                <a:cs typeface="+mn-cs"/>
              </a:endParaRPr>
            </a:p>
          </p:txBody>
        </p:sp>
        <p:sp>
          <p:nvSpPr>
            <p:cNvPr id="16" name="TextBox 15">
              <a:extLst>
                <a:ext uri="{FF2B5EF4-FFF2-40B4-BE49-F238E27FC236}">
                  <a16:creationId xmlns:a16="http://schemas.microsoft.com/office/drawing/2014/main" id="{86EFE791-0C7B-00D6-F407-92990C594EC8}"/>
                </a:ext>
              </a:extLst>
            </p:cNvPr>
            <p:cNvSpPr txBox="1"/>
            <p:nvPr/>
          </p:nvSpPr>
          <p:spPr>
            <a:xfrm>
              <a:off x="-2356237" y="2638667"/>
              <a:ext cx="7396232" cy="2945677"/>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Những việc cần làm cho hoạt động nhóm: lựa chọn, lập kế hoạch.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Lựa chọn tập thể lớp để hợp tác trong việc tổ chức hoạt động.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Phân công nhiệm vụ cho các nhóm, các thành viên.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Đưa ra thời gian thực hiện, thời gian hoàn thành...</a:t>
              </a:r>
            </a:p>
          </p:txBody>
        </p:sp>
      </p:grpSp>
    </p:spTree>
    <p:extLst>
      <p:ext uri="{BB962C8B-B14F-4D97-AF65-F5344CB8AC3E}">
        <p14:creationId xmlns:p14="http://schemas.microsoft.com/office/powerpoint/2010/main" val="351705957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0"/>
            <a:ext cx="12181840" cy="717296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grpSp>
        <p:nvGrpSpPr>
          <p:cNvPr id="4" name="Group 3">
            <a:extLst>
              <a:ext uri="{FF2B5EF4-FFF2-40B4-BE49-F238E27FC236}">
                <a16:creationId xmlns:a16="http://schemas.microsoft.com/office/drawing/2014/main" id="{E1073029-0EE1-253C-C39F-28B86B9906F1}"/>
              </a:ext>
            </a:extLst>
          </p:cNvPr>
          <p:cNvGrpSpPr/>
          <p:nvPr/>
        </p:nvGrpSpPr>
        <p:grpSpPr>
          <a:xfrm>
            <a:off x="4124960" y="341759"/>
            <a:ext cx="4307840" cy="928241"/>
            <a:chOff x="149417" y="2619739"/>
            <a:chExt cx="3119417" cy="3021996"/>
          </a:xfrm>
        </p:grpSpPr>
        <p:sp>
          <p:nvSpPr>
            <p:cNvPr id="5" name="Rectangle: Rounded Corners 4">
              <a:extLst>
                <a:ext uri="{FF2B5EF4-FFF2-40B4-BE49-F238E27FC236}">
                  <a16:creationId xmlns:a16="http://schemas.microsoft.com/office/drawing/2014/main" id="{69D23A20-1FDA-BEF6-2B26-6A24755A7421}"/>
                </a:ext>
              </a:extLst>
            </p:cNvPr>
            <p:cNvSpPr/>
            <p:nvPr/>
          </p:nvSpPr>
          <p:spPr>
            <a:xfrm>
              <a:off x="149417" y="2619739"/>
              <a:ext cx="3119415" cy="3021996"/>
            </a:xfrm>
            <a:prstGeom prst="roundRect">
              <a:avLst/>
            </a:prstGeom>
            <a:solidFill>
              <a:srgbClr val="CAECDA"/>
            </a:solidFill>
            <a:ln w="19050">
              <a:solidFill>
                <a:srgbClr val="3C9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sp>
          <p:nvSpPr>
            <p:cNvPr id="7" name="TextBox 6">
              <a:extLst>
                <a:ext uri="{FF2B5EF4-FFF2-40B4-BE49-F238E27FC236}">
                  <a16:creationId xmlns:a16="http://schemas.microsoft.com/office/drawing/2014/main" id="{A5C5381E-837D-9724-A248-62A4903811FF}"/>
                </a:ext>
              </a:extLst>
            </p:cNvPr>
            <p:cNvSpPr txBox="1"/>
            <p:nvPr/>
          </p:nvSpPr>
          <p:spPr>
            <a:xfrm>
              <a:off x="149418" y="2699575"/>
              <a:ext cx="3119416" cy="137291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000000"/>
                  </a:solidFill>
                  <a:effectLst/>
                  <a:uLnTx/>
                  <a:uFillTx/>
                  <a:latin typeface="Cambria" panose="02040503050406030204" pitchFamily="18" charset="0"/>
                  <a:ea typeface="Calibri" panose="020F0502020204030204" pitchFamily="34" charset="0"/>
                  <a:cs typeface="+mn-cs"/>
                </a:rPr>
                <a:t>Tham khảo mẫu</a:t>
              </a:r>
              <a:endPar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endParaRPr>
            </a:p>
          </p:txBody>
        </p:sp>
      </p:grpSp>
      <p:pic>
        <p:nvPicPr>
          <p:cNvPr id="14" name="Picture 13">
            <a:extLst>
              <a:ext uri="{FF2B5EF4-FFF2-40B4-BE49-F238E27FC236}">
                <a16:creationId xmlns:a16="http://schemas.microsoft.com/office/drawing/2014/main" id="{70B4E5B6-FCDB-A954-D028-F8A852595D0A}"/>
              </a:ext>
            </a:extLst>
          </p:cNvPr>
          <p:cNvPicPr>
            <a:picLocks noChangeAspect="1"/>
          </p:cNvPicPr>
          <p:nvPr/>
        </p:nvPicPr>
        <p:blipFill>
          <a:blip r:embed="rId5"/>
          <a:stretch>
            <a:fillRect/>
          </a:stretch>
        </p:blipFill>
        <p:spPr>
          <a:xfrm>
            <a:off x="4287520" y="1360726"/>
            <a:ext cx="4167482" cy="5111193"/>
          </a:xfrm>
          <a:prstGeom prst="rect">
            <a:avLst/>
          </a:prstGeom>
        </p:spPr>
      </p:pic>
    </p:spTree>
    <p:extLst>
      <p:ext uri="{BB962C8B-B14F-4D97-AF65-F5344CB8AC3E}">
        <p14:creationId xmlns:p14="http://schemas.microsoft.com/office/powerpoint/2010/main" val="65021522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26670"/>
            <a:ext cx="12181840" cy="69113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pic>
        <p:nvPicPr>
          <p:cNvPr id="13" name="Picture 12">
            <a:extLst>
              <a:ext uri="{FF2B5EF4-FFF2-40B4-BE49-F238E27FC236}">
                <a16:creationId xmlns:a16="http://schemas.microsoft.com/office/drawing/2014/main" id="{8B33A96F-B6D8-B3F4-7D2D-68772656046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147681" y="2425461"/>
            <a:ext cx="3269106" cy="3928984"/>
          </a:xfrm>
          <a:prstGeom prst="rect">
            <a:avLst/>
          </a:prstGeom>
        </p:spPr>
      </p:pic>
      <p:pic>
        <p:nvPicPr>
          <p:cNvPr id="15" name="Picture 14">
            <a:extLst>
              <a:ext uri="{FF2B5EF4-FFF2-40B4-BE49-F238E27FC236}">
                <a16:creationId xmlns:a16="http://schemas.microsoft.com/office/drawing/2014/main" id="{8C8AAE34-C275-D42A-BBC3-D6B3900E3E46}"/>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70117" t="73491" r="-2725"/>
          <a:stretch/>
        </p:blipFill>
        <p:spPr>
          <a:xfrm>
            <a:off x="386083" y="841848"/>
            <a:ext cx="1876921" cy="1447688"/>
          </a:xfrm>
          <a:prstGeom prst="rect">
            <a:avLst/>
          </a:prstGeom>
        </p:spPr>
      </p:pic>
      <p:pic>
        <p:nvPicPr>
          <p:cNvPr id="8" name="Picture 7">
            <a:extLst>
              <a:ext uri="{FF2B5EF4-FFF2-40B4-BE49-F238E27FC236}">
                <a16:creationId xmlns:a16="http://schemas.microsoft.com/office/drawing/2014/main" id="{23004B8C-F959-C025-17BB-A7C9A8E87ABA}"/>
              </a:ext>
            </a:extLst>
          </p:cNvPr>
          <p:cNvPicPr>
            <a:picLocks noChangeAspect="1"/>
          </p:cNvPicPr>
          <p:nvPr/>
        </p:nvPicPr>
        <p:blipFill>
          <a:blip r:embed="rId7"/>
          <a:stretch>
            <a:fillRect/>
          </a:stretch>
        </p:blipFill>
        <p:spPr>
          <a:xfrm>
            <a:off x="2703316" y="1663032"/>
            <a:ext cx="5992887" cy="3694496"/>
          </a:xfrm>
          <a:prstGeom prst="rect">
            <a:avLst/>
          </a:prstGeom>
        </p:spPr>
      </p:pic>
    </p:spTree>
    <p:extLst>
      <p:ext uri="{BB962C8B-B14F-4D97-AF65-F5344CB8AC3E}">
        <p14:creationId xmlns:p14="http://schemas.microsoft.com/office/powerpoint/2010/main" val="313190233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26670"/>
            <a:ext cx="12181840" cy="69113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pic>
        <p:nvPicPr>
          <p:cNvPr id="7" name="Picture 6" descr="A cartoon of a child holding a pencil and a notebook&#10;&#10;Description automatically generated">
            <a:extLst>
              <a:ext uri="{FF2B5EF4-FFF2-40B4-BE49-F238E27FC236}">
                <a16:creationId xmlns:a16="http://schemas.microsoft.com/office/drawing/2014/main" id="{17AD3D82-CB2A-F9D5-5022-B82B52094FB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317923" y="3123380"/>
            <a:ext cx="2913734" cy="3501420"/>
          </a:xfrm>
          <a:prstGeom prst="rect">
            <a:avLst/>
          </a:prstGeom>
        </p:spPr>
      </p:pic>
      <p:pic>
        <p:nvPicPr>
          <p:cNvPr id="8" name="Picture 7" descr="A close up of a logo&#10;&#10;Description automatically generated">
            <a:extLst>
              <a:ext uri="{FF2B5EF4-FFF2-40B4-BE49-F238E27FC236}">
                <a16:creationId xmlns:a16="http://schemas.microsoft.com/office/drawing/2014/main" id="{04EA1894-3F91-7EAC-E9BE-40E14E8F13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48312" y="82225"/>
            <a:ext cx="4948484" cy="1426353"/>
          </a:xfrm>
          <a:prstGeom prst="rect">
            <a:avLst/>
          </a:prstGeom>
        </p:spPr>
      </p:pic>
      <p:sp>
        <p:nvSpPr>
          <p:cNvPr id="9" name="Rectangle: Rounded Corners 8">
            <a:extLst>
              <a:ext uri="{FF2B5EF4-FFF2-40B4-BE49-F238E27FC236}">
                <a16:creationId xmlns:a16="http://schemas.microsoft.com/office/drawing/2014/main" id="{C9F0BD75-4F42-0166-E382-C20DDEE712DA}"/>
              </a:ext>
            </a:extLst>
          </p:cNvPr>
          <p:cNvSpPr/>
          <p:nvPr/>
        </p:nvSpPr>
        <p:spPr>
          <a:xfrm>
            <a:off x="865890" y="1635761"/>
            <a:ext cx="8186670" cy="4339738"/>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6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vi-VN" sz="3600" dirty="0">
                <a:solidFill>
                  <a:srgbClr val="002060"/>
                </a:solidFill>
                <a:latin typeface="Cambria" panose="02040503050406030204" pitchFamily="18" charset="0"/>
                <a:ea typeface="Cambria" panose="02040503050406030204" pitchFamily="18" charset="0"/>
                <a:cs typeface="Calibri" panose="020F0502020204030204" pitchFamily="34" charset="0"/>
              </a:rPr>
              <a:t>Đứng ở vị trí người tổ chức, hoạt động của chúng ta sẽ khác khi chỉ tham gia sự kiện: Người tổ chức cần nắm được kĩ các thông tin để chủ động để xuất hoạt động phù hợp, lên kế hoạch, thực hiện kế hoạch và theo dõi việc thực hiện kế hoạch đó.</a:t>
            </a:r>
            <a:endPar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16399824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0" y="0"/>
            <a:ext cx="12182475" cy="5796915"/>
          </a:xfrm>
          <a:prstGeom prst="rect">
            <a:avLst/>
          </a:prstGeom>
        </p:spPr>
      </p:pic>
      <p:pic>
        <p:nvPicPr>
          <p:cNvPr id="5" name="图片 4" descr="34"/>
          <p:cNvPicPr>
            <a:picLocks noChangeAspect="1"/>
          </p:cNvPicPr>
          <p:nvPr/>
        </p:nvPicPr>
        <p:blipFill>
          <a:blip r:embed="rId5"/>
          <a:stretch>
            <a:fillRect/>
          </a:stretch>
        </p:blipFill>
        <p:spPr>
          <a:xfrm>
            <a:off x="0" y="3247390"/>
            <a:ext cx="12182475" cy="3664585"/>
          </a:xfrm>
          <a:prstGeom prst="rect">
            <a:avLst/>
          </a:prstGeom>
        </p:spPr>
      </p:pic>
      <p:cxnSp>
        <p:nvCxnSpPr>
          <p:cNvPr id="11" name="直接连接符 10"/>
          <p:cNvCxnSpPr/>
          <p:nvPr/>
        </p:nvCxnSpPr>
        <p:spPr>
          <a:xfrm>
            <a:off x="2470451" y="1172939"/>
            <a:ext cx="2717709"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418337" y="1172939"/>
            <a:ext cx="2717709"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sp>
        <p:nvSpPr>
          <p:cNvPr id="7" name="弧形 6"/>
          <p:cNvSpPr/>
          <p:nvPr/>
        </p:nvSpPr>
        <p:spPr>
          <a:xfrm>
            <a:off x="5117295" y="204292"/>
            <a:ext cx="1371906" cy="1371906"/>
          </a:xfrm>
          <a:prstGeom prst="arc">
            <a:avLst>
              <a:gd name="adj1" fmla="val 9386608"/>
              <a:gd name="adj2" fmla="val 1456947"/>
            </a:avLst>
          </a:prstGeom>
          <a:ln w="12700">
            <a:solidFill>
              <a:srgbClr val="40938C"/>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字魂105号-简雅黑" panose="00000500000000000000" charset="-122"/>
              <a:ea typeface="字魂105号-简雅黑" panose="00000500000000000000" charset="-122"/>
              <a:cs typeface="+mn-cs"/>
            </a:endParaRPr>
          </a:p>
        </p:txBody>
      </p:sp>
      <p:grpSp>
        <p:nvGrpSpPr>
          <p:cNvPr id="13" name="Group 12">
            <a:extLst>
              <a:ext uri="{FF2B5EF4-FFF2-40B4-BE49-F238E27FC236}">
                <a16:creationId xmlns:a16="http://schemas.microsoft.com/office/drawing/2014/main" id="{3D0E5807-DAF1-FD89-3577-78E2CF04A71D}"/>
              </a:ext>
            </a:extLst>
          </p:cNvPr>
          <p:cNvGrpSpPr/>
          <p:nvPr/>
        </p:nvGrpSpPr>
        <p:grpSpPr>
          <a:xfrm>
            <a:off x="488751" y="3690298"/>
            <a:ext cx="3408091" cy="3310254"/>
            <a:chOff x="488751" y="3690298"/>
            <a:chExt cx="3408091" cy="3310254"/>
          </a:xfrm>
        </p:grpSpPr>
        <p:pic>
          <p:nvPicPr>
            <p:cNvPr id="15" name="Picture 14">
              <a:extLst>
                <a:ext uri="{FF2B5EF4-FFF2-40B4-BE49-F238E27FC236}">
                  <a16:creationId xmlns:a16="http://schemas.microsoft.com/office/drawing/2014/main" id="{A44A647B-0F50-0835-2B9E-46F9E888CFD4}"/>
                </a:ext>
              </a:extLst>
            </p:cNvPr>
            <p:cNvPicPr>
              <a:picLocks noChangeAspect="1"/>
            </p:cNvPicPr>
            <p:nvPr/>
          </p:nvPicPr>
          <p:blipFill rotWithShape="1">
            <a:blip r:embed="rId6">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6" name="Picture 15">
              <a:extLst>
                <a:ext uri="{FF2B5EF4-FFF2-40B4-BE49-F238E27FC236}">
                  <a16:creationId xmlns:a16="http://schemas.microsoft.com/office/drawing/2014/main" id="{C7DB5590-3303-5BC4-FBEE-3F15F7C2AD4C}"/>
                </a:ext>
              </a:extLst>
            </p:cNvPr>
            <p:cNvPicPr>
              <a:picLocks noChangeAspect="1"/>
            </p:cNvPicPr>
            <p:nvPr/>
          </p:nvPicPr>
          <p:blipFill rotWithShape="1">
            <a:blip r:embed="rId6">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21" name="图片 5" descr="33">
            <a:extLst>
              <a:ext uri="{FF2B5EF4-FFF2-40B4-BE49-F238E27FC236}">
                <a16:creationId xmlns:a16="http://schemas.microsoft.com/office/drawing/2014/main" id="{D218F60B-6E22-85B8-3574-8A1727C64D33}"/>
              </a:ext>
            </a:extLst>
          </p:cNvPr>
          <p:cNvPicPr>
            <a:picLocks noChangeAspect="1"/>
          </p:cNvPicPr>
          <p:nvPr/>
        </p:nvPicPr>
        <p:blipFill>
          <a:blip r:embed="rId7"/>
          <a:stretch>
            <a:fillRect/>
          </a:stretch>
        </p:blipFill>
        <p:spPr>
          <a:xfrm>
            <a:off x="4551239" y="3445576"/>
            <a:ext cx="4188062" cy="3476286"/>
          </a:xfrm>
          <a:prstGeom prst="rect">
            <a:avLst/>
          </a:prstGeom>
        </p:spPr>
      </p:pic>
      <p:pic>
        <p:nvPicPr>
          <p:cNvPr id="12" name="Picture 11">
            <a:extLst>
              <a:ext uri="{FF2B5EF4-FFF2-40B4-BE49-F238E27FC236}">
                <a16:creationId xmlns:a16="http://schemas.microsoft.com/office/drawing/2014/main" id="{19528C36-9ED2-6934-D005-A6FF09E8DE80}"/>
              </a:ext>
            </a:extLst>
          </p:cNvPr>
          <p:cNvPicPr>
            <a:picLocks noChangeAspect="1"/>
          </p:cNvPicPr>
          <p:nvPr/>
        </p:nvPicPr>
        <p:blipFill rotWithShape="1">
          <a:blip r:embed="rId6">
            <a:extLst>
              <a:ext uri="{28A0092B-C50C-407E-A947-70E740481C1C}">
                <a14:useLocalDpi xmlns:a14="http://schemas.microsoft.com/office/drawing/2010/main" val="0"/>
              </a:ext>
            </a:extLst>
          </a:blip>
          <a:srcRect l="87092" t="27821"/>
          <a:stretch/>
        </p:blipFill>
        <p:spPr>
          <a:xfrm>
            <a:off x="9943493" y="3596442"/>
            <a:ext cx="2017408" cy="3397689"/>
          </a:xfrm>
          <a:prstGeom prst="rect">
            <a:avLst/>
          </a:prstGeom>
        </p:spPr>
      </p:pic>
      <p:pic>
        <p:nvPicPr>
          <p:cNvPr id="17" name="Picture 16">
            <a:extLst>
              <a:ext uri="{FF2B5EF4-FFF2-40B4-BE49-F238E27FC236}">
                <a16:creationId xmlns:a16="http://schemas.microsoft.com/office/drawing/2014/main" id="{04CCC551-A0B9-99D0-8EF7-891044447E7C}"/>
              </a:ext>
            </a:extLst>
          </p:cNvPr>
          <p:cNvPicPr>
            <a:picLocks noChangeAspect="1"/>
          </p:cNvPicPr>
          <p:nvPr/>
        </p:nvPicPr>
        <p:blipFill rotWithShape="1">
          <a:blip r:embed="rId6">
            <a:extLst>
              <a:ext uri="{28A0092B-C50C-407E-A947-70E740481C1C}">
                <a14:useLocalDpi xmlns:a14="http://schemas.microsoft.com/office/drawing/2010/main" val="0"/>
              </a:ext>
            </a:extLst>
          </a:blip>
          <a:srcRect l="16589" t="37211" r="70260" b="836"/>
          <a:stretch/>
        </p:blipFill>
        <p:spPr>
          <a:xfrm flipH="1">
            <a:off x="7704511" y="4114685"/>
            <a:ext cx="2017408" cy="2862324"/>
          </a:xfrm>
          <a:prstGeom prst="rect">
            <a:avLst/>
          </a:prstGeom>
        </p:spPr>
      </p:pic>
      <p:pic>
        <p:nvPicPr>
          <p:cNvPr id="3" name="Picture 2">
            <a:extLst>
              <a:ext uri="{FF2B5EF4-FFF2-40B4-BE49-F238E27FC236}">
                <a16:creationId xmlns:a16="http://schemas.microsoft.com/office/drawing/2014/main" id="{F5681742-0971-F933-9700-B5119A165360}"/>
              </a:ext>
            </a:extLst>
          </p:cNvPr>
          <p:cNvPicPr>
            <a:picLocks noChangeAspect="1"/>
          </p:cNvPicPr>
          <p:nvPr/>
        </p:nvPicPr>
        <p:blipFill>
          <a:blip r:embed="rId8"/>
          <a:stretch>
            <a:fillRect/>
          </a:stretch>
        </p:blipFill>
        <p:spPr>
          <a:xfrm>
            <a:off x="-687735" y="6157343"/>
            <a:ext cx="2188654" cy="890093"/>
          </a:xfrm>
          <a:prstGeom prst="rect">
            <a:avLst/>
          </a:prstGeom>
        </p:spPr>
      </p:pic>
      <p:pic>
        <p:nvPicPr>
          <p:cNvPr id="9" name="Picture 8" descr="A logo with a black background&#10;&#10;Description automatically generated">
            <a:extLst>
              <a:ext uri="{FF2B5EF4-FFF2-40B4-BE49-F238E27FC236}">
                <a16:creationId xmlns:a16="http://schemas.microsoft.com/office/drawing/2014/main" id="{7892A828-A3E8-7CBB-32F9-A6980F28B1B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34640" y="-169950"/>
            <a:ext cx="7104232" cy="5489634"/>
          </a:xfrm>
          <a:prstGeom prst="rect">
            <a:avLst/>
          </a:prstGeom>
        </p:spPr>
      </p:pic>
    </p:spTree>
    <p:extLst>
      <p:ext uri="{BB962C8B-B14F-4D97-AF65-F5344CB8AC3E}">
        <p14:creationId xmlns:p14="http://schemas.microsoft.com/office/powerpoint/2010/main" val="369652567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图片 4" descr="34"/>
          <p:cNvPicPr>
            <a:picLocks noChangeAspect="1"/>
          </p:cNvPicPr>
          <p:nvPr/>
        </p:nvPicPr>
        <p:blipFill>
          <a:blip r:embed="rId3"/>
          <a:stretch>
            <a:fillRect/>
          </a:stretch>
        </p:blipFill>
        <p:spPr>
          <a:xfrm>
            <a:off x="0" y="3600273"/>
            <a:ext cx="12201525" cy="3257727"/>
          </a:xfrm>
          <a:prstGeom prst="rect">
            <a:avLst/>
          </a:prstGeom>
        </p:spPr>
      </p:pic>
      <p:pic>
        <p:nvPicPr>
          <p:cNvPr id="7" name="图片 6" descr="32"/>
          <p:cNvPicPr>
            <a:picLocks noChangeAspect="1"/>
          </p:cNvPicPr>
          <p:nvPr/>
        </p:nvPicPr>
        <p:blipFill>
          <a:blip r:embed="rId4"/>
          <a:stretch>
            <a:fillRect/>
          </a:stretch>
        </p:blipFill>
        <p:spPr>
          <a:xfrm>
            <a:off x="0" y="4556125"/>
            <a:ext cx="2219960" cy="2301875"/>
          </a:xfrm>
          <a:prstGeom prst="rect">
            <a:avLst/>
          </a:prstGeom>
        </p:spPr>
      </p:pic>
      <p:grpSp>
        <p:nvGrpSpPr>
          <p:cNvPr id="20" name="Group 19">
            <a:extLst>
              <a:ext uri="{FF2B5EF4-FFF2-40B4-BE49-F238E27FC236}">
                <a16:creationId xmlns:a16="http://schemas.microsoft.com/office/drawing/2014/main" id="{1B811C13-718D-18FB-2BBD-A5A8DB1507AF}"/>
              </a:ext>
            </a:extLst>
          </p:cNvPr>
          <p:cNvGrpSpPr/>
          <p:nvPr/>
        </p:nvGrpSpPr>
        <p:grpSpPr>
          <a:xfrm>
            <a:off x="1229661" y="1415632"/>
            <a:ext cx="3768132" cy="3768132"/>
            <a:chOff x="1229661" y="1415632"/>
            <a:chExt cx="3768132" cy="3768132"/>
          </a:xfrm>
        </p:grpSpPr>
        <p:grpSp>
          <p:nvGrpSpPr>
            <p:cNvPr id="8" name="Group 7">
              <a:extLst>
                <a:ext uri="{FF2B5EF4-FFF2-40B4-BE49-F238E27FC236}">
                  <a16:creationId xmlns:a16="http://schemas.microsoft.com/office/drawing/2014/main" id="{0BB5EEB5-B919-B40C-7013-60DBF81107D9}"/>
                </a:ext>
              </a:extLst>
            </p:cNvPr>
            <p:cNvGrpSpPr/>
            <p:nvPr/>
          </p:nvGrpSpPr>
          <p:grpSpPr>
            <a:xfrm>
              <a:off x="1229661" y="1415632"/>
              <a:ext cx="3768132" cy="3768132"/>
              <a:chOff x="1055077" y="1727704"/>
              <a:chExt cx="3768132" cy="3768132"/>
            </a:xfrm>
          </p:grpSpPr>
          <p:sp>
            <p:nvSpPr>
              <p:cNvPr id="3" name="Oval 2">
                <a:extLst>
                  <a:ext uri="{FF2B5EF4-FFF2-40B4-BE49-F238E27FC236}">
                    <a16:creationId xmlns:a16="http://schemas.microsoft.com/office/drawing/2014/main" id="{4409F268-ABA3-6A20-9D7E-FB54A689D437}"/>
                  </a:ext>
                </a:extLst>
              </p:cNvPr>
              <p:cNvSpPr/>
              <p:nvPr/>
            </p:nvSpPr>
            <p:spPr>
              <a:xfrm>
                <a:off x="1055077" y="1727704"/>
                <a:ext cx="3768132" cy="3768132"/>
              </a:xfrm>
              <a:prstGeom prst="ellipse">
                <a:avLst/>
              </a:prstGeom>
              <a:solidFill>
                <a:srgbClr val="4BA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sp>
            <p:nvSpPr>
              <p:cNvPr id="6" name="Oval 5">
                <a:extLst>
                  <a:ext uri="{FF2B5EF4-FFF2-40B4-BE49-F238E27FC236}">
                    <a16:creationId xmlns:a16="http://schemas.microsoft.com/office/drawing/2014/main" id="{63B654DD-B807-DFFC-57F2-1B461A43C1C9}"/>
                  </a:ext>
                </a:extLst>
              </p:cNvPr>
              <p:cNvSpPr/>
              <p:nvPr/>
            </p:nvSpPr>
            <p:spPr>
              <a:xfrm>
                <a:off x="1219361" y="1868994"/>
                <a:ext cx="3439564" cy="3439564"/>
              </a:xfrm>
              <a:prstGeom prst="ellipse">
                <a:avLst/>
              </a:pr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18" name="TextBox 17">
              <a:extLst>
                <a:ext uri="{FF2B5EF4-FFF2-40B4-BE49-F238E27FC236}">
                  <a16:creationId xmlns:a16="http://schemas.microsoft.com/office/drawing/2014/main" id="{AFE4F3F2-FBF0-C1AA-F52E-F1ED4BD72FBF}"/>
                </a:ext>
              </a:extLst>
            </p:cNvPr>
            <p:cNvSpPr txBox="1"/>
            <p:nvPr/>
          </p:nvSpPr>
          <p:spPr>
            <a:xfrm>
              <a:off x="1381479" y="2282446"/>
              <a:ext cx="3452030" cy="1971822"/>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nl-NL" sz="3500" b="1" i="0" u="none" strike="noStrike" kern="1200" cap="none" spc="0" normalizeH="0" baseline="0" noProof="0" dirty="0">
                  <a:ln>
                    <a:noFill/>
                  </a:ln>
                  <a:solidFill>
                    <a:srgbClr val="FFFFFF"/>
                  </a:solidFill>
                  <a:effectLst/>
                  <a:uLnTx/>
                  <a:uFillTx/>
                  <a:latin typeface="Cambria" panose="02040503050406030204" pitchFamily="18" charset="0"/>
                  <a:ea typeface="Calibri" panose="020F0502020204030204" pitchFamily="34" charset="0"/>
                  <a:cs typeface="Times New Roman" panose="02020603050405020304" pitchFamily="18" charset="0"/>
                </a:rPr>
                <a:t>Hoàn thiện phiếu thu thập thông tin.</a:t>
              </a:r>
              <a:endParaRPr kumimoji="0" lang="en-US" sz="3500" b="1" i="0" u="none" strike="noStrike" kern="1200" cap="none" spc="0" normalizeH="0" baseline="0" noProof="0" dirty="0">
                <a:ln>
                  <a:noFill/>
                </a:ln>
                <a:solidFill>
                  <a:srgbClr val="FFFFFF"/>
                </a:solidFill>
                <a:effectLst/>
                <a:uLnTx/>
                <a:uFillTx/>
                <a:latin typeface="Cambria" panose="02040503050406030204" pitchFamily="18" charset="0"/>
                <a:ea typeface="Calibri" panose="020F0502020204030204" pitchFamily="34" charset="0"/>
                <a:cs typeface="Times New Roman" panose="02020603050405020304" pitchFamily="18" charset="0"/>
              </a:endParaRPr>
            </a:p>
          </p:txBody>
        </p:sp>
      </p:grpSp>
      <p:grpSp>
        <p:nvGrpSpPr>
          <p:cNvPr id="21" name="Group 20">
            <a:extLst>
              <a:ext uri="{FF2B5EF4-FFF2-40B4-BE49-F238E27FC236}">
                <a16:creationId xmlns:a16="http://schemas.microsoft.com/office/drawing/2014/main" id="{0D428472-0E28-A454-3D4A-7926CD3420A4}"/>
              </a:ext>
            </a:extLst>
          </p:cNvPr>
          <p:cNvGrpSpPr/>
          <p:nvPr/>
        </p:nvGrpSpPr>
        <p:grpSpPr>
          <a:xfrm>
            <a:off x="6811109" y="1411158"/>
            <a:ext cx="3768132" cy="3768132"/>
            <a:chOff x="6811109" y="1411158"/>
            <a:chExt cx="3768132" cy="3768132"/>
          </a:xfrm>
        </p:grpSpPr>
        <p:grpSp>
          <p:nvGrpSpPr>
            <p:cNvPr id="10" name="Group 9">
              <a:extLst>
                <a:ext uri="{FF2B5EF4-FFF2-40B4-BE49-F238E27FC236}">
                  <a16:creationId xmlns:a16="http://schemas.microsoft.com/office/drawing/2014/main" id="{C4317B94-1E05-2BCC-C215-37F499316B01}"/>
                </a:ext>
              </a:extLst>
            </p:cNvPr>
            <p:cNvGrpSpPr/>
            <p:nvPr/>
          </p:nvGrpSpPr>
          <p:grpSpPr>
            <a:xfrm>
              <a:off x="6811109" y="1411158"/>
              <a:ext cx="3768132" cy="3768132"/>
              <a:chOff x="1055077" y="1727704"/>
              <a:chExt cx="3768132" cy="3768132"/>
            </a:xfrm>
          </p:grpSpPr>
          <p:sp>
            <p:nvSpPr>
              <p:cNvPr id="12" name="Oval 11">
                <a:extLst>
                  <a:ext uri="{FF2B5EF4-FFF2-40B4-BE49-F238E27FC236}">
                    <a16:creationId xmlns:a16="http://schemas.microsoft.com/office/drawing/2014/main" id="{04354A8A-5E78-4D95-5727-B4DFD0854A6E}"/>
                  </a:ext>
                </a:extLst>
              </p:cNvPr>
              <p:cNvSpPr/>
              <p:nvPr/>
            </p:nvSpPr>
            <p:spPr>
              <a:xfrm>
                <a:off x="1055077" y="1727704"/>
                <a:ext cx="3768132" cy="3768132"/>
              </a:xfrm>
              <a:prstGeom prst="ellipse">
                <a:avLst/>
              </a:prstGeom>
              <a:solidFill>
                <a:srgbClr val="4BA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sp>
            <p:nvSpPr>
              <p:cNvPr id="14" name="Oval 13">
                <a:extLst>
                  <a:ext uri="{FF2B5EF4-FFF2-40B4-BE49-F238E27FC236}">
                    <a16:creationId xmlns:a16="http://schemas.microsoft.com/office/drawing/2014/main" id="{907EDFCE-1999-C412-8CD0-A62B2CCE141C}"/>
                  </a:ext>
                </a:extLst>
              </p:cNvPr>
              <p:cNvSpPr/>
              <p:nvPr/>
            </p:nvSpPr>
            <p:spPr>
              <a:xfrm>
                <a:off x="1219361" y="1868994"/>
                <a:ext cx="3439564" cy="3439564"/>
              </a:xfrm>
              <a:prstGeom prst="ellipse">
                <a:avLst/>
              </a:pr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19" name="TextBox 18">
              <a:extLst>
                <a:ext uri="{FF2B5EF4-FFF2-40B4-BE49-F238E27FC236}">
                  <a16:creationId xmlns:a16="http://schemas.microsoft.com/office/drawing/2014/main" id="{E39D75CD-C297-97AF-9FAF-C2CF35CE8E26}"/>
                </a:ext>
              </a:extLst>
            </p:cNvPr>
            <p:cNvSpPr txBox="1"/>
            <p:nvPr/>
          </p:nvSpPr>
          <p:spPr>
            <a:xfrm>
              <a:off x="6975393" y="2609484"/>
              <a:ext cx="3452030" cy="1325491"/>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nl-NL" sz="3500" b="1" i="0" u="none" strike="noStrike" kern="1200" cap="none" spc="0" normalizeH="0" baseline="0" noProof="0" dirty="0">
                  <a:ln>
                    <a:noFill/>
                  </a:ln>
                  <a:solidFill>
                    <a:srgbClr val="FFFFFF"/>
                  </a:solidFill>
                  <a:effectLst/>
                  <a:uLnTx/>
                  <a:uFillTx/>
                  <a:latin typeface="Cambria" panose="02040503050406030204" pitchFamily="18" charset="0"/>
                  <a:ea typeface="Calibri" panose="020F0502020204030204" pitchFamily="34" charset="0"/>
                  <a:cs typeface="Times New Roman" panose="02020603050405020304" pitchFamily="18" charset="0"/>
                </a:rPr>
                <a:t>Chuẩn bị bài tiếp theo</a:t>
              </a:r>
              <a:endParaRPr kumimoji="0" lang="en-US" sz="3500" b="1" i="0" u="none" strike="noStrike" kern="1200" cap="none" spc="0" normalizeH="0" baseline="0" noProof="0" dirty="0">
                <a:ln>
                  <a:noFill/>
                </a:ln>
                <a:solidFill>
                  <a:srgbClr val="FFFFFF"/>
                </a:solidFill>
                <a:effectLst/>
                <a:uLnTx/>
                <a:uFillTx/>
                <a:latin typeface="Cambria" panose="02040503050406030204" pitchFamily="18" charset="0"/>
                <a:ea typeface="Calibri" panose="020F0502020204030204" pitchFamily="34" charset="0"/>
                <a:cs typeface="Times New Roman" panose="02020603050405020304" pitchFamily="18" charset="0"/>
              </a:endParaRPr>
            </a:p>
          </p:txBody>
        </p:sp>
      </p:grpSp>
      <p:pic>
        <p:nvPicPr>
          <p:cNvPr id="17" name="Picture 16">
            <a:extLst>
              <a:ext uri="{FF2B5EF4-FFF2-40B4-BE49-F238E27FC236}">
                <a16:creationId xmlns:a16="http://schemas.microsoft.com/office/drawing/2014/main" id="{ACB02BA2-41EF-6AB5-AD63-0E2C3854911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141731" y="3920011"/>
            <a:ext cx="3768132" cy="2917656"/>
          </a:xfrm>
          <a:prstGeom prst="rect">
            <a:avLst/>
          </a:prstGeom>
        </p:spPr>
      </p:pic>
      <p:pic>
        <p:nvPicPr>
          <p:cNvPr id="4" name="Picture 3">
            <a:extLst>
              <a:ext uri="{FF2B5EF4-FFF2-40B4-BE49-F238E27FC236}">
                <a16:creationId xmlns:a16="http://schemas.microsoft.com/office/drawing/2014/main" id="{5BDBA6B7-983A-4A34-9479-FDBC895258E8}"/>
              </a:ext>
            </a:extLst>
          </p:cNvPr>
          <p:cNvPicPr>
            <a:picLocks noChangeAspect="1"/>
          </p:cNvPicPr>
          <p:nvPr/>
        </p:nvPicPr>
        <p:blipFill>
          <a:blip r:embed="rId6"/>
          <a:stretch>
            <a:fillRect/>
          </a:stretch>
        </p:blipFill>
        <p:spPr>
          <a:xfrm>
            <a:off x="3608089" y="132237"/>
            <a:ext cx="4401693" cy="2353260"/>
          </a:xfrm>
          <a:prstGeom prst="rect">
            <a:avLst/>
          </a:prstGeom>
        </p:spPr>
      </p:pic>
    </p:spTree>
    <p:extLst>
      <p:ext uri="{BB962C8B-B14F-4D97-AF65-F5344CB8AC3E}">
        <p14:creationId xmlns:p14="http://schemas.microsoft.com/office/powerpoint/2010/main" val="41425318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ppt_x"/>
                                          </p:val>
                                        </p:tav>
                                        <p:tav tm="100000">
                                          <p:val>
                                            <p:strVal val="#ppt_x"/>
                                          </p:val>
                                        </p:tav>
                                      </p:tavLst>
                                    </p:anim>
                                    <p:anim calcmode="lin" valueType="num">
                                      <p:cBhvr additive="base">
                                        <p:cTn id="1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3"/>
          <a:stretch>
            <a:fillRect/>
          </a:stretch>
        </p:blipFill>
        <p:spPr>
          <a:xfrm>
            <a:off x="9525" y="303179"/>
            <a:ext cx="12182475" cy="5796915"/>
          </a:xfrm>
          <a:prstGeom prst="rect">
            <a:avLst/>
          </a:prstGeom>
        </p:spPr>
      </p:pic>
      <p:pic>
        <p:nvPicPr>
          <p:cNvPr id="5" name="图片 4" descr="34"/>
          <p:cNvPicPr>
            <a:picLocks noChangeAspect="1"/>
          </p:cNvPicPr>
          <p:nvPr/>
        </p:nvPicPr>
        <p:blipFill>
          <a:blip r:embed="rId4"/>
          <a:stretch>
            <a:fillRect/>
          </a:stretch>
        </p:blipFill>
        <p:spPr>
          <a:xfrm>
            <a:off x="0" y="3188002"/>
            <a:ext cx="12182475" cy="3664585"/>
          </a:xfrm>
          <a:prstGeom prst="rect">
            <a:avLst/>
          </a:prstGeom>
        </p:spPr>
      </p:pic>
      <p:pic>
        <p:nvPicPr>
          <p:cNvPr id="6" name="图片 5" descr="33"/>
          <p:cNvPicPr>
            <a:picLocks noChangeAspect="1"/>
          </p:cNvPicPr>
          <p:nvPr/>
        </p:nvPicPr>
        <p:blipFill>
          <a:blip r:embed="rId5"/>
          <a:stretch>
            <a:fillRect/>
          </a:stretch>
        </p:blipFill>
        <p:spPr>
          <a:xfrm>
            <a:off x="273102" y="2162919"/>
            <a:ext cx="5656408" cy="4695082"/>
          </a:xfrm>
          <a:prstGeom prst="rect">
            <a:avLst/>
          </a:prstGeom>
        </p:spPr>
      </p:pic>
      <p:pic>
        <p:nvPicPr>
          <p:cNvPr id="7" name="图片 6" descr="32"/>
          <p:cNvPicPr>
            <a:picLocks noChangeAspect="1"/>
          </p:cNvPicPr>
          <p:nvPr/>
        </p:nvPicPr>
        <p:blipFill>
          <a:blip r:embed="rId6"/>
          <a:stretch>
            <a:fillRect/>
          </a:stretch>
        </p:blipFill>
        <p:spPr>
          <a:xfrm>
            <a:off x="0" y="4556125"/>
            <a:ext cx="2219960" cy="2301875"/>
          </a:xfrm>
          <a:prstGeom prst="rect">
            <a:avLst/>
          </a:prstGeom>
        </p:spPr>
      </p:pic>
      <p:pic>
        <p:nvPicPr>
          <p:cNvPr id="3" name="Picture 2">
            <a:extLst>
              <a:ext uri="{FF2B5EF4-FFF2-40B4-BE49-F238E27FC236}">
                <a16:creationId xmlns:a16="http://schemas.microsoft.com/office/drawing/2014/main" id="{E57E0C4C-86EA-3F8C-AABA-EFF057B0442E}"/>
              </a:ext>
            </a:extLst>
          </p:cNvPr>
          <p:cNvPicPr>
            <a:picLocks noChangeAspect="1"/>
          </p:cNvPicPr>
          <p:nvPr/>
        </p:nvPicPr>
        <p:blipFill rotWithShape="1">
          <a:blip r:embed="rId7">
            <a:extLst>
              <a:ext uri="{28A0092B-C50C-407E-A947-70E740481C1C}">
                <a14:useLocalDpi xmlns:a14="http://schemas.microsoft.com/office/drawing/2010/main" val="0"/>
              </a:ext>
            </a:extLst>
          </a:blip>
          <a:srcRect l="87092" t="27821"/>
          <a:stretch/>
        </p:blipFill>
        <p:spPr>
          <a:xfrm>
            <a:off x="9943493" y="3596442"/>
            <a:ext cx="2017408" cy="3397689"/>
          </a:xfrm>
          <a:prstGeom prst="rect">
            <a:avLst/>
          </a:prstGeom>
        </p:spPr>
      </p:pic>
      <p:grpSp>
        <p:nvGrpSpPr>
          <p:cNvPr id="11" name="Group 10">
            <a:extLst>
              <a:ext uri="{FF2B5EF4-FFF2-40B4-BE49-F238E27FC236}">
                <a16:creationId xmlns:a16="http://schemas.microsoft.com/office/drawing/2014/main" id="{70552448-00A0-3AF6-DD03-88B0EBE729A5}"/>
              </a:ext>
            </a:extLst>
          </p:cNvPr>
          <p:cNvGrpSpPr/>
          <p:nvPr/>
        </p:nvGrpSpPr>
        <p:grpSpPr>
          <a:xfrm>
            <a:off x="488751" y="3690298"/>
            <a:ext cx="3408091" cy="3310254"/>
            <a:chOff x="488751" y="3690298"/>
            <a:chExt cx="3408091" cy="3310254"/>
          </a:xfrm>
        </p:grpSpPr>
        <p:pic>
          <p:nvPicPr>
            <p:cNvPr id="8" name="Picture 7">
              <a:extLst>
                <a:ext uri="{FF2B5EF4-FFF2-40B4-BE49-F238E27FC236}">
                  <a16:creationId xmlns:a16="http://schemas.microsoft.com/office/drawing/2014/main" id="{E55952B6-EF6F-AC4C-D4D7-ADDB9E59FC63}"/>
                </a:ext>
              </a:extLst>
            </p:cNvPr>
            <p:cNvPicPr>
              <a:picLocks noChangeAspect="1"/>
            </p:cNvPicPr>
            <p:nvPr/>
          </p:nvPicPr>
          <p:blipFill rotWithShape="1">
            <a:blip r:embed="rId7">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9" name="Picture 8">
              <a:extLst>
                <a:ext uri="{FF2B5EF4-FFF2-40B4-BE49-F238E27FC236}">
                  <a16:creationId xmlns:a16="http://schemas.microsoft.com/office/drawing/2014/main" id="{B58E0AF7-BEDB-A79B-F11A-540E1E9579CE}"/>
                </a:ext>
              </a:extLst>
            </p:cNvPr>
            <p:cNvPicPr>
              <a:picLocks noChangeAspect="1"/>
            </p:cNvPicPr>
            <p:nvPr/>
          </p:nvPicPr>
          <p:blipFill rotWithShape="1">
            <a:blip r:embed="rId7">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10" name="Picture 9">
            <a:extLst>
              <a:ext uri="{FF2B5EF4-FFF2-40B4-BE49-F238E27FC236}">
                <a16:creationId xmlns:a16="http://schemas.microsoft.com/office/drawing/2014/main" id="{00579191-0543-0BC9-D8F1-C1D0DB2CE356}"/>
              </a:ext>
            </a:extLst>
          </p:cNvPr>
          <p:cNvPicPr>
            <a:picLocks noChangeAspect="1"/>
          </p:cNvPicPr>
          <p:nvPr/>
        </p:nvPicPr>
        <p:blipFill rotWithShape="1">
          <a:blip r:embed="rId7">
            <a:extLst>
              <a:ext uri="{28A0092B-C50C-407E-A947-70E740481C1C}">
                <a14:useLocalDpi xmlns:a14="http://schemas.microsoft.com/office/drawing/2010/main" val="0"/>
              </a:ext>
            </a:extLst>
          </a:blip>
          <a:srcRect l="16589" t="37211" r="70260" b="836"/>
          <a:stretch/>
        </p:blipFill>
        <p:spPr>
          <a:xfrm flipH="1">
            <a:off x="7704511" y="4114685"/>
            <a:ext cx="2017408" cy="2862324"/>
          </a:xfrm>
          <a:prstGeom prst="rect">
            <a:avLst/>
          </a:prstGeom>
        </p:spPr>
      </p:pic>
      <p:grpSp>
        <p:nvGrpSpPr>
          <p:cNvPr id="16" name="Group 15">
            <a:extLst>
              <a:ext uri="{FF2B5EF4-FFF2-40B4-BE49-F238E27FC236}">
                <a16:creationId xmlns:a16="http://schemas.microsoft.com/office/drawing/2014/main" id="{14BB32AD-1AFC-A4F5-BAA9-6164CCB66AE3}"/>
              </a:ext>
            </a:extLst>
          </p:cNvPr>
          <p:cNvGrpSpPr/>
          <p:nvPr/>
        </p:nvGrpSpPr>
        <p:grpSpPr>
          <a:xfrm>
            <a:off x="1368287" y="767118"/>
            <a:ext cx="9147063" cy="3054119"/>
            <a:chOff x="1116283" y="827782"/>
            <a:chExt cx="9533125" cy="18463977"/>
          </a:xfrm>
        </p:grpSpPr>
        <p:sp>
          <p:nvSpPr>
            <p:cNvPr id="17" name="TextBox 16">
              <a:extLst>
                <a:ext uri="{FF2B5EF4-FFF2-40B4-BE49-F238E27FC236}">
                  <a16:creationId xmlns:a16="http://schemas.microsoft.com/office/drawing/2014/main" id="{BB8CAA13-C5FC-9199-E1FB-7C3587E21195}"/>
                </a:ext>
              </a:extLst>
            </p:cNvPr>
            <p:cNvSpPr txBox="1"/>
            <p:nvPr/>
          </p:nvSpPr>
          <p:spPr>
            <a:xfrm>
              <a:off x="1130803" y="827782"/>
              <a:ext cx="9518605" cy="184208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w="228600">
                    <a:solidFill>
                      <a:srgbClr val="3F938B"/>
                    </a:solidFill>
                  </a:ln>
                  <a:solidFill>
                    <a:srgbClr val="3F938B"/>
                  </a:solidFill>
                  <a:effectLst/>
                  <a:uLnTx/>
                  <a:uFillTx/>
                  <a:latin typeface="#9Slide07 Cadena" panose="02000503000000020004" pitchFamily="2" charset="0"/>
                  <a:ea typeface="+mn-ea"/>
                  <a:cs typeface="+mn-cs"/>
                </a:rPr>
                <a:t>CHÚC CÁC EM HỌC TỐT!</a:t>
              </a:r>
              <a:endParaRPr kumimoji="0" lang="vi-VN" sz="9600" b="0" i="0" u="none" strike="noStrike" kern="1200" cap="none" spc="0" normalizeH="0" baseline="0" noProof="0" dirty="0">
                <a:ln w="228600">
                  <a:solidFill>
                    <a:srgbClr val="3F938B"/>
                  </a:solidFill>
                </a:ln>
                <a:solidFill>
                  <a:srgbClr val="3F938B"/>
                </a:solidFill>
                <a:effectLst/>
                <a:uLnTx/>
                <a:uFillTx/>
                <a:latin typeface="#9Slide07 Cadena" panose="02000503000000020004" pitchFamily="2" charset="0"/>
                <a:ea typeface="+mn-ea"/>
                <a:cs typeface="+mn-cs"/>
              </a:endParaRPr>
            </a:p>
          </p:txBody>
        </p:sp>
        <p:sp>
          <p:nvSpPr>
            <p:cNvPr id="18" name="TextBox 17">
              <a:extLst>
                <a:ext uri="{FF2B5EF4-FFF2-40B4-BE49-F238E27FC236}">
                  <a16:creationId xmlns:a16="http://schemas.microsoft.com/office/drawing/2014/main" id="{A67BAC0A-CD1A-052B-BD97-B989FFBE54F4}"/>
                </a:ext>
              </a:extLst>
            </p:cNvPr>
            <p:cNvSpPr txBox="1"/>
            <p:nvPr/>
          </p:nvSpPr>
          <p:spPr>
            <a:xfrm>
              <a:off x="1116283" y="870893"/>
              <a:ext cx="9518605" cy="184208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prstClr val="white"/>
                  </a:solidFill>
                  <a:effectLst/>
                  <a:uLnTx/>
                  <a:uFillTx/>
                  <a:latin typeface="#9Slide07 Cadena" panose="02000503000000020004" pitchFamily="2" charset="0"/>
                  <a:ea typeface="+mn-ea"/>
                  <a:cs typeface="+mn-cs"/>
                </a:rPr>
                <a:t>CHÚC CÁC EM HỌC TỐT!</a:t>
              </a:r>
              <a:endParaRPr kumimoji="0" lang="vi-VN" sz="9600" b="0" i="0" u="none" strike="noStrike" kern="1200" cap="none" spc="0" normalizeH="0" baseline="0" noProof="0" dirty="0">
                <a:ln>
                  <a:noFill/>
                </a:ln>
                <a:solidFill>
                  <a:prstClr val="white"/>
                </a:solidFill>
                <a:effectLst/>
                <a:uLnTx/>
                <a:uFillTx/>
                <a:latin typeface="#9Slide07 Cadena" panose="02000503000000020004" pitchFamily="2" charset="0"/>
                <a:ea typeface="+mn-ea"/>
                <a:cs typeface="+mn-cs"/>
              </a:endParaRPr>
            </a:p>
          </p:txBody>
        </p:sp>
      </p:grpSp>
    </p:spTree>
    <p:extLst>
      <p:ext uri="{BB962C8B-B14F-4D97-AF65-F5344CB8AC3E}">
        <p14:creationId xmlns:p14="http://schemas.microsoft.com/office/powerpoint/2010/main" val="399918260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26671"/>
            <a:ext cx="12181840" cy="69113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grpSp>
        <p:nvGrpSpPr>
          <p:cNvPr id="10" name="Group 9">
            <a:extLst>
              <a:ext uri="{FF2B5EF4-FFF2-40B4-BE49-F238E27FC236}">
                <a16:creationId xmlns:a16="http://schemas.microsoft.com/office/drawing/2014/main" id="{FB04DF26-32A9-839B-5F63-1DCB446AA219}"/>
              </a:ext>
            </a:extLst>
          </p:cNvPr>
          <p:cNvGrpSpPr/>
          <p:nvPr/>
        </p:nvGrpSpPr>
        <p:grpSpPr>
          <a:xfrm>
            <a:off x="973454" y="1539843"/>
            <a:ext cx="9561196" cy="1260508"/>
            <a:chOff x="613600" y="1403470"/>
            <a:chExt cx="3420572" cy="1424157"/>
          </a:xfrm>
        </p:grpSpPr>
        <p:sp>
          <p:nvSpPr>
            <p:cNvPr id="11" name="Speech Bubble: Rectangle with Corners Rounded 10">
              <a:extLst>
                <a:ext uri="{FF2B5EF4-FFF2-40B4-BE49-F238E27FC236}">
                  <a16:creationId xmlns:a16="http://schemas.microsoft.com/office/drawing/2014/main" id="{D49F3249-5FA5-D39B-0601-406BF2BAAAB8}"/>
                </a:ext>
              </a:extLst>
            </p:cNvPr>
            <p:cNvSpPr/>
            <p:nvPr/>
          </p:nvSpPr>
          <p:spPr>
            <a:xfrm>
              <a:off x="613600" y="1403470"/>
              <a:ext cx="3420572" cy="1424157"/>
            </a:xfrm>
            <a:prstGeom prst="wedgeRoundRectCallout">
              <a:avLst>
                <a:gd name="adj1" fmla="val -31043"/>
                <a:gd name="adj2" fmla="val 69878"/>
                <a:gd name="adj3" fmla="val 16667"/>
              </a:avLst>
            </a:prstGeom>
            <a:solidFill>
              <a:schemeClr val="tx2"/>
            </a:solidFill>
            <a:ln w="28575">
              <a:solidFill>
                <a:srgbClr val="34733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sp>
          <p:nvSpPr>
            <p:cNvPr id="13" name="TextBox 12">
              <a:extLst>
                <a:ext uri="{FF2B5EF4-FFF2-40B4-BE49-F238E27FC236}">
                  <a16:creationId xmlns:a16="http://schemas.microsoft.com/office/drawing/2014/main" id="{7F1E5CFF-D369-D8D5-01C3-A99EDE650898}"/>
                </a:ext>
              </a:extLst>
            </p:cNvPr>
            <p:cNvSpPr txBox="1"/>
            <p:nvPr/>
          </p:nvSpPr>
          <p:spPr>
            <a:xfrm>
              <a:off x="669757" y="1465233"/>
              <a:ext cx="3364415"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000000"/>
                  </a:solidFill>
                  <a:latin typeface="Cambria" panose="02040503050406030204" pitchFamily="18" charset="0"/>
                  <a:ea typeface="Calibri" panose="020F0502020204030204" pitchFamily="34" charset="0"/>
                </a:rPr>
                <a:t>T</a:t>
              </a: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libri" panose="020F0502020204030204" pitchFamily="34" charset="0"/>
                  <a:cs typeface="+mn-cs"/>
                </a:rPr>
                <a:t>hảo luận về cụm từ “Tôn sư trọng đạo” </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endParaRPr>
            </a:p>
          </p:txBody>
        </p:sp>
      </p:grpSp>
      <p:pic>
        <p:nvPicPr>
          <p:cNvPr id="15" name="Picture 14">
            <a:extLst>
              <a:ext uri="{FF2B5EF4-FFF2-40B4-BE49-F238E27FC236}">
                <a16:creationId xmlns:a16="http://schemas.microsoft.com/office/drawing/2014/main" id="{1C976AAC-4708-08BD-D5E0-67645C139FAD}"/>
              </a:ext>
            </a:extLst>
          </p:cNvPr>
          <p:cNvPicPr>
            <a:picLocks noChangeAspect="1"/>
          </p:cNvPicPr>
          <p:nvPr/>
        </p:nvPicPr>
        <p:blipFill rotWithShape="1">
          <a:blip r:embed="rId5">
            <a:extLst>
              <a:ext uri="{28A0092B-C50C-407E-A947-70E740481C1C}">
                <a14:useLocalDpi xmlns:a14="http://schemas.microsoft.com/office/drawing/2010/main" val="0"/>
              </a:ext>
            </a:extLst>
          </a:blip>
          <a:srcRect t="-4095" r="83764" b="37529"/>
          <a:stretch/>
        </p:blipFill>
        <p:spPr>
          <a:xfrm flipH="1">
            <a:off x="456692" y="2867026"/>
            <a:ext cx="2645669" cy="3372258"/>
          </a:xfrm>
          <a:prstGeom prst="rect">
            <a:avLst/>
          </a:prstGeom>
        </p:spPr>
      </p:pic>
      <p:sp>
        <p:nvSpPr>
          <p:cNvPr id="5" name="TextBox 4">
            <a:extLst>
              <a:ext uri="{FF2B5EF4-FFF2-40B4-BE49-F238E27FC236}">
                <a16:creationId xmlns:a16="http://schemas.microsoft.com/office/drawing/2014/main" id="{A2B7BD1D-6366-C6FC-D950-F917C4722FC6}"/>
              </a:ext>
            </a:extLst>
          </p:cNvPr>
          <p:cNvSpPr txBox="1"/>
          <p:nvPr/>
        </p:nvSpPr>
        <p:spPr>
          <a:xfrm>
            <a:off x="3657600" y="3352800"/>
            <a:ext cx="6972300" cy="1200329"/>
          </a:xfrm>
          <a:prstGeom prst="rect">
            <a:avLst/>
          </a:prstGeom>
          <a:noFill/>
        </p:spPr>
        <p:txBody>
          <a:bodyPr wrap="square" rtlCol="0">
            <a:spAutoFit/>
          </a:bodyPr>
          <a:lstStyle/>
          <a:p>
            <a:r>
              <a:rPr lang="en-US" sz="3600" dirty="0" err="1">
                <a:solidFill>
                  <a:srgbClr val="FF0000"/>
                </a:solidFill>
                <a:latin typeface="Cambria" panose="02040503050406030204" pitchFamily="18" charset="0"/>
                <a:ea typeface="Cambria" panose="02040503050406030204" pitchFamily="18" charset="0"/>
              </a:rPr>
              <a:t>Mỗi</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em</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nói</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một</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từ</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mình</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nghĩ</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đến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khi</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nghe</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cụm</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từ</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đó</a:t>
            </a:r>
            <a:r>
              <a:rPr lang="en-US" sz="3600" dirty="0">
                <a:solidFill>
                  <a:srgbClr val="FF0000"/>
                </a:solidFill>
                <a:latin typeface="Cambria" panose="02040503050406030204" pitchFamily="18" charset="0"/>
                <a:ea typeface="Cambria" panose="02040503050406030204" pitchFamily="18" charset="0"/>
              </a:rPr>
              <a:t>. (VD: </a:t>
            </a:r>
            <a:r>
              <a:rPr lang="en-US" sz="3600" dirty="0" err="1">
                <a:solidFill>
                  <a:srgbClr val="FF0000"/>
                </a:solidFill>
                <a:latin typeface="Cambria" panose="02040503050406030204" pitchFamily="18" charset="0"/>
                <a:ea typeface="Cambria" panose="02040503050406030204" pitchFamily="18" charset="0"/>
              </a:rPr>
              <a:t>thầy</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cô</a:t>
            </a:r>
            <a:r>
              <a:rPr lang="en-US" sz="36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296833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3"/>
          <a:stretch>
            <a:fillRect/>
          </a:stretch>
        </p:blipFill>
        <p:spPr>
          <a:xfrm>
            <a:off x="9525" y="303179"/>
            <a:ext cx="12182475" cy="5796915"/>
          </a:xfrm>
          <a:prstGeom prst="rect">
            <a:avLst/>
          </a:prstGeom>
        </p:spPr>
      </p:pic>
      <p:pic>
        <p:nvPicPr>
          <p:cNvPr id="5" name="图片 4" descr="34"/>
          <p:cNvPicPr>
            <a:picLocks noChangeAspect="1"/>
          </p:cNvPicPr>
          <p:nvPr/>
        </p:nvPicPr>
        <p:blipFill>
          <a:blip r:embed="rId4"/>
          <a:stretch>
            <a:fillRect/>
          </a:stretch>
        </p:blipFill>
        <p:spPr>
          <a:xfrm>
            <a:off x="0" y="3188002"/>
            <a:ext cx="12182475" cy="3664585"/>
          </a:xfrm>
          <a:prstGeom prst="rect">
            <a:avLst/>
          </a:prstGeom>
        </p:spPr>
      </p:pic>
      <p:pic>
        <p:nvPicPr>
          <p:cNvPr id="6" name="图片 5" descr="33"/>
          <p:cNvPicPr>
            <a:picLocks noChangeAspect="1"/>
          </p:cNvPicPr>
          <p:nvPr/>
        </p:nvPicPr>
        <p:blipFill>
          <a:blip r:embed="rId5"/>
          <a:stretch>
            <a:fillRect/>
          </a:stretch>
        </p:blipFill>
        <p:spPr>
          <a:xfrm>
            <a:off x="273102" y="2162919"/>
            <a:ext cx="5656408" cy="4695082"/>
          </a:xfrm>
          <a:prstGeom prst="rect">
            <a:avLst/>
          </a:prstGeom>
        </p:spPr>
      </p:pic>
      <p:pic>
        <p:nvPicPr>
          <p:cNvPr id="7" name="图片 6" descr="32"/>
          <p:cNvPicPr>
            <a:picLocks noChangeAspect="1"/>
          </p:cNvPicPr>
          <p:nvPr/>
        </p:nvPicPr>
        <p:blipFill>
          <a:blip r:embed="rId6"/>
          <a:stretch>
            <a:fillRect/>
          </a:stretch>
        </p:blipFill>
        <p:spPr>
          <a:xfrm>
            <a:off x="0" y="4556125"/>
            <a:ext cx="2219960" cy="2301875"/>
          </a:xfrm>
          <a:prstGeom prst="rect">
            <a:avLst/>
          </a:prstGeom>
        </p:spPr>
      </p:pic>
      <p:pic>
        <p:nvPicPr>
          <p:cNvPr id="3" name="Picture 2">
            <a:extLst>
              <a:ext uri="{FF2B5EF4-FFF2-40B4-BE49-F238E27FC236}">
                <a16:creationId xmlns:a16="http://schemas.microsoft.com/office/drawing/2014/main" id="{E57E0C4C-86EA-3F8C-AABA-EFF057B0442E}"/>
              </a:ext>
            </a:extLst>
          </p:cNvPr>
          <p:cNvPicPr>
            <a:picLocks noChangeAspect="1"/>
          </p:cNvPicPr>
          <p:nvPr/>
        </p:nvPicPr>
        <p:blipFill rotWithShape="1">
          <a:blip r:embed="rId7">
            <a:extLst>
              <a:ext uri="{28A0092B-C50C-407E-A947-70E740481C1C}">
                <a14:useLocalDpi xmlns:a14="http://schemas.microsoft.com/office/drawing/2010/main" val="0"/>
              </a:ext>
            </a:extLst>
          </a:blip>
          <a:srcRect l="87092" t="27821"/>
          <a:stretch/>
        </p:blipFill>
        <p:spPr>
          <a:xfrm>
            <a:off x="9943493" y="3596442"/>
            <a:ext cx="2017408" cy="3397689"/>
          </a:xfrm>
          <a:prstGeom prst="rect">
            <a:avLst/>
          </a:prstGeom>
        </p:spPr>
      </p:pic>
      <p:pic>
        <p:nvPicPr>
          <p:cNvPr id="10" name="Picture 9">
            <a:extLst>
              <a:ext uri="{FF2B5EF4-FFF2-40B4-BE49-F238E27FC236}">
                <a16:creationId xmlns:a16="http://schemas.microsoft.com/office/drawing/2014/main" id="{00579191-0543-0BC9-D8F1-C1D0DB2CE356}"/>
              </a:ext>
            </a:extLst>
          </p:cNvPr>
          <p:cNvPicPr>
            <a:picLocks noChangeAspect="1"/>
          </p:cNvPicPr>
          <p:nvPr/>
        </p:nvPicPr>
        <p:blipFill rotWithShape="1">
          <a:blip r:embed="rId7">
            <a:extLst>
              <a:ext uri="{28A0092B-C50C-407E-A947-70E740481C1C}">
                <a14:useLocalDpi xmlns:a14="http://schemas.microsoft.com/office/drawing/2010/main" val="0"/>
              </a:ext>
            </a:extLst>
          </a:blip>
          <a:srcRect l="16589" t="37211" r="70260" b="836"/>
          <a:stretch/>
        </p:blipFill>
        <p:spPr>
          <a:xfrm flipH="1">
            <a:off x="7704511" y="4114685"/>
            <a:ext cx="2017408" cy="2862324"/>
          </a:xfrm>
          <a:prstGeom prst="rect">
            <a:avLst/>
          </a:prstGeom>
        </p:spPr>
      </p:pic>
      <p:pic>
        <p:nvPicPr>
          <p:cNvPr id="16" name="Picture 15">
            <a:extLst>
              <a:ext uri="{FF2B5EF4-FFF2-40B4-BE49-F238E27FC236}">
                <a16:creationId xmlns:a16="http://schemas.microsoft.com/office/drawing/2014/main" id="{2C7F90AE-88FC-1A50-FF07-48EDB520AB40}"/>
              </a:ext>
            </a:extLst>
          </p:cNvPr>
          <p:cNvPicPr>
            <a:picLocks noChangeAspect="1"/>
          </p:cNvPicPr>
          <p:nvPr/>
        </p:nvPicPr>
        <p:blipFill>
          <a:blip r:embed="rId8"/>
          <a:stretch>
            <a:fillRect/>
          </a:stretch>
        </p:blipFill>
        <p:spPr>
          <a:xfrm>
            <a:off x="4448043" y="128748"/>
            <a:ext cx="3048264" cy="695004"/>
          </a:xfrm>
          <a:prstGeom prst="rect">
            <a:avLst/>
          </a:prstGeom>
        </p:spPr>
      </p:pic>
      <p:pic>
        <p:nvPicPr>
          <p:cNvPr id="18" name="Picture 17" descr="Yellow and blue text on a black background&#10;&#10;Description automatically generated">
            <a:extLst>
              <a:ext uri="{FF2B5EF4-FFF2-40B4-BE49-F238E27FC236}">
                <a16:creationId xmlns:a16="http://schemas.microsoft.com/office/drawing/2014/main" id="{388A6A67-85F3-F650-D555-0E59796E67B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8224" y="695325"/>
            <a:ext cx="11020525" cy="3024187"/>
          </a:xfrm>
          <a:prstGeom prst="rect">
            <a:avLst/>
          </a:prstGeom>
        </p:spPr>
      </p:pic>
      <p:pic>
        <p:nvPicPr>
          <p:cNvPr id="20" name="Picture 19">
            <a:extLst>
              <a:ext uri="{FF2B5EF4-FFF2-40B4-BE49-F238E27FC236}">
                <a16:creationId xmlns:a16="http://schemas.microsoft.com/office/drawing/2014/main" id="{9378BB54-9607-819E-B12C-E9285F3CBBFE}"/>
              </a:ext>
            </a:extLst>
          </p:cNvPr>
          <p:cNvPicPr>
            <a:picLocks noChangeAspect="1"/>
          </p:cNvPicPr>
          <p:nvPr/>
        </p:nvPicPr>
        <p:blipFill>
          <a:blip r:embed="rId10"/>
          <a:stretch>
            <a:fillRect/>
          </a:stretch>
        </p:blipFill>
        <p:spPr>
          <a:xfrm>
            <a:off x="325665" y="570686"/>
            <a:ext cx="2072820" cy="1182727"/>
          </a:xfrm>
          <a:prstGeom prst="rect">
            <a:avLst/>
          </a:prstGeom>
        </p:spPr>
      </p:pic>
      <p:pic>
        <p:nvPicPr>
          <p:cNvPr id="21" name="Picture 20">
            <a:extLst>
              <a:ext uri="{FF2B5EF4-FFF2-40B4-BE49-F238E27FC236}">
                <a16:creationId xmlns:a16="http://schemas.microsoft.com/office/drawing/2014/main" id="{F14A3F6C-B15D-AAD9-E891-3B20903AC2D7}"/>
              </a:ext>
            </a:extLst>
          </p:cNvPr>
          <p:cNvPicPr>
            <a:picLocks noChangeAspect="1"/>
          </p:cNvPicPr>
          <p:nvPr/>
        </p:nvPicPr>
        <p:blipFill rotWithShape="1">
          <a:blip r:embed="rId7">
            <a:extLst>
              <a:ext uri="{28A0092B-C50C-407E-A947-70E740481C1C}">
                <a14:useLocalDpi xmlns:a14="http://schemas.microsoft.com/office/drawing/2010/main" val="0"/>
              </a:ext>
            </a:extLst>
          </a:blip>
          <a:srcRect t="-4095" r="83764" b="37529"/>
          <a:stretch/>
        </p:blipFill>
        <p:spPr>
          <a:xfrm flipH="1">
            <a:off x="161418" y="3715809"/>
            <a:ext cx="2465172" cy="31421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par>
                                <p:cTn id="10" presetID="22" presetClass="entr" presetSubtype="4"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47"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par>
                                <p:cTn id="28" presetID="16" presetClass="entr" presetSubtype="21"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0" y="0"/>
            <a:ext cx="12182475" cy="5796915"/>
          </a:xfrm>
          <a:prstGeom prst="rect">
            <a:avLst/>
          </a:prstGeom>
        </p:spPr>
      </p:pic>
      <p:pic>
        <p:nvPicPr>
          <p:cNvPr id="5" name="图片 4" descr="34"/>
          <p:cNvPicPr>
            <a:picLocks noChangeAspect="1"/>
          </p:cNvPicPr>
          <p:nvPr/>
        </p:nvPicPr>
        <p:blipFill>
          <a:blip r:embed="rId5"/>
          <a:stretch>
            <a:fillRect/>
          </a:stretch>
        </p:blipFill>
        <p:spPr>
          <a:xfrm>
            <a:off x="0" y="3247390"/>
            <a:ext cx="12182475" cy="3664585"/>
          </a:xfrm>
          <a:prstGeom prst="rect">
            <a:avLst/>
          </a:prstGeom>
        </p:spPr>
      </p:pic>
      <p:cxnSp>
        <p:nvCxnSpPr>
          <p:cNvPr id="11" name="直接连接符 10"/>
          <p:cNvCxnSpPr/>
          <p:nvPr/>
        </p:nvCxnSpPr>
        <p:spPr>
          <a:xfrm>
            <a:off x="2470451" y="1172939"/>
            <a:ext cx="2717709"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418337" y="1172939"/>
            <a:ext cx="2717709"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sp>
        <p:nvSpPr>
          <p:cNvPr id="7" name="弧形 6"/>
          <p:cNvSpPr/>
          <p:nvPr/>
        </p:nvSpPr>
        <p:spPr>
          <a:xfrm>
            <a:off x="5117295" y="204292"/>
            <a:ext cx="1371906" cy="1371906"/>
          </a:xfrm>
          <a:prstGeom prst="arc">
            <a:avLst>
              <a:gd name="adj1" fmla="val 9386608"/>
              <a:gd name="adj2" fmla="val 1456947"/>
            </a:avLst>
          </a:prstGeom>
          <a:ln w="12700">
            <a:solidFill>
              <a:srgbClr val="40938C"/>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字魂105号-简雅黑" panose="00000500000000000000" charset="-122"/>
              <a:ea typeface="字魂105号-简雅黑" panose="00000500000000000000" charset="-122"/>
              <a:cs typeface="+mn-cs"/>
            </a:endParaRPr>
          </a:p>
        </p:txBody>
      </p:sp>
      <p:grpSp>
        <p:nvGrpSpPr>
          <p:cNvPr id="13" name="Group 12">
            <a:extLst>
              <a:ext uri="{FF2B5EF4-FFF2-40B4-BE49-F238E27FC236}">
                <a16:creationId xmlns:a16="http://schemas.microsoft.com/office/drawing/2014/main" id="{3D0E5807-DAF1-FD89-3577-78E2CF04A71D}"/>
              </a:ext>
            </a:extLst>
          </p:cNvPr>
          <p:cNvGrpSpPr/>
          <p:nvPr/>
        </p:nvGrpSpPr>
        <p:grpSpPr>
          <a:xfrm>
            <a:off x="488751" y="3690298"/>
            <a:ext cx="3408091" cy="3310254"/>
            <a:chOff x="488751" y="3690298"/>
            <a:chExt cx="3408091" cy="3310254"/>
          </a:xfrm>
        </p:grpSpPr>
        <p:pic>
          <p:nvPicPr>
            <p:cNvPr id="15" name="Picture 14">
              <a:extLst>
                <a:ext uri="{FF2B5EF4-FFF2-40B4-BE49-F238E27FC236}">
                  <a16:creationId xmlns:a16="http://schemas.microsoft.com/office/drawing/2014/main" id="{A44A647B-0F50-0835-2B9E-46F9E888CFD4}"/>
                </a:ext>
              </a:extLst>
            </p:cNvPr>
            <p:cNvPicPr>
              <a:picLocks noChangeAspect="1"/>
            </p:cNvPicPr>
            <p:nvPr/>
          </p:nvPicPr>
          <p:blipFill rotWithShape="1">
            <a:blip r:embed="rId6">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6" name="Picture 15">
              <a:extLst>
                <a:ext uri="{FF2B5EF4-FFF2-40B4-BE49-F238E27FC236}">
                  <a16:creationId xmlns:a16="http://schemas.microsoft.com/office/drawing/2014/main" id="{C7DB5590-3303-5BC4-FBEE-3F15F7C2AD4C}"/>
                </a:ext>
              </a:extLst>
            </p:cNvPr>
            <p:cNvPicPr>
              <a:picLocks noChangeAspect="1"/>
            </p:cNvPicPr>
            <p:nvPr/>
          </p:nvPicPr>
          <p:blipFill rotWithShape="1">
            <a:blip r:embed="rId6">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21" name="图片 5" descr="33">
            <a:extLst>
              <a:ext uri="{FF2B5EF4-FFF2-40B4-BE49-F238E27FC236}">
                <a16:creationId xmlns:a16="http://schemas.microsoft.com/office/drawing/2014/main" id="{D218F60B-6E22-85B8-3574-8A1727C64D33}"/>
              </a:ext>
            </a:extLst>
          </p:cNvPr>
          <p:cNvPicPr>
            <a:picLocks noChangeAspect="1"/>
          </p:cNvPicPr>
          <p:nvPr/>
        </p:nvPicPr>
        <p:blipFill>
          <a:blip r:embed="rId7"/>
          <a:stretch>
            <a:fillRect/>
          </a:stretch>
        </p:blipFill>
        <p:spPr>
          <a:xfrm>
            <a:off x="4551239" y="3445576"/>
            <a:ext cx="4188062" cy="3476286"/>
          </a:xfrm>
          <a:prstGeom prst="rect">
            <a:avLst/>
          </a:prstGeom>
        </p:spPr>
      </p:pic>
      <p:pic>
        <p:nvPicPr>
          <p:cNvPr id="12" name="Picture 11">
            <a:extLst>
              <a:ext uri="{FF2B5EF4-FFF2-40B4-BE49-F238E27FC236}">
                <a16:creationId xmlns:a16="http://schemas.microsoft.com/office/drawing/2014/main" id="{19528C36-9ED2-6934-D005-A6FF09E8DE80}"/>
              </a:ext>
            </a:extLst>
          </p:cNvPr>
          <p:cNvPicPr>
            <a:picLocks noChangeAspect="1"/>
          </p:cNvPicPr>
          <p:nvPr/>
        </p:nvPicPr>
        <p:blipFill rotWithShape="1">
          <a:blip r:embed="rId6">
            <a:extLst>
              <a:ext uri="{28A0092B-C50C-407E-A947-70E740481C1C}">
                <a14:useLocalDpi xmlns:a14="http://schemas.microsoft.com/office/drawing/2010/main" val="0"/>
              </a:ext>
            </a:extLst>
          </a:blip>
          <a:srcRect l="87092" t="27821"/>
          <a:stretch/>
        </p:blipFill>
        <p:spPr>
          <a:xfrm>
            <a:off x="9943493" y="3596442"/>
            <a:ext cx="2017408" cy="3397689"/>
          </a:xfrm>
          <a:prstGeom prst="rect">
            <a:avLst/>
          </a:prstGeom>
        </p:spPr>
      </p:pic>
      <p:pic>
        <p:nvPicPr>
          <p:cNvPr id="17" name="Picture 16">
            <a:extLst>
              <a:ext uri="{FF2B5EF4-FFF2-40B4-BE49-F238E27FC236}">
                <a16:creationId xmlns:a16="http://schemas.microsoft.com/office/drawing/2014/main" id="{04CCC551-A0B9-99D0-8EF7-891044447E7C}"/>
              </a:ext>
            </a:extLst>
          </p:cNvPr>
          <p:cNvPicPr>
            <a:picLocks noChangeAspect="1"/>
          </p:cNvPicPr>
          <p:nvPr/>
        </p:nvPicPr>
        <p:blipFill rotWithShape="1">
          <a:blip r:embed="rId6">
            <a:extLst>
              <a:ext uri="{28A0092B-C50C-407E-A947-70E740481C1C}">
                <a14:useLocalDpi xmlns:a14="http://schemas.microsoft.com/office/drawing/2010/main" val="0"/>
              </a:ext>
            </a:extLst>
          </a:blip>
          <a:srcRect l="16589" t="37211" r="70260" b="836"/>
          <a:stretch/>
        </p:blipFill>
        <p:spPr>
          <a:xfrm flipH="1">
            <a:off x="7704511" y="4114685"/>
            <a:ext cx="2017408" cy="2862324"/>
          </a:xfrm>
          <a:prstGeom prst="rect">
            <a:avLst/>
          </a:prstGeom>
        </p:spPr>
      </p:pic>
      <p:pic>
        <p:nvPicPr>
          <p:cNvPr id="3" name="Picture 2">
            <a:extLst>
              <a:ext uri="{FF2B5EF4-FFF2-40B4-BE49-F238E27FC236}">
                <a16:creationId xmlns:a16="http://schemas.microsoft.com/office/drawing/2014/main" id="{F5681742-0971-F933-9700-B5119A165360}"/>
              </a:ext>
            </a:extLst>
          </p:cNvPr>
          <p:cNvPicPr>
            <a:picLocks noChangeAspect="1"/>
          </p:cNvPicPr>
          <p:nvPr/>
        </p:nvPicPr>
        <p:blipFill>
          <a:blip r:embed="rId8"/>
          <a:stretch>
            <a:fillRect/>
          </a:stretch>
        </p:blipFill>
        <p:spPr>
          <a:xfrm>
            <a:off x="-687735" y="6157343"/>
            <a:ext cx="2188654" cy="890093"/>
          </a:xfrm>
          <a:prstGeom prst="rect">
            <a:avLst/>
          </a:prstGeom>
        </p:spPr>
      </p:pic>
      <p:pic>
        <p:nvPicPr>
          <p:cNvPr id="6" name="Picture 5">
            <a:extLst>
              <a:ext uri="{FF2B5EF4-FFF2-40B4-BE49-F238E27FC236}">
                <a16:creationId xmlns:a16="http://schemas.microsoft.com/office/drawing/2014/main" id="{06ADA472-8CEC-AF3A-34A5-78FB21E9E1D8}"/>
              </a:ext>
            </a:extLst>
          </p:cNvPr>
          <p:cNvPicPr>
            <a:picLocks noChangeAspect="1"/>
          </p:cNvPicPr>
          <p:nvPr/>
        </p:nvPicPr>
        <p:blipFill>
          <a:blip r:embed="rId9"/>
          <a:stretch>
            <a:fillRect/>
          </a:stretch>
        </p:blipFill>
        <p:spPr>
          <a:xfrm>
            <a:off x="5114341" y="261901"/>
            <a:ext cx="1377815" cy="1322947"/>
          </a:xfrm>
          <a:prstGeom prst="rect">
            <a:avLst/>
          </a:prstGeom>
        </p:spPr>
      </p:pic>
      <p:pic>
        <p:nvPicPr>
          <p:cNvPr id="8" name="Picture 7">
            <a:extLst>
              <a:ext uri="{FF2B5EF4-FFF2-40B4-BE49-F238E27FC236}">
                <a16:creationId xmlns:a16="http://schemas.microsoft.com/office/drawing/2014/main" id="{749E96F7-A4D6-386A-DDCA-A4705396E80A}"/>
              </a:ext>
            </a:extLst>
          </p:cNvPr>
          <p:cNvPicPr>
            <a:picLocks noChangeAspect="1"/>
          </p:cNvPicPr>
          <p:nvPr/>
        </p:nvPicPr>
        <p:blipFill rotWithShape="1">
          <a:blip r:embed="rId10"/>
          <a:srcRect l="8921" t="7421" r="5430" b="34395"/>
          <a:stretch/>
        </p:blipFill>
        <p:spPr>
          <a:xfrm>
            <a:off x="1729641" y="1228712"/>
            <a:ext cx="8532163" cy="1947402"/>
          </a:xfrm>
          <a:prstGeom prst="rect">
            <a:avLst/>
          </a:prstGeom>
        </p:spPr>
      </p:pic>
    </p:spTree>
    <p:extLst>
      <p:ext uri="{BB962C8B-B14F-4D97-AF65-F5344CB8AC3E}">
        <p14:creationId xmlns:p14="http://schemas.microsoft.com/office/powerpoint/2010/main" val="228618726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0"/>
            <a:ext cx="12181840" cy="69113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pic>
        <p:nvPicPr>
          <p:cNvPr id="11" name="Picture 10">
            <a:extLst>
              <a:ext uri="{FF2B5EF4-FFF2-40B4-BE49-F238E27FC236}">
                <a16:creationId xmlns:a16="http://schemas.microsoft.com/office/drawing/2014/main" id="{F0B55D46-2081-7DBF-C45B-C14590A77E57}"/>
              </a:ext>
            </a:extLst>
          </p:cNvPr>
          <p:cNvPicPr>
            <a:picLocks noChangeAspect="1"/>
          </p:cNvPicPr>
          <p:nvPr/>
        </p:nvPicPr>
        <p:blipFill rotWithShape="1">
          <a:blip r:embed="rId5">
            <a:extLst>
              <a:ext uri="{28A0092B-C50C-407E-A947-70E740481C1C}">
                <a14:useLocalDpi xmlns:a14="http://schemas.microsoft.com/office/drawing/2010/main" val="0"/>
              </a:ext>
            </a:extLst>
          </a:blip>
          <a:srcRect l="31648" t="32979" r="52116" b="583"/>
          <a:stretch/>
        </p:blipFill>
        <p:spPr>
          <a:xfrm>
            <a:off x="3938433" y="2915027"/>
            <a:ext cx="2594623" cy="3276606"/>
          </a:xfrm>
          <a:prstGeom prst="rect">
            <a:avLst/>
          </a:prstGeom>
        </p:spPr>
      </p:pic>
      <p:pic>
        <p:nvPicPr>
          <p:cNvPr id="14" name="Picture 13">
            <a:extLst>
              <a:ext uri="{FF2B5EF4-FFF2-40B4-BE49-F238E27FC236}">
                <a16:creationId xmlns:a16="http://schemas.microsoft.com/office/drawing/2014/main" id="{C51AB6E9-DF23-6C49-262A-D84B3A8E4726}"/>
              </a:ext>
            </a:extLst>
          </p:cNvPr>
          <p:cNvPicPr>
            <a:picLocks noChangeAspect="1"/>
          </p:cNvPicPr>
          <p:nvPr/>
        </p:nvPicPr>
        <p:blipFill rotWithShape="1">
          <a:blip r:embed="rId5">
            <a:extLst>
              <a:ext uri="{28A0092B-C50C-407E-A947-70E740481C1C}">
                <a14:useLocalDpi xmlns:a14="http://schemas.microsoft.com/office/drawing/2010/main" val="0"/>
              </a:ext>
            </a:extLst>
          </a:blip>
          <a:srcRect l="49332" t="33537" r="34432" b="25"/>
          <a:stretch/>
        </p:blipFill>
        <p:spPr>
          <a:xfrm>
            <a:off x="6031902" y="2849279"/>
            <a:ext cx="2594623" cy="3276606"/>
          </a:xfrm>
          <a:prstGeom prst="rect">
            <a:avLst/>
          </a:prstGeom>
        </p:spPr>
      </p:pic>
      <p:pic>
        <p:nvPicPr>
          <p:cNvPr id="15" name="Picture 14">
            <a:extLst>
              <a:ext uri="{FF2B5EF4-FFF2-40B4-BE49-F238E27FC236}">
                <a16:creationId xmlns:a16="http://schemas.microsoft.com/office/drawing/2014/main" id="{4C306D1D-442C-CDA0-0041-FB82228C5C13}"/>
              </a:ext>
            </a:extLst>
          </p:cNvPr>
          <p:cNvPicPr>
            <a:picLocks noChangeAspect="1"/>
          </p:cNvPicPr>
          <p:nvPr/>
        </p:nvPicPr>
        <p:blipFill rotWithShape="1">
          <a:blip r:embed="rId5">
            <a:extLst>
              <a:ext uri="{28A0092B-C50C-407E-A947-70E740481C1C}">
                <a14:useLocalDpi xmlns:a14="http://schemas.microsoft.com/office/drawing/2010/main" val="0"/>
              </a:ext>
            </a:extLst>
          </a:blip>
          <a:srcRect l="68011" t="33561" r="15753" b="1"/>
          <a:stretch/>
        </p:blipFill>
        <p:spPr>
          <a:xfrm>
            <a:off x="7914879" y="2748527"/>
            <a:ext cx="2594623" cy="3276606"/>
          </a:xfrm>
          <a:prstGeom prst="rect">
            <a:avLst/>
          </a:prstGeom>
        </p:spPr>
      </p:pic>
      <p:pic>
        <p:nvPicPr>
          <p:cNvPr id="16" name="Picture 15">
            <a:extLst>
              <a:ext uri="{FF2B5EF4-FFF2-40B4-BE49-F238E27FC236}">
                <a16:creationId xmlns:a16="http://schemas.microsoft.com/office/drawing/2014/main" id="{E1036997-F551-768E-1BFC-6A12633C573A}"/>
              </a:ext>
            </a:extLst>
          </p:cNvPr>
          <p:cNvPicPr>
            <a:picLocks noChangeAspect="1"/>
          </p:cNvPicPr>
          <p:nvPr/>
        </p:nvPicPr>
        <p:blipFill rotWithShape="1">
          <a:blip r:embed="rId5">
            <a:extLst>
              <a:ext uri="{28A0092B-C50C-407E-A947-70E740481C1C}">
                <a14:useLocalDpi xmlns:a14="http://schemas.microsoft.com/office/drawing/2010/main" val="0"/>
              </a:ext>
            </a:extLst>
          </a:blip>
          <a:srcRect l="86956" t="32121" r="-3192" b="1441"/>
          <a:stretch/>
        </p:blipFill>
        <p:spPr>
          <a:xfrm>
            <a:off x="2095656" y="2849279"/>
            <a:ext cx="2594623" cy="3276606"/>
          </a:xfrm>
          <a:prstGeom prst="rect">
            <a:avLst/>
          </a:prstGeom>
        </p:spPr>
      </p:pic>
      <p:grpSp>
        <p:nvGrpSpPr>
          <p:cNvPr id="4" name="Group 3">
            <a:extLst>
              <a:ext uri="{FF2B5EF4-FFF2-40B4-BE49-F238E27FC236}">
                <a16:creationId xmlns:a16="http://schemas.microsoft.com/office/drawing/2014/main" id="{BE344E98-A192-B922-E2A3-D64E399C2D39}"/>
              </a:ext>
            </a:extLst>
          </p:cNvPr>
          <p:cNvGrpSpPr/>
          <p:nvPr/>
        </p:nvGrpSpPr>
        <p:grpSpPr>
          <a:xfrm>
            <a:off x="2051108" y="1134239"/>
            <a:ext cx="8362892" cy="1558161"/>
            <a:chOff x="149417" y="2619739"/>
            <a:chExt cx="3119417" cy="3021996"/>
          </a:xfrm>
        </p:grpSpPr>
        <p:sp>
          <p:nvSpPr>
            <p:cNvPr id="5" name="Rectangle: Rounded Corners 4">
              <a:extLst>
                <a:ext uri="{FF2B5EF4-FFF2-40B4-BE49-F238E27FC236}">
                  <a16:creationId xmlns:a16="http://schemas.microsoft.com/office/drawing/2014/main" id="{D3CD4F58-6D06-ACA8-01D5-05FFEC8E9A29}"/>
                </a:ext>
              </a:extLst>
            </p:cNvPr>
            <p:cNvSpPr/>
            <p:nvPr/>
          </p:nvSpPr>
          <p:spPr>
            <a:xfrm>
              <a:off x="149417" y="2619739"/>
              <a:ext cx="3119415" cy="3021996"/>
            </a:xfrm>
            <a:prstGeom prst="roundRect">
              <a:avLst/>
            </a:prstGeom>
            <a:solidFill>
              <a:srgbClr val="CAECDA"/>
            </a:solidFill>
            <a:ln w="19050">
              <a:solidFill>
                <a:srgbClr val="3C9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sp>
          <p:nvSpPr>
            <p:cNvPr id="7" name="TextBox 6">
              <a:extLst>
                <a:ext uri="{FF2B5EF4-FFF2-40B4-BE49-F238E27FC236}">
                  <a16:creationId xmlns:a16="http://schemas.microsoft.com/office/drawing/2014/main" id="{7C8EE6F8-4413-4F86-C06D-4D57D81C8A1B}"/>
                </a:ext>
              </a:extLst>
            </p:cNvPr>
            <p:cNvSpPr txBox="1"/>
            <p:nvPr/>
          </p:nvSpPr>
          <p:spPr>
            <a:xfrm>
              <a:off x="149418" y="2699575"/>
              <a:ext cx="3119416" cy="256676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000000"/>
                  </a:solidFill>
                  <a:effectLst/>
                  <a:uLnTx/>
                  <a:uFillTx/>
                  <a:latin typeface="Cambria" panose="02040503050406030204" pitchFamily="18" charset="0"/>
                  <a:ea typeface="Calibri" panose="020F0502020204030204" pitchFamily="34" charset="0"/>
                  <a:cs typeface="+mn-cs"/>
                </a:rPr>
                <a:t>Hoạt động 1: Thảo luận về nội dung tổ chức sự kiện.</a:t>
              </a:r>
              <a:endPar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endParaRPr>
            </a:p>
          </p:txBody>
        </p:sp>
      </p:grpSp>
    </p:spTree>
    <p:extLst>
      <p:ext uri="{BB962C8B-B14F-4D97-AF65-F5344CB8AC3E}">
        <p14:creationId xmlns:p14="http://schemas.microsoft.com/office/powerpoint/2010/main" val="313005780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26671"/>
            <a:ext cx="12182475" cy="6911975"/>
            <a:chOff x="0" y="0"/>
            <a:chExt cx="19185" cy="10885"/>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sp>
        <p:nvSpPr>
          <p:cNvPr id="14" name="TextBox 13">
            <a:extLst>
              <a:ext uri="{FF2B5EF4-FFF2-40B4-BE49-F238E27FC236}">
                <a16:creationId xmlns:a16="http://schemas.microsoft.com/office/drawing/2014/main" id="{75FE2F5D-D2FC-772D-4644-1BCAC509395E}"/>
              </a:ext>
            </a:extLst>
          </p:cNvPr>
          <p:cNvSpPr txBox="1"/>
          <p:nvPr/>
        </p:nvSpPr>
        <p:spPr>
          <a:xfrm>
            <a:off x="721290" y="719862"/>
            <a:ext cx="10698550" cy="61555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1" u="none" strike="noStrike" kern="1200" cap="none" spc="0" normalizeH="0" baseline="0" noProof="0" dirty="0">
                <a:ln>
                  <a:noFill/>
                </a:ln>
                <a:solidFill>
                  <a:srgbClr val="224E4A"/>
                </a:solidFill>
                <a:effectLst/>
                <a:uLnTx/>
                <a:uFillTx/>
                <a:latin typeface="Cambria" panose="02040503050406030204" pitchFamily="18" charset="0"/>
                <a:ea typeface="+mn-ea"/>
                <a:cs typeface="+mn-cs"/>
              </a:rPr>
              <a:t>Nghe </a:t>
            </a:r>
            <a:r>
              <a:rPr kumimoji="0" lang="en-US" sz="3400" b="1" i="1" u="none" strike="noStrike" kern="1200" cap="none" spc="0" normalizeH="0" baseline="0" noProof="0" dirty="0" err="1">
                <a:ln>
                  <a:noFill/>
                </a:ln>
                <a:solidFill>
                  <a:srgbClr val="224E4A"/>
                </a:solidFill>
                <a:effectLst/>
                <a:uLnTx/>
                <a:uFillTx/>
                <a:latin typeface="Cambria" panose="02040503050406030204" pitchFamily="18" charset="0"/>
                <a:ea typeface="+mn-ea"/>
                <a:cs typeface="+mn-cs"/>
              </a:rPr>
              <a:t>thầy</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cô</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phổ</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biến</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về</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các</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hoạt</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động</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của</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sự</a:t>
            </a:r>
            <a:r>
              <a:rPr kumimoji="0" lang="en-US" sz="3400" b="1" i="1" u="none" strike="noStrike" kern="1200" cap="none" spc="0" normalizeH="0" noProof="0" dirty="0">
                <a:ln>
                  <a:noFill/>
                </a:ln>
                <a:solidFill>
                  <a:srgbClr val="224E4A"/>
                </a:solidFill>
                <a:effectLst/>
                <a:uLnTx/>
                <a:uFillTx/>
                <a:latin typeface="Cambria" panose="02040503050406030204" pitchFamily="18" charset="0"/>
                <a:ea typeface="+mn-ea"/>
                <a:cs typeface="+mn-cs"/>
              </a:rPr>
              <a:t> </a:t>
            </a:r>
            <a:r>
              <a:rPr kumimoji="0" lang="en-US" sz="3400" b="1" i="1" u="none" strike="noStrike" kern="1200" cap="none" spc="0" normalizeH="0" noProof="0" dirty="0" err="1">
                <a:ln>
                  <a:noFill/>
                </a:ln>
                <a:solidFill>
                  <a:srgbClr val="224E4A"/>
                </a:solidFill>
                <a:effectLst/>
                <a:uLnTx/>
                <a:uFillTx/>
                <a:latin typeface="Cambria" panose="02040503050406030204" pitchFamily="18" charset="0"/>
                <a:ea typeface="+mn-ea"/>
                <a:cs typeface="+mn-cs"/>
              </a:rPr>
              <a:t>kiện</a:t>
            </a:r>
            <a:endParaRPr kumimoji="0" lang="en-US" sz="3400" b="1" i="1" u="none" strike="noStrike" kern="1200" cap="none" spc="0" normalizeH="0" baseline="0" noProof="0" dirty="0">
              <a:ln>
                <a:noFill/>
              </a:ln>
              <a:solidFill>
                <a:srgbClr val="224E4A"/>
              </a:solidFill>
              <a:effectLst/>
              <a:uLnTx/>
              <a:uFillTx/>
              <a:latin typeface="Cambria" panose="02040503050406030204" pitchFamily="18" charset="0"/>
              <a:ea typeface="+mn-ea"/>
              <a:cs typeface="+mn-cs"/>
            </a:endParaRPr>
          </a:p>
        </p:txBody>
      </p:sp>
      <p:pic>
        <p:nvPicPr>
          <p:cNvPr id="15" name="Picture 14">
            <a:extLst>
              <a:ext uri="{FF2B5EF4-FFF2-40B4-BE49-F238E27FC236}">
                <a16:creationId xmlns:a16="http://schemas.microsoft.com/office/drawing/2014/main" id="{1C976AAC-4708-08BD-D5E0-67645C139FAD}"/>
              </a:ext>
            </a:extLst>
          </p:cNvPr>
          <p:cNvPicPr>
            <a:picLocks noChangeAspect="1"/>
          </p:cNvPicPr>
          <p:nvPr/>
        </p:nvPicPr>
        <p:blipFill rotWithShape="1">
          <a:blip r:embed="rId5">
            <a:extLst>
              <a:ext uri="{28A0092B-C50C-407E-A947-70E740481C1C}">
                <a14:useLocalDpi xmlns:a14="http://schemas.microsoft.com/office/drawing/2010/main" val="0"/>
              </a:ext>
            </a:extLst>
          </a:blip>
          <a:srcRect t="-4095" r="83764" b="37529"/>
          <a:stretch/>
        </p:blipFill>
        <p:spPr>
          <a:xfrm flipH="1">
            <a:off x="226242" y="3185539"/>
            <a:ext cx="2431229" cy="3098926"/>
          </a:xfrm>
          <a:prstGeom prst="rect">
            <a:avLst/>
          </a:prstGeom>
        </p:spPr>
      </p:pic>
      <p:pic>
        <p:nvPicPr>
          <p:cNvPr id="7" name="Picture 6">
            <a:extLst>
              <a:ext uri="{FF2B5EF4-FFF2-40B4-BE49-F238E27FC236}">
                <a16:creationId xmlns:a16="http://schemas.microsoft.com/office/drawing/2014/main" id="{E925DBCF-0021-A05C-187B-743025C50AEE}"/>
              </a:ext>
            </a:extLst>
          </p:cNvPr>
          <p:cNvPicPr>
            <a:picLocks noChangeAspect="1"/>
          </p:cNvPicPr>
          <p:nvPr/>
        </p:nvPicPr>
        <p:blipFill>
          <a:blip r:embed="rId6"/>
          <a:stretch>
            <a:fillRect/>
          </a:stretch>
        </p:blipFill>
        <p:spPr>
          <a:xfrm>
            <a:off x="3100705" y="1638617"/>
            <a:ext cx="6458126" cy="4101783"/>
          </a:xfrm>
          <a:prstGeom prst="rect">
            <a:avLst/>
          </a:prstGeom>
        </p:spPr>
      </p:pic>
    </p:spTree>
    <p:extLst>
      <p:ext uri="{BB962C8B-B14F-4D97-AF65-F5344CB8AC3E}">
        <p14:creationId xmlns:p14="http://schemas.microsoft.com/office/powerpoint/2010/main" val="267730274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0" presetClass="exit" presetSubtype="0" fill="hold" nodeType="withEffect">
                                  <p:stCondLst>
                                    <p:cond delay="0"/>
                                  </p:stCondLst>
                                  <p:childTnLst>
                                    <p:animEffect transition="out" filter="fad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par>
                                <p:cTn id="11" presetID="14"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26670"/>
            <a:ext cx="12181840" cy="69113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grpSp>
        <p:nvGrpSpPr>
          <p:cNvPr id="10" name="Group 9">
            <a:extLst>
              <a:ext uri="{FF2B5EF4-FFF2-40B4-BE49-F238E27FC236}">
                <a16:creationId xmlns:a16="http://schemas.microsoft.com/office/drawing/2014/main" id="{0EFC23F3-0127-114E-1CF4-C01308B92F9C}"/>
              </a:ext>
            </a:extLst>
          </p:cNvPr>
          <p:cNvGrpSpPr/>
          <p:nvPr/>
        </p:nvGrpSpPr>
        <p:grpSpPr>
          <a:xfrm>
            <a:off x="1711491" y="1056640"/>
            <a:ext cx="7936718" cy="4286281"/>
            <a:chOff x="-2527669" y="2599787"/>
            <a:chExt cx="7556869" cy="2881145"/>
          </a:xfrm>
        </p:grpSpPr>
        <p:sp>
          <p:nvSpPr>
            <p:cNvPr id="5" name="Rectangle: Rounded Corners 4">
              <a:extLst>
                <a:ext uri="{FF2B5EF4-FFF2-40B4-BE49-F238E27FC236}">
                  <a16:creationId xmlns:a16="http://schemas.microsoft.com/office/drawing/2014/main" id="{410B6733-2267-F5C1-D272-60CBD96E74A0}"/>
                </a:ext>
              </a:extLst>
            </p:cNvPr>
            <p:cNvSpPr/>
            <p:nvPr/>
          </p:nvSpPr>
          <p:spPr>
            <a:xfrm>
              <a:off x="-2527669" y="2599787"/>
              <a:ext cx="7396233" cy="2849543"/>
            </a:xfrm>
            <a:prstGeom prst="roundRect">
              <a:avLst/>
            </a:prstGeom>
            <a:solidFill>
              <a:srgbClr val="F1F8FD"/>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sp>
          <p:nvSpPr>
            <p:cNvPr id="4" name="TextBox 3">
              <a:extLst>
                <a:ext uri="{FF2B5EF4-FFF2-40B4-BE49-F238E27FC236}">
                  <a16:creationId xmlns:a16="http://schemas.microsoft.com/office/drawing/2014/main" id="{A9A56D49-83C8-20C0-5AE9-2B2CF15D5F6E}"/>
                </a:ext>
              </a:extLst>
            </p:cNvPr>
            <p:cNvSpPr txBox="1"/>
            <p:nvPr/>
          </p:nvSpPr>
          <p:spPr>
            <a:xfrm>
              <a:off x="-2367032" y="2770795"/>
              <a:ext cx="7396232" cy="2710137"/>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Bày tỏ lòng biết ơn với các thầy, cô giáo, hướng tới kỉ niệm ngày Nhà giáo Việt Nam 20-11.</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mn-ea"/>
                  <a:cs typeface="+mn-cs"/>
                </a:rPr>
                <a:t>Tìm</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mn-ea"/>
                  <a:cs typeface="+mn-cs"/>
                </a:rPr>
                <a:t>hiểu</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 </a:t>
              </a:r>
              <a:r>
                <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về truyền thống của nhà trường.</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en-US" sz="3200" dirty="0">
                  <a:solidFill>
                    <a:srgbClr val="002060"/>
                  </a:solidFill>
                  <a:latin typeface="Cambria" panose="02040503050406030204" pitchFamily="18" charset="0"/>
                </a:rPr>
                <a:t>T</a:t>
              </a:r>
              <a:r>
                <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ham gia tổ chức, chủ động đề xuất các nội dung nhỏ cho chuỗi sự kiện và thực hiện.</a:t>
              </a:r>
            </a:p>
          </p:txBody>
        </p:sp>
      </p:grpSp>
      <p:pic>
        <p:nvPicPr>
          <p:cNvPr id="13" name="Picture 12">
            <a:extLst>
              <a:ext uri="{FF2B5EF4-FFF2-40B4-BE49-F238E27FC236}">
                <a16:creationId xmlns:a16="http://schemas.microsoft.com/office/drawing/2014/main" id="{8B33A96F-B6D8-B3F4-7D2D-68772656046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147681" y="2425461"/>
            <a:ext cx="3269106" cy="3928984"/>
          </a:xfrm>
          <a:prstGeom prst="rect">
            <a:avLst/>
          </a:prstGeom>
        </p:spPr>
      </p:pic>
      <p:pic>
        <p:nvPicPr>
          <p:cNvPr id="15" name="Picture 14">
            <a:extLst>
              <a:ext uri="{FF2B5EF4-FFF2-40B4-BE49-F238E27FC236}">
                <a16:creationId xmlns:a16="http://schemas.microsoft.com/office/drawing/2014/main" id="{8C8AAE34-C275-D42A-BBC3-D6B3900E3E46}"/>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70117" t="73491" r="-2725"/>
          <a:stretch/>
        </p:blipFill>
        <p:spPr>
          <a:xfrm>
            <a:off x="386083" y="841848"/>
            <a:ext cx="1876921" cy="1447688"/>
          </a:xfrm>
          <a:prstGeom prst="rect">
            <a:avLst/>
          </a:prstGeom>
        </p:spPr>
      </p:pic>
    </p:spTree>
    <p:extLst>
      <p:ext uri="{BB962C8B-B14F-4D97-AF65-F5344CB8AC3E}">
        <p14:creationId xmlns:p14="http://schemas.microsoft.com/office/powerpoint/2010/main" val="102538586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0"/>
            <a:ext cx="12181840" cy="69113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grpSp>
        <p:nvGrpSpPr>
          <p:cNvPr id="17" name="Group 16">
            <a:extLst>
              <a:ext uri="{FF2B5EF4-FFF2-40B4-BE49-F238E27FC236}">
                <a16:creationId xmlns:a16="http://schemas.microsoft.com/office/drawing/2014/main" id="{1D8DB36B-0515-A96B-E58B-D0EF297EA079}"/>
              </a:ext>
            </a:extLst>
          </p:cNvPr>
          <p:cNvGrpSpPr/>
          <p:nvPr/>
        </p:nvGrpSpPr>
        <p:grpSpPr>
          <a:xfrm>
            <a:off x="3878390" y="0"/>
            <a:ext cx="3528371" cy="1651404"/>
            <a:chOff x="1347402" y="1596803"/>
            <a:chExt cx="3528371" cy="1651404"/>
          </a:xfrm>
        </p:grpSpPr>
        <p:grpSp>
          <p:nvGrpSpPr>
            <p:cNvPr id="18" name="Group 17">
              <a:extLst>
                <a:ext uri="{FF2B5EF4-FFF2-40B4-BE49-F238E27FC236}">
                  <a16:creationId xmlns:a16="http://schemas.microsoft.com/office/drawing/2014/main" id="{B4C5AFDA-0D1F-2EAC-06AA-05249EE75926}"/>
                </a:ext>
              </a:extLst>
            </p:cNvPr>
            <p:cNvGrpSpPr/>
            <p:nvPr/>
          </p:nvGrpSpPr>
          <p:grpSpPr>
            <a:xfrm>
              <a:off x="1347402" y="1596803"/>
              <a:ext cx="3528371" cy="1651404"/>
              <a:chOff x="1399759" y="1639297"/>
              <a:chExt cx="3528371" cy="1651404"/>
            </a:xfrm>
          </p:grpSpPr>
          <p:pic>
            <p:nvPicPr>
              <p:cNvPr id="20" name="Picture 19">
                <a:extLst>
                  <a:ext uri="{FF2B5EF4-FFF2-40B4-BE49-F238E27FC236}">
                    <a16:creationId xmlns:a16="http://schemas.microsoft.com/office/drawing/2014/main" id="{D44E62BA-D823-1C63-35B1-13D07406CC30}"/>
                  </a:ext>
                </a:extLst>
              </p:cNvPr>
              <p:cNvPicPr>
                <a:picLocks noChangeAspect="1"/>
              </p:cNvPicPr>
              <p:nvPr/>
            </p:nvPicPr>
            <p:blipFill rotWithShape="1">
              <a:blip r:embed="rId5">
                <a:extLst>
                  <a:ext uri="{28A0092B-C50C-407E-A947-70E740481C1C}">
                    <a14:useLocalDpi xmlns:a14="http://schemas.microsoft.com/office/drawing/2010/main" val="0"/>
                  </a:ext>
                </a:extLst>
              </a:blip>
              <a:srcRect l="53409" t="85305" r="23261"/>
              <a:stretch/>
            </p:blipFill>
            <p:spPr>
              <a:xfrm>
                <a:off x="1399759" y="1639297"/>
                <a:ext cx="3528371" cy="1651404"/>
              </a:xfrm>
              <a:prstGeom prst="rect">
                <a:avLst/>
              </a:prstGeom>
            </p:spPr>
          </p:pic>
          <p:sp>
            <p:nvSpPr>
              <p:cNvPr id="21" name="Rectangle 20">
                <a:extLst>
                  <a:ext uri="{FF2B5EF4-FFF2-40B4-BE49-F238E27FC236}">
                    <a16:creationId xmlns:a16="http://schemas.microsoft.com/office/drawing/2014/main" id="{EB6FE6A8-4762-1099-5550-D9FFB6A392F4}"/>
                  </a:ext>
                </a:extLst>
              </p:cNvPr>
              <p:cNvSpPr/>
              <p:nvPr/>
            </p:nvSpPr>
            <p:spPr>
              <a:xfrm>
                <a:off x="2453241" y="2721114"/>
                <a:ext cx="1627146" cy="240197"/>
              </a:xfrm>
              <a:prstGeom prst="rect">
                <a:avLst/>
              </a:prstGeom>
              <a:solidFill>
                <a:srgbClr val="DF7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19" name="TextBox 18">
              <a:extLst>
                <a:ext uri="{FF2B5EF4-FFF2-40B4-BE49-F238E27FC236}">
                  <a16:creationId xmlns:a16="http://schemas.microsoft.com/office/drawing/2014/main" id="{923FB562-0B41-92D2-93CD-7EF70A2B02D4}"/>
                </a:ext>
              </a:extLst>
            </p:cNvPr>
            <p:cNvSpPr txBox="1"/>
            <p:nvPr/>
          </p:nvSpPr>
          <p:spPr>
            <a:xfrm>
              <a:off x="2020338" y="2154305"/>
              <a:ext cx="238772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FF"/>
                  </a:solidFill>
                  <a:effectLst/>
                  <a:uLnTx/>
                  <a:uFillTx/>
                  <a:latin typeface="Cambria" panose="02040503050406030204" pitchFamily="18" charset="0"/>
                  <a:ea typeface="+mn-ea"/>
                  <a:cs typeface="+mn-cs"/>
                </a:rPr>
                <a:t>Gợi</a:t>
              </a:r>
              <a:r>
                <a:rPr kumimoji="0" lang="en-US" sz="40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 ý</a:t>
              </a:r>
            </a:p>
          </p:txBody>
        </p:sp>
      </p:grpSp>
      <p:pic>
        <p:nvPicPr>
          <p:cNvPr id="10" name="Picture 9">
            <a:extLst>
              <a:ext uri="{FF2B5EF4-FFF2-40B4-BE49-F238E27FC236}">
                <a16:creationId xmlns:a16="http://schemas.microsoft.com/office/drawing/2014/main" id="{6020A806-28C7-D9D6-45C7-813D821A0A9B}"/>
              </a:ext>
            </a:extLst>
          </p:cNvPr>
          <p:cNvPicPr>
            <a:picLocks noChangeAspect="1"/>
          </p:cNvPicPr>
          <p:nvPr/>
        </p:nvPicPr>
        <p:blipFill rotWithShape="1">
          <a:blip r:embed="rId6">
            <a:extLst>
              <a:ext uri="{28A0092B-C50C-407E-A947-70E740481C1C}">
                <a14:useLocalDpi xmlns:a14="http://schemas.microsoft.com/office/drawing/2010/main" val="0"/>
              </a:ext>
            </a:extLst>
          </a:blip>
          <a:srcRect t="-4093" r="83764" b="-3397"/>
          <a:stretch/>
        </p:blipFill>
        <p:spPr>
          <a:xfrm>
            <a:off x="8907596" y="1142749"/>
            <a:ext cx="2594623" cy="5301231"/>
          </a:xfrm>
          <a:prstGeom prst="rect">
            <a:avLst/>
          </a:prstGeom>
        </p:spPr>
      </p:pic>
      <p:grpSp>
        <p:nvGrpSpPr>
          <p:cNvPr id="8" name="Group 7">
            <a:extLst>
              <a:ext uri="{FF2B5EF4-FFF2-40B4-BE49-F238E27FC236}">
                <a16:creationId xmlns:a16="http://schemas.microsoft.com/office/drawing/2014/main" id="{92A222BD-57B8-6E92-78F3-9C8D8D105C88}"/>
              </a:ext>
            </a:extLst>
          </p:cNvPr>
          <p:cNvGrpSpPr/>
          <p:nvPr/>
        </p:nvGrpSpPr>
        <p:grpSpPr>
          <a:xfrm>
            <a:off x="898690" y="2021840"/>
            <a:ext cx="8407869" cy="4239267"/>
            <a:chOff x="-2527669" y="2599787"/>
            <a:chExt cx="7556869" cy="2849543"/>
          </a:xfrm>
        </p:grpSpPr>
        <p:sp>
          <p:nvSpPr>
            <p:cNvPr id="28" name="Rectangle: Rounded Corners 27">
              <a:extLst>
                <a:ext uri="{FF2B5EF4-FFF2-40B4-BE49-F238E27FC236}">
                  <a16:creationId xmlns:a16="http://schemas.microsoft.com/office/drawing/2014/main" id="{CEED8588-A8FD-D8E4-97A1-43BE82C4D412}"/>
                </a:ext>
              </a:extLst>
            </p:cNvPr>
            <p:cNvSpPr/>
            <p:nvPr/>
          </p:nvSpPr>
          <p:spPr>
            <a:xfrm>
              <a:off x="-2527669" y="2599787"/>
              <a:ext cx="7396233" cy="2849543"/>
            </a:xfrm>
            <a:prstGeom prst="roundRect">
              <a:avLst/>
            </a:prstGeom>
            <a:solidFill>
              <a:srgbClr val="F1F8FD"/>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sp>
          <p:nvSpPr>
            <p:cNvPr id="29" name="TextBox 28">
              <a:extLst>
                <a:ext uri="{FF2B5EF4-FFF2-40B4-BE49-F238E27FC236}">
                  <a16:creationId xmlns:a16="http://schemas.microsoft.com/office/drawing/2014/main" id="{CF9FA66C-087A-1101-FFAD-0974696542C9}"/>
                </a:ext>
              </a:extLst>
            </p:cNvPr>
            <p:cNvSpPr txBox="1"/>
            <p:nvPr/>
          </p:nvSpPr>
          <p:spPr>
            <a:xfrm>
              <a:off x="-2367032" y="2770795"/>
              <a:ext cx="7396232" cy="2544633"/>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Tổ chức cho các em HS khối lớp 2, lớp 3 tham quan phòng truyền thống.</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Tổ chức cuộc thi làm báo tường chào mừng ngày Nhà giáo Việt Nam 20-11.</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Tổ chức thực hiện một số tiết mục Phát thanh chào mừng ngày Nhà giáo Việt Nam.</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Tổ chức cuộc thi viết, vẽ về người thấy mình yêu mến.</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Tổ chức cuộc thi đọc thơ, kể chuyện về chủ đề thầy, cô giáo;...</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Tổ chức thực hiện các sản phẩm tri ân thầy, cô giáo;...</a:t>
              </a:r>
            </a:p>
          </p:txBody>
        </p:sp>
      </p:grpSp>
    </p:spTree>
    <p:extLst>
      <p:ext uri="{BB962C8B-B14F-4D97-AF65-F5344CB8AC3E}">
        <p14:creationId xmlns:p14="http://schemas.microsoft.com/office/powerpoint/2010/main" val="40967126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0"/>
            <a:ext cx="12181840" cy="69113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pic>
        <p:nvPicPr>
          <p:cNvPr id="8" name="Picture 7">
            <a:extLst>
              <a:ext uri="{FF2B5EF4-FFF2-40B4-BE49-F238E27FC236}">
                <a16:creationId xmlns:a16="http://schemas.microsoft.com/office/drawing/2014/main" id="{D858DB47-EEED-C98D-373B-3D9707BE65E4}"/>
              </a:ext>
            </a:extLst>
          </p:cNvPr>
          <p:cNvPicPr>
            <a:picLocks noChangeAspect="1"/>
          </p:cNvPicPr>
          <p:nvPr/>
        </p:nvPicPr>
        <p:blipFill rotWithShape="1">
          <a:blip r:embed="rId5">
            <a:extLst>
              <a:ext uri="{28A0092B-C50C-407E-A947-70E740481C1C}">
                <a14:useLocalDpi xmlns:a14="http://schemas.microsoft.com/office/drawing/2010/main" val="0"/>
              </a:ext>
            </a:extLst>
          </a:blip>
          <a:srcRect t="-4095" r="83764" b="37529"/>
          <a:stretch/>
        </p:blipFill>
        <p:spPr>
          <a:xfrm flipH="1">
            <a:off x="274530" y="2505002"/>
            <a:ext cx="2969444" cy="3784953"/>
          </a:xfrm>
          <a:prstGeom prst="rect">
            <a:avLst/>
          </a:prstGeom>
        </p:spPr>
      </p:pic>
      <p:grpSp>
        <p:nvGrpSpPr>
          <p:cNvPr id="4" name="Group 3">
            <a:extLst>
              <a:ext uri="{FF2B5EF4-FFF2-40B4-BE49-F238E27FC236}">
                <a16:creationId xmlns:a16="http://schemas.microsoft.com/office/drawing/2014/main" id="{AD664A98-0FF6-745C-8934-DF4A4C197F02}"/>
              </a:ext>
            </a:extLst>
          </p:cNvPr>
          <p:cNvGrpSpPr/>
          <p:nvPr/>
        </p:nvGrpSpPr>
        <p:grpSpPr>
          <a:xfrm>
            <a:off x="1002186" y="809050"/>
            <a:ext cx="9810358" cy="1366380"/>
            <a:chOff x="669757" y="1375190"/>
            <a:chExt cx="6510976" cy="2063211"/>
          </a:xfrm>
        </p:grpSpPr>
        <p:sp>
          <p:nvSpPr>
            <p:cNvPr id="5" name="Speech Bubble: Rectangle with Corners Rounded 4">
              <a:extLst>
                <a:ext uri="{FF2B5EF4-FFF2-40B4-BE49-F238E27FC236}">
                  <a16:creationId xmlns:a16="http://schemas.microsoft.com/office/drawing/2014/main" id="{21D1C5E5-DA55-1256-9F4B-CF445B311B94}"/>
                </a:ext>
              </a:extLst>
            </p:cNvPr>
            <p:cNvSpPr/>
            <p:nvPr/>
          </p:nvSpPr>
          <p:spPr>
            <a:xfrm>
              <a:off x="669757" y="1375190"/>
              <a:ext cx="6510976" cy="2063211"/>
            </a:xfrm>
            <a:prstGeom prst="wedgeRoundRectCallout">
              <a:avLst>
                <a:gd name="adj1" fmla="val -42779"/>
                <a:gd name="adj2" fmla="val 85601"/>
                <a:gd name="adj3" fmla="val 16667"/>
              </a:avLst>
            </a:prstGeom>
            <a:solidFill>
              <a:schemeClr val="tx2"/>
            </a:solidFill>
            <a:ln w="28575">
              <a:solidFill>
                <a:srgbClr val="34733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等线"/>
                <a:ea typeface="+mn-ea"/>
                <a:cs typeface="+mn-cs"/>
              </a:endParaRPr>
            </a:p>
          </p:txBody>
        </p:sp>
        <p:sp>
          <p:nvSpPr>
            <p:cNvPr id="7" name="TextBox 6">
              <a:extLst>
                <a:ext uri="{FF2B5EF4-FFF2-40B4-BE49-F238E27FC236}">
                  <a16:creationId xmlns:a16="http://schemas.microsoft.com/office/drawing/2014/main" id="{63E8673D-E777-62B8-17A9-D02A6F790C8C}"/>
                </a:ext>
              </a:extLst>
            </p:cNvPr>
            <p:cNvSpPr txBox="1"/>
            <p:nvPr/>
          </p:nvSpPr>
          <p:spPr>
            <a:xfrm>
              <a:off x="825299" y="1507604"/>
              <a:ext cx="6199892" cy="175432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nl-NL" sz="3500" b="1" dirty="0">
                  <a:solidFill>
                    <a:srgbClr val="000000"/>
                  </a:solidFill>
                  <a:latin typeface="Cambria" panose="02040503050406030204" pitchFamily="18" charset="0"/>
                  <a:ea typeface="Calibri" panose="020F0502020204030204" pitchFamily="34" charset="0"/>
                </a:rPr>
                <a:t>L</a:t>
              </a:r>
              <a:r>
                <a:rPr kumimoji="0" lang="nl-NL" sz="3500" b="1" i="0" u="none" strike="noStrike" kern="1200" cap="none" spc="0" normalizeH="0" baseline="0" noProof="0" dirty="0">
                  <a:ln>
                    <a:noFill/>
                  </a:ln>
                  <a:solidFill>
                    <a:srgbClr val="000000"/>
                  </a:solidFill>
                  <a:effectLst/>
                  <a:uLnTx/>
                  <a:uFillTx/>
                  <a:latin typeface="Cambria" panose="02040503050406030204" pitchFamily="18" charset="0"/>
                  <a:ea typeface="Calibri" panose="020F0502020204030204" pitchFamily="34" charset="0"/>
                  <a:cs typeface="+mn-cs"/>
                </a:rPr>
                <a:t>ựa chọn những hoạt động khả thi mà lớp có thể nhận tổ chức.</a:t>
              </a:r>
              <a:endParaRPr kumimoji="0" lang="en-US" sz="35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endParaRPr>
            </a:p>
          </p:txBody>
        </p:sp>
      </p:grpSp>
      <p:pic>
        <p:nvPicPr>
          <p:cNvPr id="14" name="Picture 13">
            <a:extLst>
              <a:ext uri="{FF2B5EF4-FFF2-40B4-BE49-F238E27FC236}">
                <a16:creationId xmlns:a16="http://schemas.microsoft.com/office/drawing/2014/main" id="{DBE67CAE-A21B-0A9C-1203-8B248FD87D1A}"/>
              </a:ext>
            </a:extLst>
          </p:cNvPr>
          <p:cNvPicPr>
            <a:picLocks noChangeAspect="1"/>
          </p:cNvPicPr>
          <p:nvPr/>
        </p:nvPicPr>
        <p:blipFill>
          <a:blip r:embed="rId6"/>
          <a:stretch>
            <a:fillRect/>
          </a:stretch>
        </p:blipFill>
        <p:spPr>
          <a:xfrm>
            <a:off x="3325812" y="2920365"/>
            <a:ext cx="7572375" cy="2114550"/>
          </a:xfrm>
          <a:prstGeom prst="rect">
            <a:avLst/>
          </a:prstGeom>
        </p:spPr>
      </p:pic>
    </p:spTree>
    <p:extLst>
      <p:ext uri="{BB962C8B-B14F-4D97-AF65-F5344CB8AC3E}">
        <p14:creationId xmlns:p14="http://schemas.microsoft.com/office/powerpoint/2010/main" val="228757496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思源黑体 CN Bold"/>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思源黑体 CN Bold"/>
        <a:font script="Hant" typeface="新細明體"/>
        <a:font script="Arab" typeface="字魂59号-创粗黑"/>
        <a:font script="Hebr" typeface="字魂59号-创粗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59号-创粗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
      <a:dk1>
        <a:srgbClr val="000000"/>
      </a:dk1>
      <a:lt1>
        <a:srgbClr val="FFFFFF"/>
      </a:lt1>
      <a:dk2>
        <a:srgbClr val="FFFFFF"/>
      </a:dk2>
      <a:lt2>
        <a:srgbClr val="ECECEC"/>
      </a:lt2>
      <a:accent1>
        <a:srgbClr val="7B4126"/>
      </a:accent1>
      <a:accent2>
        <a:srgbClr val="59A332"/>
      </a:accent2>
      <a:accent3>
        <a:srgbClr val="9FCA45"/>
      </a:accent3>
      <a:accent4>
        <a:srgbClr val="84C6D0"/>
      </a:accent4>
      <a:accent5>
        <a:srgbClr val="E5C989"/>
      </a:accent5>
      <a:accent6>
        <a:srgbClr val="FFFFFF"/>
      </a:accent6>
      <a:hlink>
        <a:srgbClr val="7030A0"/>
      </a:hlink>
      <a:folHlink>
        <a:srgbClr val="AFB2B4"/>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507</Words>
  <Application>Microsoft Office PowerPoint</Application>
  <PresentationFormat>Widescreen</PresentationFormat>
  <Paragraphs>32</Paragraphs>
  <Slides>18</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等线</vt:lpstr>
      <vt:lpstr>#9Slide04 SFU Fenice Regular</vt:lpstr>
      <vt:lpstr>#9Slide07 Cadena</vt:lpstr>
      <vt:lpstr>Arial</vt:lpstr>
      <vt:lpstr>Calibri</vt:lpstr>
      <vt:lpstr>Cambria</vt:lpstr>
      <vt:lpstr>Times New Roman</vt:lpstr>
      <vt:lpstr>字魂105号-简雅黑</vt:lpstr>
      <vt:lpstr>1_Office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28</cp:revision>
  <dcterms:created xsi:type="dcterms:W3CDTF">2024-08-02T02:04:25Z</dcterms:created>
  <dcterms:modified xsi:type="dcterms:W3CDTF">2024-11-26T15:24:26Z</dcterms:modified>
</cp:coreProperties>
</file>