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33"/>
  </p:notesMasterIdLst>
  <p:sldIdLst>
    <p:sldId id="351" r:id="rId3"/>
    <p:sldId id="353" r:id="rId4"/>
    <p:sldId id="263" r:id="rId5"/>
    <p:sldId id="354" r:id="rId6"/>
    <p:sldId id="257" r:id="rId7"/>
    <p:sldId id="352" r:id="rId8"/>
    <p:sldId id="355" r:id="rId9"/>
    <p:sldId id="261" r:id="rId10"/>
    <p:sldId id="338" r:id="rId11"/>
    <p:sldId id="339" r:id="rId12"/>
    <p:sldId id="356" r:id="rId13"/>
    <p:sldId id="357" r:id="rId14"/>
    <p:sldId id="358" r:id="rId15"/>
    <p:sldId id="359" r:id="rId16"/>
    <p:sldId id="360" r:id="rId17"/>
    <p:sldId id="372" r:id="rId18"/>
    <p:sldId id="341" r:id="rId19"/>
    <p:sldId id="368" r:id="rId20"/>
    <p:sldId id="361" r:id="rId21"/>
    <p:sldId id="362" r:id="rId22"/>
    <p:sldId id="363" r:id="rId23"/>
    <p:sldId id="364" r:id="rId24"/>
    <p:sldId id="365" r:id="rId25"/>
    <p:sldId id="366" r:id="rId26"/>
    <p:sldId id="367" r:id="rId27"/>
    <p:sldId id="370" r:id="rId28"/>
    <p:sldId id="371" r:id="rId29"/>
    <p:sldId id="374" r:id="rId30"/>
    <p:sldId id="373"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55" d="100"/>
          <a:sy n="55" d="100"/>
        </p:scale>
        <p:origin x="10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5</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25</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30</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910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7444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76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106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06563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834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40106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5042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04088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83957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31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5350999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NULL" TargetMode="Externa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Layout" Target="../slideLayouts/slideLayout12.xml"/><Relationship Id="rId10" Type="http://schemas.openxmlformats.org/officeDocument/2006/relationships/image" Target="../media/image11.gif"/><Relationship Id="rId4" Type="http://schemas.microsoft.com/office/2007/relationships/media" Target="../media/media2.mp3"/><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27" y="-209178"/>
            <a:ext cx="9753600" cy="3333750"/>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398500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đội lần lượt tìm ra các câu ca dao, tục ngữ, thành ngữ nói về đức tính siêng năng, kiên trì, vượt khó trong học tập và cuộc sống.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Đội nào tìm được nhiều câu đúng và nhanh nhất sẽ thắng cuộc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4185920" y="3188970"/>
            <a:ext cx="7579360"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bền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bỉ</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9000CE8F-2F57-7ADF-5BCD-483E863B1DD9}"/>
              </a:ext>
            </a:extLst>
          </p:cNvPr>
          <p:cNvGrpSpPr/>
          <p:nvPr/>
        </p:nvGrpSpPr>
        <p:grpSpPr>
          <a:xfrm>
            <a:off x="4576489" y="703450"/>
            <a:ext cx="5735911" cy="1849309"/>
            <a:chOff x="310800" y="1911333"/>
            <a:chExt cx="5650162" cy="3047186"/>
          </a:xfrm>
        </p:grpSpPr>
        <p:sp>
          <p:nvSpPr>
            <p:cNvPr id="7" name="Google Shape;718;p33">
              <a:extLst>
                <a:ext uri="{FF2B5EF4-FFF2-40B4-BE49-F238E27FC236}">
                  <a16:creationId xmlns:a16="http://schemas.microsoft.com/office/drawing/2014/main" id="{01B845B0-9925-91AC-68CC-A7393F76832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18;p33">
              <a:extLst>
                <a:ext uri="{FF2B5EF4-FFF2-40B4-BE49-F238E27FC236}">
                  <a16:creationId xmlns:a16="http://schemas.microsoft.com/office/drawing/2014/main" id="{07B0C640-177F-F8F9-132F-844B4BAC227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Câu chuyện khuyên chúng ta điều gì?</a:t>
              </a:r>
              <a:endParaRPr kumimoji="0"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id="{A9B7573F-BB8B-3770-A762-5ABDFCB048E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0" name="Google Shape;724;p33">
              <a:extLst>
                <a:ext uri="{FF2B5EF4-FFF2-40B4-BE49-F238E27FC236}">
                  <a16:creationId xmlns:a16="http://schemas.microsoft.com/office/drawing/2014/main" id="{1E0A43FB-434A-1C07-E1D1-9F8AC9156CE6}"/>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06A2B4D7-607B-EE42-4A9A-8AE4722E1DD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8DB9F9E6-B2CB-0123-36D6-311CF14CE1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2C22C45E-7A22-2701-E150-10DB4F6470E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2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682BC4-9C23-9390-993A-206E02505ED5}"/>
              </a:ext>
            </a:extLst>
          </p:cNvPr>
          <p:cNvGrpSpPr/>
          <p:nvPr/>
        </p:nvGrpSpPr>
        <p:grpSpPr>
          <a:xfrm>
            <a:off x="1638794" y="997527"/>
            <a:ext cx="9524011" cy="5379522"/>
            <a:chOff x="5080000" y="744289"/>
            <a:chExt cx="6111165" cy="5965865"/>
          </a:xfrm>
        </p:grpSpPr>
        <p:pic>
          <p:nvPicPr>
            <p:cNvPr id="3" name="Picture 2">
              <a:extLst>
                <a:ext uri="{FF2B5EF4-FFF2-40B4-BE49-F238E27FC236}">
                  <a16:creationId xmlns:a16="http://schemas.microsoft.com/office/drawing/2014/main" id="{06F0A4C0-8658-79CF-9D05-9893BBFF5A9E}"/>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4" name="TextBox 3">
              <a:extLst>
                <a:ext uri="{FF2B5EF4-FFF2-40B4-BE49-F238E27FC236}">
                  <a16:creationId xmlns:a16="http://schemas.microsoft.com/office/drawing/2014/main" id="{4BCCE17B-E7CD-B49D-DF89-4991F5FBCEE0}"/>
                </a:ext>
              </a:extLst>
            </p:cNvPr>
            <p:cNvSpPr txBox="1"/>
            <p:nvPr/>
          </p:nvSpPr>
          <p:spPr>
            <a:xfrm>
              <a:off x="5299901" y="913843"/>
              <a:ext cx="5632187" cy="501744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chí thì nên;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Kiến tha lâu cũng đầy tổ;</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Nước chảy đá mòn;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Năng nhặt chặt bị;</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công mài sắt có ngày nên kim;</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Cần cù bù thông minh;</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Nên thợ nên thầy nhờ có học/ No ăn, no mặc bởi hay làm.</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0741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1352</Words>
  <Application>Microsoft Office PowerPoint</Application>
  <PresentationFormat>Widescreen</PresentationFormat>
  <Paragraphs>76</Paragraphs>
  <Slides>30</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等线</vt:lpstr>
      <vt:lpstr>等线 Light</vt:lpstr>
      <vt:lpstr>#9Slide04 SFU Fenice Regular</vt:lpstr>
      <vt:lpstr>Arial</vt:lpstr>
      <vt:lpstr>Calibri</vt:lpstr>
      <vt:lpstr>Calibri Light</vt:lpstr>
      <vt:lpstr>Cambria</vt:lpstr>
      <vt:lpstr>UTM Avo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2024-07-25T04:00:23Z</dcterms:created>
  <dcterms:modified xsi:type="dcterms:W3CDTF">2024-11-26T15:27:08Z</dcterms:modified>
</cp:coreProperties>
</file>