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575" r:id="rId3"/>
    <p:sldId id="260" r:id="rId4"/>
    <p:sldId id="269" r:id="rId5"/>
    <p:sldId id="270" r:id="rId6"/>
    <p:sldId id="271" r:id="rId7"/>
    <p:sldId id="272" r:id="rId8"/>
    <p:sldId id="273" r:id="rId9"/>
    <p:sldId id="26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0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  <a:prstGeom prst="rect">
            <a:avLst/>
          </a:prstGeom>
        </p:spPr>
        <p:txBody>
          <a:bodyPr lIns="91439" tIns="45719" rIns="91439" bIns="45719" anchor="t"/>
          <a:lstStyle>
            <a:lvl1pPr algn="l">
              <a:defRPr sz="19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5"/>
            <a:ext cx="5181600" cy="1000125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8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4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3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91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4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07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6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97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11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60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60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10"/>
            <a:ext cx="2694517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47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0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2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4" y="182034"/>
            <a:ext cx="2005543" cy="774700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83" y="182048"/>
            <a:ext cx="3407833" cy="3902075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600"/>
            </a:lvl1pPr>
            <a:lvl2pPr>
              <a:defRPr sz="1449"/>
            </a:lvl2pPr>
            <a:lvl3pPr>
              <a:defRPr sz="1149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14" y="956749"/>
            <a:ext cx="2005543" cy="31273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9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4"/>
            <a:ext cx="3657600" cy="377825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1600"/>
            </a:lvl1pPr>
            <a:lvl2pPr marL="228582" indent="0">
              <a:buNone/>
              <a:defRPr sz="1449"/>
            </a:lvl2pPr>
            <a:lvl3pPr marL="457165" indent="0">
              <a:buNone/>
              <a:defRPr sz="1149"/>
            </a:lvl3pPr>
            <a:lvl4pPr marL="685747" indent="0">
              <a:buNone/>
              <a:defRPr sz="1000"/>
            </a:lvl4pPr>
            <a:lvl5pPr marL="914330" indent="0">
              <a:buNone/>
              <a:defRPr sz="1000"/>
            </a:lvl5pPr>
            <a:lvl6pPr marL="1142913" indent="0">
              <a:buNone/>
              <a:defRPr sz="1000"/>
            </a:lvl6pPr>
            <a:lvl7pPr marL="1371492" indent="0">
              <a:buNone/>
              <a:defRPr sz="1000"/>
            </a:lvl7pPr>
            <a:lvl8pPr marL="1600077" indent="0">
              <a:buNone/>
              <a:defRPr sz="1000"/>
            </a:lvl8pPr>
            <a:lvl9pPr marL="1828657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9"/>
            <a:ext cx="3657600" cy="5365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83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1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106"/>
            <a:ext cx="13716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106"/>
            <a:ext cx="40132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2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54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165" rtl="0" eaLnBrk="1" latinLnBrk="0" hangingPunct="1">
        <a:spcBef>
          <a:spcPct val="0"/>
        </a:spcBef>
        <a:buNone/>
        <a:defRPr sz="22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7" indent="-171437" algn="l" defTabSz="45716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45" indent="-142866" algn="l" defTabSz="457165" rtl="0" eaLnBrk="1" latinLnBrk="0" hangingPunct="1">
        <a:spcBef>
          <a:spcPct val="20000"/>
        </a:spcBef>
        <a:buFont typeface="Arial" pitchFamily="34" charset="0"/>
        <a:buChar char="–"/>
        <a:defRPr sz="1449" kern="1200">
          <a:solidFill>
            <a:schemeClr val="tx1"/>
          </a:solidFill>
          <a:latin typeface="+mn-lt"/>
          <a:ea typeface="+mn-ea"/>
          <a:cs typeface="+mn-cs"/>
        </a:defRPr>
      </a:lvl2pPr>
      <a:lvl3pPr marL="57145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149" kern="1200">
          <a:solidFill>
            <a:schemeClr val="tx1"/>
          </a:solidFill>
          <a:latin typeface="+mn-lt"/>
          <a:ea typeface="+mn-ea"/>
          <a:cs typeface="+mn-cs"/>
        </a:defRPr>
      </a:lvl3pPr>
      <a:lvl4pPr marL="800039" indent="-114292" algn="l" defTabSz="457165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1" indent="-114292" algn="l" defTabSz="457165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03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79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65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4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8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65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4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3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13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9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7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5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93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284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635829" y="2256098"/>
            <a:ext cx="7138244" cy="588169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pPr marL="0" marR="0" lvl="0" indent="0" algn="ctr" defTabSz="457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.VnVogueH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Môn: TOÁN</a:t>
            </a:r>
            <a:endParaRPr kumimoji="0" lang="en-US" sz="3200" b="0" i="0" u="none" strike="noStrike" kern="10" cap="none" spc="0" normalizeH="0" baseline="0" noProof="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13500000">
                  <a:srgbClr val="59008E"/>
                </a:prstShdw>
              </a:effectLst>
              <a:uLnTx/>
              <a:uFillTx/>
              <a:latin typeface=".VnVogueH"/>
              <a:ea typeface="+mn-ea"/>
              <a:cs typeface="Arial"/>
              <a:sym typeface="Arial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467101" y="2978665"/>
            <a:ext cx="4686300" cy="742951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" cap="none" spc="0" normalizeH="0" baseline="0" noProof="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Arial"/>
                <a:sym typeface="Arial"/>
              </a:rPr>
              <a:t>Lớp</a:t>
            </a:r>
            <a:r>
              <a:rPr kumimoji="0" lang="en-US" sz="3200" b="0" i="0" u="none" strike="noStrike" kern="10" cap="none" spc="0" normalizeH="0" baseline="0" noProof="0" dirty="0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Arial"/>
                <a:sym typeface="Arial"/>
              </a:rPr>
              <a:t> 2A1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24400" y="3856012"/>
            <a:ext cx="5181600" cy="52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3" tIns="40821" rIns="81633" bIns="40821">
            <a:spAutoFit/>
          </a:bodyPr>
          <a:lstStyle/>
          <a:p>
            <a:pPr marL="0" marR="0" lvl="0" indent="0" algn="l" defTabSz="45716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1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Giáo</a:t>
            </a:r>
            <a:r>
              <a:rPr kumimoji="0" lang="en-US" sz="2151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151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viên</a:t>
            </a:r>
            <a:r>
              <a:rPr kumimoji="0" lang="en-US" sz="2151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151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rPr>
              <a:t>:</a:t>
            </a:r>
            <a:r>
              <a:rPr kumimoji="0" lang="en-US" sz="215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2851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  <a:ea typeface="+mn-ea"/>
                <a:cs typeface="Arial"/>
                <a:sym typeface="Arial"/>
              </a:rPr>
              <a:t>Nguyễn</a:t>
            </a:r>
            <a:r>
              <a:rPr kumimoji="0" lang="en-US" sz="285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  <a:ea typeface="+mn-ea"/>
                <a:cs typeface="Arial"/>
                <a:sym typeface="Arial"/>
              </a:rPr>
              <a:t> Lê Hà</a:t>
            </a:r>
            <a:endParaRPr kumimoji="0" lang="en-US" sz="2851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Bambola" panose="020000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4824" name="Picture 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388780"/>
            <a:ext cx="11430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564</Words>
  <Application>Microsoft Office PowerPoint</Application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.VnTime</vt:lpstr>
      <vt:lpstr>.VnVogue</vt:lpstr>
      <vt:lpstr>.VnVogueH</vt:lpstr>
      <vt:lpstr>Arial</vt:lpstr>
      <vt:lpstr>Calibri</vt:lpstr>
      <vt:lpstr>iCiel Bambola</vt:lpstr>
      <vt:lpstr>Times New Roman</vt:lpstr>
      <vt:lpstr>UTM Avo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ducquytu@gmail.com</cp:lastModifiedBy>
  <cp:revision>68</cp:revision>
  <dcterms:created xsi:type="dcterms:W3CDTF">2021-06-02T01:34:28Z</dcterms:created>
  <dcterms:modified xsi:type="dcterms:W3CDTF">2023-12-18T09:22:46Z</dcterms:modified>
</cp:coreProperties>
</file>