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3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4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9" r:id="rId2"/>
    <p:sldMasterId id="2147483692" r:id="rId3"/>
    <p:sldMasterId id="2147483745" r:id="rId4"/>
    <p:sldMasterId id="2147483757" r:id="rId5"/>
  </p:sldMasterIdLst>
  <p:notesMasterIdLst>
    <p:notesMasterId r:id="rId34"/>
  </p:notesMasterIdLst>
  <p:handoutMasterIdLst>
    <p:handoutMasterId r:id="rId35"/>
  </p:handoutMasterIdLst>
  <p:sldIdLst>
    <p:sldId id="2007577113" r:id="rId6"/>
    <p:sldId id="2007577114" r:id="rId7"/>
    <p:sldId id="293" r:id="rId8"/>
    <p:sldId id="294" r:id="rId9"/>
    <p:sldId id="295" r:id="rId10"/>
    <p:sldId id="296" r:id="rId11"/>
    <p:sldId id="2007577115" r:id="rId12"/>
    <p:sldId id="2007577116" r:id="rId13"/>
    <p:sldId id="2007577117" r:id="rId14"/>
    <p:sldId id="257" r:id="rId15"/>
    <p:sldId id="2007577112" r:id="rId16"/>
    <p:sldId id="292" r:id="rId17"/>
    <p:sldId id="298" r:id="rId18"/>
    <p:sldId id="260" r:id="rId19"/>
    <p:sldId id="297" r:id="rId20"/>
    <p:sldId id="299" r:id="rId21"/>
    <p:sldId id="300" r:id="rId22"/>
    <p:sldId id="301" r:id="rId23"/>
    <p:sldId id="284" r:id="rId24"/>
    <p:sldId id="302" r:id="rId25"/>
    <p:sldId id="304" r:id="rId26"/>
    <p:sldId id="305" r:id="rId27"/>
    <p:sldId id="306" r:id="rId28"/>
    <p:sldId id="307" r:id="rId29"/>
    <p:sldId id="311" r:id="rId30"/>
    <p:sldId id="310" r:id="rId31"/>
    <p:sldId id="303" r:id="rId32"/>
    <p:sldId id="11686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3ABFF"/>
    <a:srgbClr val="FF66FF"/>
    <a:srgbClr val="CC66FF"/>
    <a:srgbClr val="DB93FF"/>
    <a:srgbClr val="00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8" d="100"/>
          <a:sy n="68" d="100"/>
        </p:scale>
        <p:origin x="3288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FCFA878-B618-4B38-93B9-AA47A0F2742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DA0C6BE-FECD-46F1-ADB3-715C6199A71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FCA410-CD9D-4AF8-9A2E-8427E7CB6714}" type="datetimeFigureOut">
              <a:rPr lang="en-US" smtClean="0"/>
              <a:t>5/6/2023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82547BF-7567-448E-954F-E00478A3221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DFFE7E-E5E4-485C-BD06-388DA587095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69882D-54B9-471E-A101-F23B82F0EB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3664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0066AF-5B26-4EDD-8FAD-595EFBF60D7E}" type="datetimeFigureOut">
              <a:rPr lang="en-US" smtClean="0"/>
              <a:t>5/6/2023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65F507-1483-497D-B293-80E7E228D0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2893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1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34.png"/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31.png"/><Relationship Id="rId5" Type="http://schemas.openxmlformats.org/officeDocument/2006/relationships/image" Target="../media/image33.png"/><Relationship Id="rId4" Type="http://schemas.openxmlformats.org/officeDocument/2006/relationships/image" Target="../media/image30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34.png"/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31.png"/><Relationship Id="rId5" Type="http://schemas.openxmlformats.org/officeDocument/2006/relationships/image" Target="../media/image33.png"/><Relationship Id="rId4" Type="http://schemas.openxmlformats.org/officeDocument/2006/relationships/image" Target="../media/image30.png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5.png"/><Relationship Id="rId7" Type="http://schemas.openxmlformats.org/officeDocument/2006/relationships/image" Target="../media/image33.png"/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30.png"/><Relationship Id="rId11" Type="http://schemas.openxmlformats.org/officeDocument/2006/relationships/image" Target="../media/image34.png"/><Relationship Id="rId5" Type="http://schemas.openxmlformats.org/officeDocument/2006/relationships/image" Target="../media/image32.png"/><Relationship Id="rId10" Type="http://schemas.openxmlformats.org/officeDocument/2006/relationships/image" Target="../media/image39.png"/><Relationship Id="rId4" Type="http://schemas.openxmlformats.org/officeDocument/2006/relationships/image" Target="../media/image36.png"/><Relationship Id="rId9" Type="http://schemas.openxmlformats.org/officeDocument/2006/relationships/image" Target="../media/image38.png"/></Relationships>
</file>

<file path=ppt/slideLayouts/_rels/slideLayout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5.png"/><Relationship Id="rId7" Type="http://schemas.openxmlformats.org/officeDocument/2006/relationships/image" Target="../media/image33.png"/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30.png"/><Relationship Id="rId11" Type="http://schemas.openxmlformats.org/officeDocument/2006/relationships/image" Target="../media/image34.png"/><Relationship Id="rId5" Type="http://schemas.openxmlformats.org/officeDocument/2006/relationships/image" Target="../media/image32.png"/><Relationship Id="rId10" Type="http://schemas.openxmlformats.org/officeDocument/2006/relationships/image" Target="../media/image39.png"/><Relationship Id="rId4" Type="http://schemas.openxmlformats.org/officeDocument/2006/relationships/image" Target="../media/image36.png"/><Relationship Id="rId9" Type="http://schemas.openxmlformats.org/officeDocument/2006/relationships/image" Target="../media/image38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5.png"/><Relationship Id="rId7" Type="http://schemas.openxmlformats.org/officeDocument/2006/relationships/image" Target="../media/image33.png"/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30.png"/><Relationship Id="rId11" Type="http://schemas.openxmlformats.org/officeDocument/2006/relationships/image" Target="../media/image34.png"/><Relationship Id="rId5" Type="http://schemas.openxmlformats.org/officeDocument/2006/relationships/image" Target="../media/image32.png"/><Relationship Id="rId10" Type="http://schemas.openxmlformats.org/officeDocument/2006/relationships/image" Target="../media/image39.png"/><Relationship Id="rId4" Type="http://schemas.openxmlformats.org/officeDocument/2006/relationships/image" Target="../media/image36.png"/><Relationship Id="rId9" Type="http://schemas.openxmlformats.org/officeDocument/2006/relationships/image" Target="../media/image38.png"/></Relationships>
</file>

<file path=ppt/slideLayouts/_rels/slideLayout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6.png"/><Relationship Id="rId7" Type="http://schemas.openxmlformats.org/officeDocument/2006/relationships/image" Target="../media/image31.png"/><Relationship Id="rId2" Type="http://schemas.openxmlformats.org/officeDocument/2006/relationships/image" Target="../media/image40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38.png"/><Relationship Id="rId5" Type="http://schemas.openxmlformats.org/officeDocument/2006/relationships/image" Target="../media/image35.png"/><Relationship Id="rId10" Type="http://schemas.openxmlformats.org/officeDocument/2006/relationships/image" Target="../media/image34.png"/><Relationship Id="rId4" Type="http://schemas.openxmlformats.org/officeDocument/2006/relationships/image" Target="../media/image30.png"/><Relationship Id="rId9" Type="http://schemas.openxmlformats.org/officeDocument/2006/relationships/image" Target="../media/image32.png"/></Relationships>
</file>

<file path=ppt/slideLayouts/_rels/slideLayout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6.png"/><Relationship Id="rId7" Type="http://schemas.openxmlformats.org/officeDocument/2006/relationships/image" Target="../media/image42.png"/><Relationship Id="rId12" Type="http://schemas.openxmlformats.org/officeDocument/2006/relationships/image" Target="../media/image34.png"/><Relationship Id="rId2" Type="http://schemas.openxmlformats.org/officeDocument/2006/relationships/image" Target="../media/image40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35.png"/><Relationship Id="rId11" Type="http://schemas.openxmlformats.org/officeDocument/2006/relationships/image" Target="../media/image39.png"/><Relationship Id="rId5" Type="http://schemas.openxmlformats.org/officeDocument/2006/relationships/image" Target="../media/image30.png"/><Relationship Id="rId10" Type="http://schemas.openxmlformats.org/officeDocument/2006/relationships/image" Target="../media/image45.png"/><Relationship Id="rId4" Type="http://schemas.openxmlformats.org/officeDocument/2006/relationships/image" Target="../media/image32.png"/><Relationship Id="rId9" Type="http://schemas.openxmlformats.org/officeDocument/2006/relationships/image" Target="../media/image44.png"/></Relationships>
</file>

<file path=ppt/slideLayouts/_rels/slideLayout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6.png"/><Relationship Id="rId7" Type="http://schemas.openxmlformats.org/officeDocument/2006/relationships/image" Target="../media/image42.png"/><Relationship Id="rId12" Type="http://schemas.openxmlformats.org/officeDocument/2006/relationships/image" Target="../media/image34.png"/><Relationship Id="rId2" Type="http://schemas.openxmlformats.org/officeDocument/2006/relationships/image" Target="../media/image40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35.png"/><Relationship Id="rId11" Type="http://schemas.openxmlformats.org/officeDocument/2006/relationships/image" Target="../media/image39.png"/><Relationship Id="rId5" Type="http://schemas.openxmlformats.org/officeDocument/2006/relationships/image" Target="../media/image30.png"/><Relationship Id="rId10" Type="http://schemas.openxmlformats.org/officeDocument/2006/relationships/image" Target="../media/image45.png"/><Relationship Id="rId4" Type="http://schemas.openxmlformats.org/officeDocument/2006/relationships/image" Target="../media/image32.png"/><Relationship Id="rId9" Type="http://schemas.openxmlformats.org/officeDocument/2006/relationships/image" Target="../media/image44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34.png"/><Relationship Id="rId5" Type="http://schemas.openxmlformats.org/officeDocument/2006/relationships/image" Target="../media/image46.png"/><Relationship Id="rId4" Type="http://schemas.openxmlformats.org/officeDocument/2006/relationships/image" Target="../media/image32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34.png"/><Relationship Id="rId5" Type="http://schemas.openxmlformats.org/officeDocument/2006/relationships/image" Target="../media/image46.png"/><Relationship Id="rId4" Type="http://schemas.openxmlformats.org/officeDocument/2006/relationships/image" Target="../media/image32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34.png"/><Relationship Id="rId5" Type="http://schemas.openxmlformats.org/officeDocument/2006/relationships/image" Target="../media/image46.png"/><Relationship Id="rId4" Type="http://schemas.openxmlformats.org/officeDocument/2006/relationships/image" Target="../media/image32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34.png"/><Relationship Id="rId5" Type="http://schemas.openxmlformats.org/officeDocument/2006/relationships/image" Target="../media/image46.png"/><Relationship Id="rId4" Type="http://schemas.openxmlformats.org/officeDocument/2006/relationships/image" Target="../media/image32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34.png"/><Relationship Id="rId5" Type="http://schemas.openxmlformats.org/officeDocument/2006/relationships/image" Target="../media/image46.png"/><Relationship Id="rId4" Type="http://schemas.openxmlformats.org/officeDocument/2006/relationships/image" Target="../media/image32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38.png"/><Relationship Id="rId5" Type="http://schemas.openxmlformats.org/officeDocument/2006/relationships/image" Target="../media/image33.png"/><Relationship Id="rId4" Type="http://schemas.openxmlformats.org/officeDocument/2006/relationships/image" Target="../media/image35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38.png"/><Relationship Id="rId5" Type="http://schemas.openxmlformats.org/officeDocument/2006/relationships/image" Target="../media/image33.png"/><Relationship Id="rId4" Type="http://schemas.openxmlformats.org/officeDocument/2006/relationships/image" Target="../media/image35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40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34.png"/><Relationship Id="rId4" Type="http://schemas.openxmlformats.org/officeDocument/2006/relationships/image" Target="../media/image35.pn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40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34.png"/><Relationship Id="rId4" Type="http://schemas.openxmlformats.org/officeDocument/2006/relationships/image" Target="../media/image35.pn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40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34.png"/><Relationship Id="rId4" Type="http://schemas.openxmlformats.org/officeDocument/2006/relationships/image" Target="../media/image31.pn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34.png"/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42.png"/><Relationship Id="rId5" Type="http://schemas.openxmlformats.org/officeDocument/2006/relationships/image" Target="../media/image37.png"/><Relationship Id="rId4" Type="http://schemas.openxmlformats.org/officeDocument/2006/relationships/image" Target="../media/image30.pn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40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34.png"/><Relationship Id="rId5" Type="http://schemas.openxmlformats.org/officeDocument/2006/relationships/image" Target="../media/image39.png"/><Relationship Id="rId4" Type="http://schemas.openxmlformats.org/officeDocument/2006/relationships/image" Target="../media/image35.pn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34.png"/><Relationship Id="rId5" Type="http://schemas.openxmlformats.org/officeDocument/2006/relationships/image" Target="../media/image43.png"/><Relationship Id="rId4" Type="http://schemas.openxmlformats.org/officeDocument/2006/relationships/image" Target="../media/image35.png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34.png"/><Relationship Id="rId5" Type="http://schemas.openxmlformats.org/officeDocument/2006/relationships/image" Target="../media/image43.png"/><Relationship Id="rId4" Type="http://schemas.openxmlformats.org/officeDocument/2006/relationships/image" Target="../media/image35.png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40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34.png"/><Relationship Id="rId4" Type="http://schemas.openxmlformats.org/officeDocument/2006/relationships/image" Target="../media/image46.png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40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34.png"/><Relationship Id="rId4" Type="http://schemas.openxmlformats.org/officeDocument/2006/relationships/image" Target="../media/image46.pn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40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34.png"/><Relationship Id="rId4" Type="http://schemas.openxmlformats.org/officeDocument/2006/relationships/image" Target="../media/image46.png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34.png"/><Relationship Id="rId5" Type="http://schemas.openxmlformats.org/officeDocument/2006/relationships/image" Target="../media/image45.png"/><Relationship Id="rId4" Type="http://schemas.openxmlformats.org/officeDocument/2006/relationships/image" Target="../media/image35.png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34.png"/><Relationship Id="rId2" Type="http://schemas.openxmlformats.org/officeDocument/2006/relationships/image" Target="../media/image40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31.png"/><Relationship Id="rId5" Type="http://schemas.openxmlformats.org/officeDocument/2006/relationships/image" Target="../media/image35.png"/><Relationship Id="rId4" Type="http://schemas.openxmlformats.org/officeDocument/2006/relationships/image" Target="../media/image32.png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37.png"/><Relationship Id="rId5" Type="http://schemas.openxmlformats.org/officeDocument/2006/relationships/image" Target="../media/image33.png"/><Relationship Id="rId4" Type="http://schemas.openxmlformats.org/officeDocument/2006/relationships/image" Target="../media/image35.png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34.png"/><Relationship Id="rId2" Type="http://schemas.openxmlformats.org/officeDocument/2006/relationships/image" Target="../media/image40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2.png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40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34.png"/><Relationship Id="rId4" Type="http://schemas.openxmlformats.org/officeDocument/2006/relationships/image" Target="../media/image35.png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34.png"/><Relationship Id="rId5" Type="http://schemas.openxmlformats.org/officeDocument/2006/relationships/image" Target="../media/image44.png"/><Relationship Id="rId4" Type="http://schemas.openxmlformats.org/officeDocument/2006/relationships/image" Target="../media/image32.png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34.png"/><Relationship Id="rId5" Type="http://schemas.openxmlformats.org/officeDocument/2006/relationships/image" Target="../media/image45.png"/><Relationship Id="rId4" Type="http://schemas.openxmlformats.org/officeDocument/2006/relationships/image" Target="../media/image35.png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34.png"/><Relationship Id="rId5" Type="http://schemas.openxmlformats.org/officeDocument/2006/relationships/image" Target="../media/image45.png"/><Relationship Id="rId4" Type="http://schemas.openxmlformats.org/officeDocument/2006/relationships/image" Target="../media/image35.png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5.gif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6.png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8.svg"/><Relationship Id="rId4" Type="http://schemas.openxmlformats.org/officeDocument/2006/relationships/image" Target="../media/image27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17">
            <a:extLst>
              <a:ext uri="{FF2B5EF4-FFF2-40B4-BE49-F238E27FC236}">
                <a16:creationId xmlns:a16="http://schemas.microsoft.com/office/drawing/2014/main" id="{12A7224A-529B-49DF-8994-1AEB021B7A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7444" y="3178647"/>
            <a:ext cx="12209444" cy="3679353"/>
          </a:xfrm>
          <a:prstGeom prst="rect">
            <a:avLst/>
          </a:prstGeom>
        </p:spPr>
      </p:pic>
      <p:pic>
        <p:nvPicPr>
          <p:cNvPr id="8" name="1">
            <a:extLst>
              <a:ext uri="{FF2B5EF4-FFF2-40B4-BE49-F238E27FC236}">
                <a16:creationId xmlns:a16="http://schemas.microsoft.com/office/drawing/2014/main" id="{97C5E7E8-2083-4C6A-A02C-1F010E8FF22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2038979" y="2601144"/>
            <a:ext cx="4906376" cy="3980824"/>
          </a:xfrm>
          <a:prstGeom prst="rect">
            <a:avLst/>
          </a:prstGeom>
        </p:spPr>
      </p:pic>
      <p:pic>
        <p:nvPicPr>
          <p:cNvPr id="9" name="19">
            <a:extLst>
              <a:ext uri="{FF2B5EF4-FFF2-40B4-BE49-F238E27FC236}">
                <a16:creationId xmlns:a16="http://schemas.microsoft.com/office/drawing/2014/main" id="{81F8E7DE-5A5C-446A-83F2-883FAF09DF5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/>
          <a:stretch>
            <a:fillRect/>
          </a:stretch>
        </p:blipFill>
        <p:spPr>
          <a:xfrm flipH="1">
            <a:off x="8559037" y="4084497"/>
            <a:ext cx="3773430" cy="2705180"/>
          </a:xfrm>
          <a:prstGeom prst="rect">
            <a:avLst/>
          </a:prstGeom>
        </p:spPr>
      </p:pic>
      <p:pic>
        <p:nvPicPr>
          <p:cNvPr id="10" name="55">
            <a:extLst>
              <a:ext uri="{FF2B5EF4-FFF2-40B4-BE49-F238E27FC236}">
                <a16:creationId xmlns:a16="http://schemas.microsoft.com/office/drawing/2014/main" id="{A8904B3B-FC0C-4CA9-BFC2-AC0ADDB260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857532" y="-215471"/>
            <a:ext cx="9803219" cy="3679353"/>
          </a:xfrm>
          <a:prstGeom prst="rect">
            <a:avLst/>
          </a:prstGeom>
        </p:spPr>
      </p:pic>
      <p:grpSp>
        <p:nvGrpSpPr>
          <p:cNvPr id="11" name="57">
            <a:extLst>
              <a:ext uri="{FF2B5EF4-FFF2-40B4-BE49-F238E27FC236}">
                <a16:creationId xmlns:a16="http://schemas.microsoft.com/office/drawing/2014/main" id="{A79173E2-791C-4E72-A892-035137321C46}"/>
              </a:ext>
            </a:extLst>
          </p:cNvPr>
          <p:cNvGrpSpPr/>
          <p:nvPr userDrawn="1"/>
        </p:nvGrpSpPr>
        <p:grpSpPr>
          <a:xfrm>
            <a:off x="6756819" y="3169720"/>
            <a:ext cx="804180" cy="374559"/>
            <a:chOff x="217691" y="6414967"/>
            <a:chExt cx="804180" cy="374559"/>
          </a:xfrm>
        </p:grpSpPr>
        <p:grpSp>
          <p:nvGrpSpPr>
            <p:cNvPr id="12" name="Group 4">
              <a:extLst>
                <a:ext uri="{FF2B5EF4-FFF2-40B4-BE49-F238E27FC236}">
                  <a16:creationId xmlns:a16="http://schemas.microsoft.com/office/drawing/2014/main" id="{5D588DCF-60C7-431C-9BB1-30DDF55E5E3C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17691" y="6414967"/>
              <a:ext cx="443922" cy="374559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8" name="Freeform 5">
                <a:extLst>
                  <a:ext uri="{FF2B5EF4-FFF2-40B4-BE49-F238E27FC236}">
                    <a16:creationId xmlns:a16="http://schemas.microsoft.com/office/drawing/2014/main" id="{CF2BC369-B52A-49AF-A119-90F74F645577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9" name="Freeform 6">
                <a:extLst>
                  <a:ext uri="{FF2B5EF4-FFF2-40B4-BE49-F238E27FC236}">
                    <a16:creationId xmlns:a16="http://schemas.microsoft.com/office/drawing/2014/main" id="{708F2D9C-5C1A-477C-9CFD-26BB7CFED78C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0" name="Freeform 7">
                <a:extLst>
                  <a:ext uri="{FF2B5EF4-FFF2-40B4-BE49-F238E27FC236}">
                    <a16:creationId xmlns:a16="http://schemas.microsoft.com/office/drawing/2014/main" id="{1E23AC18-8118-42E4-B1E9-F8CF77208E60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1" name="Freeform 8">
                <a:extLst>
                  <a:ext uri="{FF2B5EF4-FFF2-40B4-BE49-F238E27FC236}">
                    <a16:creationId xmlns:a16="http://schemas.microsoft.com/office/drawing/2014/main" id="{B68DF67C-8D8B-498F-84A1-7F84C24436A6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  <p:grpSp>
          <p:nvGrpSpPr>
            <p:cNvPr id="13" name="Group 4">
              <a:extLst>
                <a:ext uri="{FF2B5EF4-FFF2-40B4-BE49-F238E27FC236}">
                  <a16:creationId xmlns:a16="http://schemas.microsoft.com/office/drawing/2014/main" id="{BE779103-3A43-4A28-A437-8BE7016DE6FF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657417" y="6421203"/>
              <a:ext cx="364454" cy="307508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4" name="Freeform 5">
                <a:extLst>
                  <a:ext uri="{FF2B5EF4-FFF2-40B4-BE49-F238E27FC236}">
                    <a16:creationId xmlns:a16="http://schemas.microsoft.com/office/drawing/2014/main" id="{3B8992BB-9EDB-4AA9-869E-5FCD7A06CC89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5" name="Freeform 6">
                <a:extLst>
                  <a:ext uri="{FF2B5EF4-FFF2-40B4-BE49-F238E27FC236}">
                    <a16:creationId xmlns:a16="http://schemas.microsoft.com/office/drawing/2014/main" id="{B05E5337-3163-434D-8B02-CA46BAE04D6A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6" name="Freeform 7">
                <a:extLst>
                  <a:ext uri="{FF2B5EF4-FFF2-40B4-BE49-F238E27FC236}">
                    <a16:creationId xmlns:a16="http://schemas.microsoft.com/office/drawing/2014/main" id="{44239E07-7548-460D-8361-4A105F23336D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7" name="Freeform 8">
                <a:extLst>
                  <a:ext uri="{FF2B5EF4-FFF2-40B4-BE49-F238E27FC236}">
                    <a16:creationId xmlns:a16="http://schemas.microsoft.com/office/drawing/2014/main" id="{9A611E1F-D27F-4022-A6CF-123AB156C43D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</p:grpSp>
      <p:pic>
        <p:nvPicPr>
          <p:cNvPr id="22" name="69">
            <a:extLst>
              <a:ext uri="{FF2B5EF4-FFF2-40B4-BE49-F238E27FC236}">
                <a16:creationId xmlns:a16="http://schemas.microsoft.com/office/drawing/2014/main" id="{BBEDC40F-84C7-45C7-A70C-C10D5C83124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/>
          <a:stretch>
            <a:fillRect/>
          </a:stretch>
        </p:blipFill>
        <p:spPr>
          <a:xfrm>
            <a:off x="7222131" y="450639"/>
            <a:ext cx="4465329" cy="2328677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72515E06-B7CD-449A-99F5-8556C5050E5F}"/>
              </a:ext>
            </a:extLst>
          </p:cNvPr>
          <p:cNvSpPr/>
          <p:nvPr userDrawn="1"/>
        </p:nvSpPr>
        <p:spPr>
          <a:xfrm>
            <a:off x="1935999" y="1050116"/>
            <a:ext cx="7329805" cy="15684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Chào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mừng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các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em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đến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với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Môn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Toán</a:t>
            </a:r>
            <a:endParaRPr kumimoji="0" lang="en-US" altLang="zh-CN" sz="4800" b="1" i="1" u="none" strike="noStrike" kern="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uLnTx/>
              <a:uFillTx/>
              <a:latin typeface="Arial-Rounded" panose="020B0500000000000000" pitchFamily="34" charset="0"/>
              <a:ea typeface="等线" panose="02010600030101010101" pitchFamily="2" charset="-122"/>
              <a:cs typeface="Arial-Rounded" panose="020B0500000000000000" pitchFamily="34" charset="0"/>
              <a:sym typeface="+mn-lt"/>
            </a:endParaRPr>
          </a:p>
        </p:txBody>
      </p:sp>
      <p:pic>
        <p:nvPicPr>
          <p:cNvPr id="25" name="Picture 9" descr="E:\0000000我图PPT\00001PNG素材\儿童卡通\tr.png">
            <a:extLst>
              <a:ext uri="{FF2B5EF4-FFF2-40B4-BE49-F238E27FC236}">
                <a16:creationId xmlns:a16="http://schemas.microsoft.com/office/drawing/2014/main" id="{98AAE8C0-0F06-466A-9DBA-817AC3B18AD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10" y="5065472"/>
            <a:ext cx="2354982" cy="1582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1295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75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id="{F9580584-93CE-465E-9188-9FA7FF0E8D4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id="{474D555A-C16A-473D-AF7C-F4FD4B48A8D9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id="{C65B931E-2ABD-4CF8-84F6-335ECD99B19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id="{E2A2EEE9-A456-4E8F-8852-B76D53D8FF96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id="{1E2A3415-52F3-43A8-85D2-8D6B017D46B0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id="{6CD0C1A9-71EF-4DBE-9601-B9F05746490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id="{BC7E4DB5-7686-4871-BA09-0A5DDCFFD03D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A705815-50C6-489B-A39B-E7D336F21CDD}"/>
              </a:ext>
            </a:extLst>
          </p:cNvPr>
          <p:cNvSpPr/>
          <p:nvPr userDrawn="1"/>
        </p:nvSpPr>
        <p:spPr>
          <a:xfrm rot="21228401">
            <a:off x="2278901" y="1179055"/>
            <a:ext cx="6008783" cy="4661425"/>
          </a:xfrm>
          <a:prstGeom prst="rect">
            <a:avLst/>
          </a:prstGeom>
          <a:solidFill>
            <a:srgbClr val="FFC00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5E3F9D9-E86C-450A-BAA6-C085040D4067}"/>
              </a:ext>
            </a:extLst>
          </p:cNvPr>
          <p:cNvSpPr/>
          <p:nvPr userDrawn="1"/>
        </p:nvSpPr>
        <p:spPr>
          <a:xfrm rot="1737576">
            <a:off x="6328895" y="1082086"/>
            <a:ext cx="2211022" cy="495300"/>
          </a:xfrm>
          <a:prstGeom prst="rect">
            <a:avLst/>
          </a:prstGeom>
          <a:solidFill>
            <a:srgbClr val="00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847D38E-29D5-4F6D-990E-43B85D6A3CCA}"/>
              </a:ext>
            </a:extLst>
          </p:cNvPr>
          <p:cNvSpPr/>
          <p:nvPr userDrawn="1"/>
        </p:nvSpPr>
        <p:spPr>
          <a:xfrm rot="19676478">
            <a:off x="1401292" y="1522000"/>
            <a:ext cx="239750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D7DB6B0-739A-4370-B3E5-8A28161C766A}"/>
              </a:ext>
            </a:extLst>
          </p:cNvPr>
          <p:cNvSpPr txBox="1"/>
          <p:nvPr userDrawn="1"/>
        </p:nvSpPr>
        <p:spPr>
          <a:xfrm>
            <a:off x="3155097" y="2004297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TRÒ CHƠI</a:t>
            </a:r>
          </a:p>
        </p:txBody>
      </p:sp>
      <p:grpSp>
        <p:nvGrpSpPr>
          <p:cNvPr id="21" name="Google Shape;769;p31">
            <a:extLst>
              <a:ext uri="{FF2B5EF4-FFF2-40B4-BE49-F238E27FC236}">
                <a16:creationId xmlns:a16="http://schemas.microsoft.com/office/drawing/2014/main" id="{A7F7820E-B6A1-4ABA-87C3-90A18D28B9AB}"/>
              </a:ext>
            </a:extLst>
          </p:cNvPr>
          <p:cNvGrpSpPr/>
          <p:nvPr userDrawn="1"/>
        </p:nvGrpSpPr>
        <p:grpSpPr>
          <a:xfrm>
            <a:off x="7976030" y="2989410"/>
            <a:ext cx="2842230" cy="2927642"/>
            <a:chOff x="5641385" y="2381306"/>
            <a:chExt cx="2599446" cy="2521829"/>
          </a:xfrm>
        </p:grpSpPr>
        <p:sp>
          <p:nvSpPr>
            <p:cNvPr id="22" name="Google Shape;770;p31">
              <a:extLst>
                <a:ext uri="{FF2B5EF4-FFF2-40B4-BE49-F238E27FC236}">
                  <a16:creationId xmlns:a16="http://schemas.microsoft.com/office/drawing/2014/main" id="{822219BD-B384-4310-9DAD-B8FE6C79198A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3" name="Google Shape;771;p31">
              <a:extLst>
                <a:ext uri="{FF2B5EF4-FFF2-40B4-BE49-F238E27FC236}">
                  <a16:creationId xmlns:a16="http://schemas.microsoft.com/office/drawing/2014/main" id="{67E305FE-2401-4EC5-9EDC-BF3EBF595F7C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78" name="Google Shape;772;p31">
                <a:extLst>
                  <a:ext uri="{FF2B5EF4-FFF2-40B4-BE49-F238E27FC236}">
                    <a16:creationId xmlns:a16="http://schemas.microsoft.com/office/drawing/2014/main" id="{79073A0C-EFD1-482A-8844-34F2AA65A7AD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773;p31">
                <a:extLst>
                  <a:ext uri="{FF2B5EF4-FFF2-40B4-BE49-F238E27FC236}">
                    <a16:creationId xmlns:a16="http://schemas.microsoft.com/office/drawing/2014/main" id="{206E4361-7ACE-4B2E-AC92-AA915875A491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774;p31">
                <a:extLst>
                  <a:ext uri="{FF2B5EF4-FFF2-40B4-BE49-F238E27FC236}">
                    <a16:creationId xmlns:a16="http://schemas.microsoft.com/office/drawing/2014/main" id="{D10680C6-1117-4253-BDAB-6AB4A92C8AAA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775;p31">
                <a:extLst>
                  <a:ext uri="{FF2B5EF4-FFF2-40B4-BE49-F238E27FC236}">
                    <a16:creationId xmlns:a16="http://schemas.microsoft.com/office/drawing/2014/main" id="{125023DC-71E7-48F1-8125-2957FE05FB42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776;p31">
                <a:extLst>
                  <a:ext uri="{FF2B5EF4-FFF2-40B4-BE49-F238E27FC236}">
                    <a16:creationId xmlns:a16="http://schemas.microsoft.com/office/drawing/2014/main" id="{65683981-D996-4A47-862F-BD6F9A936364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777;p31">
                <a:extLst>
                  <a:ext uri="{FF2B5EF4-FFF2-40B4-BE49-F238E27FC236}">
                    <a16:creationId xmlns:a16="http://schemas.microsoft.com/office/drawing/2014/main" id="{5E928E99-D4F1-4A2B-AB50-D702075E586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778;p31">
                <a:extLst>
                  <a:ext uri="{FF2B5EF4-FFF2-40B4-BE49-F238E27FC236}">
                    <a16:creationId xmlns:a16="http://schemas.microsoft.com/office/drawing/2014/main" id="{A114321D-AAAB-47D5-A0E2-0AED649A8D91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779;p31">
                <a:extLst>
                  <a:ext uri="{FF2B5EF4-FFF2-40B4-BE49-F238E27FC236}">
                    <a16:creationId xmlns:a16="http://schemas.microsoft.com/office/drawing/2014/main" id="{32F8B873-1BD3-4DA9-8362-DC0982E7E22B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780;p31">
                <a:extLst>
                  <a:ext uri="{FF2B5EF4-FFF2-40B4-BE49-F238E27FC236}">
                    <a16:creationId xmlns:a16="http://schemas.microsoft.com/office/drawing/2014/main" id="{E79DC200-D47E-4043-9579-D1B1CB1B43DC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781;p31">
                <a:extLst>
                  <a:ext uri="{FF2B5EF4-FFF2-40B4-BE49-F238E27FC236}">
                    <a16:creationId xmlns:a16="http://schemas.microsoft.com/office/drawing/2014/main" id="{EF1F8262-C0FD-4814-A3DF-CA09357F9CFF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782;p31">
                <a:extLst>
                  <a:ext uri="{FF2B5EF4-FFF2-40B4-BE49-F238E27FC236}">
                    <a16:creationId xmlns:a16="http://schemas.microsoft.com/office/drawing/2014/main" id="{0F18B579-59FC-48BE-B7F8-F07A127BD2BC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783;p31">
                <a:extLst>
                  <a:ext uri="{FF2B5EF4-FFF2-40B4-BE49-F238E27FC236}">
                    <a16:creationId xmlns:a16="http://schemas.microsoft.com/office/drawing/2014/main" id="{E67D8C9E-6430-4177-B4D1-8EA0D7E28526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784;p31">
                <a:extLst>
                  <a:ext uri="{FF2B5EF4-FFF2-40B4-BE49-F238E27FC236}">
                    <a16:creationId xmlns:a16="http://schemas.microsoft.com/office/drawing/2014/main" id="{14919EFC-4F19-42D3-9F77-4E44330A43E9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785;p31">
                <a:extLst>
                  <a:ext uri="{FF2B5EF4-FFF2-40B4-BE49-F238E27FC236}">
                    <a16:creationId xmlns:a16="http://schemas.microsoft.com/office/drawing/2014/main" id="{16A14984-E0E8-456B-BD84-8259DE0710F7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786;p31">
                <a:extLst>
                  <a:ext uri="{FF2B5EF4-FFF2-40B4-BE49-F238E27FC236}">
                    <a16:creationId xmlns:a16="http://schemas.microsoft.com/office/drawing/2014/main" id="{F1061FD4-18FB-4000-8538-542996E0E4A8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787;p31">
                <a:extLst>
                  <a:ext uri="{FF2B5EF4-FFF2-40B4-BE49-F238E27FC236}">
                    <a16:creationId xmlns:a16="http://schemas.microsoft.com/office/drawing/2014/main" id="{FA98C54B-4142-4BB3-8E04-33B83E3FA627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788;p31">
                <a:extLst>
                  <a:ext uri="{FF2B5EF4-FFF2-40B4-BE49-F238E27FC236}">
                    <a16:creationId xmlns:a16="http://schemas.microsoft.com/office/drawing/2014/main" id="{3B27D17C-087C-4659-B1BE-B20DF4979076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789;p31">
                <a:extLst>
                  <a:ext uri="{FF2B5EF4-FFF2-40B4-BE49-F238E27FC236}">
                    <a16:creationId xmlns:a16="http://schemas.microsoft.com/office/drawing/2014/main" id="{339F7ECD-CC9C-473F-B37B-2385B55D67B4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790;p31">
                <a:extLst>
                  <a:ext uri="{FF2B5EF4-FFF2-40B4-BE49-F238E27FC236}">
                    <a16:creationId xmlns:a16="http://schemas.microsoft.com/office/drawing/2014/main" id="{929A46A0-A9B7-43A8-8F42-C0A7E506D3DB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791;p31">
                <a:extLst>
                  <a:ext uri="{FF2B5EF4-FFF2-40B4-BE49-F238E27FC236}">
                    <a16:creationId xmlns:a16="http://schemas.microsoft.com/office/drawing/2014/main" id="{A2844C9A-294B-4908-9F85-F7A922CB807E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792;p31">
                <a:extLst>
                  <a:ext uri="{FF2B5EF4-FFF2-40B4-BE49-F238E27FC236}">
                    <a16:creationId xmlns:a16="http://schemas.microsoft.com/office/drawing/2014/main" id="{EC0E45FA-FFBF-43B9-9036-504713AF3952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793;p31">
                <a:extLst>
                  <a:ext uri="{FF2B5EF4-FFF2-40B4-BE49-F238E27FC236}">
                    <a16:creationId xmlns:a16="http://schemas.microsoft.com/office/drawing/2014/main" id="{83726AEE-62FB-444D-86C5-9675E2BA875D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" name="Google Shape;794;p31">
                <a:extLst>
                  <a:ext uri="{FF2B5EF4-FFF2-40B4-BE49-F238E27FC236}">
                    <a16:creationId xmlns:a16="http://schemas.microsoft.com/office/drawing/2014/main" id="{44DF6C97-7DA7-4C6C-8148-AC7D8B13D7D4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795;p31">
                <a:extLst>
                  <a:ext uri="{FF2B5EF4-FFF2-40B4-BE49-F238E27FC236}">
                    <a16:creationId xmlns:a16="http://schemas.microsoft.com/office/drawing/2014/main" id="{A817511C-24B7-418A-8453-4B0B27C74A13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796;p31">
                <a:extLst>
                  <a:ext uri="{FF2B5EF4-FFF2-40B4-BE49-F238E27FC236}">
                    <a16:creationId xmlns:a16="http://schemas.microsoft.com/office/drawing/2014/main" id="{5702A604-299B-4E0A-8CAA-422A38FAE1B8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797;p31">
                <a:extLst>
                  <a:ext uri="{FF2B5EF4-FFF2-40B4-BE49-F238E27FC236}">
                    <a16:creationId xmlns:a16="http://schemas.microsoft.com/office/drawing/2014/main" id="{BC2EA9C4-550E-47B5-850B-387D456C9ED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798;p31">
                <a:extLst>
                  <a:ext uri="{FF2B5EF4-FFF2-40B4-BE49-F238E27FC236}">
                    <a16:creationId xmlns:a16="http://schemas.microsoft.com/office/drawing/2014/main" id="{60ECA93A-0A70-4E75-BDBB-602CA54BF29F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799;p31">
                <a:extLst>
                  <a:ext uri="{FF2B5EF4-FFF2-40B4-BE49-F238E27FC236}">
                    <a16:creationId xmlns:a16="http://schemas.microsoft.com/office/drawing/2014/main" id="{6E51DE60-88A3-4476-8A29-5219EF41C2D6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800;p31">
                <a:extLst>
                  <a:ext uri="{FF2B5EF4-FFF2-40B4-BE49-F238E27FC236}">
                    <a16:creationId xmlns:a16="http://schemas.microsoft.com/office/drawing/2014/main" id="{74928559-8DC3-47DA-B3CE-6E5677ECB2FA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801;p31">
                <a:extLst>
                  <a:ext uri="{FF2B5EF4-FFF2-40B4-BE49-F238E27FC236}">
                    <a16:creationId xmlns:a16="http://schemas.microsoft.com/office/drawing/2014/main" id="{4D9F3E95-39A3-4F6F-8D5C-312894EBF4B0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802;p31">
                <a:extLst>
                  <a:ext uri="{FF2B5EF4-FFF2-40B4-BE49-F238E27FC236}">
                    <a16:creationId xmlns:a16="http://schemas.microsoft.com/office/drawing/2014/main" id="{7E34CAAC-7E6B-4603-A200-F1A8D0F4644B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" name="Google Shape;803;p31">
                <a:extLst>
                  <a:ext uri="{FF2B5EF4-FFF2-40B4-BE49-F238E27FC236}">
                    <a16:creationId xmlns:a16="http://schemas.microsoft.com/office/drawing/2014/main" id="{3AD01370-4B8F-4496-9D95-6595E0149232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" name="Google Shape;804;p31">
                <a:extLst>
                  <a:ext uri="{FF2B5EF4-FFF2-40B4-BE49-F238E27FC236}">
                    <a16:creationId xmlns:a16="http://schemas.microsoft.com/office/drawing/2014/main" id="{A3B0FE1D-7532-4C11-A2E5-E5CE8102DF72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805;p31">
                <a:extLst>
                  <a:ext uri="{FF2B5EF4-FFF2-40B4-BE49-F238E27FC236}">
                    <a16:creationId xmlns:a16="http://schemas.microsoft.com/office/drawing/2014/main" id="{CB1B7A03-5FFD-4D48-A14D-5C93FBBAF079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806;p31">
                <a:extLst>
                  <a:ext uri="{FF2B5EF4-FFF2-40B4-BE49-F238E27FC236}">
                    <a16:creationId xmlns:a16="http://schemas.microsoft.com/office/drawing/2014/main" id="{B15AEFD6-717B-4F08-960E-612EA218F98B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807;p31">
                <a:extLst>
                  <a:ext uri="{FF2B5EF4-FFF2-40B4-BE49-F238E27FC236}">
                    <a16:creationId xmlns:a16="http://schemas.microsoft.com/office/drawing/2014/main" id="{50DDA634-2CAC-4919-93E3-E773A59EF94B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808;p31">
                <a:extLst>
                  <a:ext uri="{FF2B5EF4-FFF2-40B4-BE49-F238E27FC236}">
                    <a16:creationId xmlns:a16="http://schemas.microsoft.com/office/drawing/2014/main" id="{70CB55FC-28E5-4F67-8CEA-21C87C90C69F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809;p31">
                <a:extLst>
                  <a:ext uri="{FF2B5EF4-FFF2-40B4-BE49-F238E27FC236}">
                    <a16:creationId xmlns:a16="http://schemas.microsoft.com/office/drawing/2014/main" id="{DE76E0C0-D762-4F1A-A22C-A5F3B34FB390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810;p31">
                <a:extLst>
                  <a:ext uri="{FF2B5EF4-FFF2-40B4-BE49-F238E27FC236}">
                    <a16:creationId xmlns:a16="http://schemas.microsoft.com/office/drawing/2014/main" id="{A78ED98A-AABF-4B79-9EDD-2E5491638436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811;p31">
                <a:extLst>
                  <a:ext uri="{FF2B5EF4-FFF2-40B4-BE49-F238E27FC236}">
                    <a16:creationId xmlns:a16="http://schemas.microsoft.com/office/drawing/2014/main" id="{99FDF457-D1B3-46E7-9DC9-EFAA1C6DB508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" name="Google Shape;812;p31">
                <a:extLst>
                  <a:ext uri="{FF2B5EF4-FFF2-40B4-BE49-F238E27FC236}">
                    <a16:creationId xmlns:a16="http://schemas.microsoft.com/office/drawing/2014/main" id="{83A94181-24E7-4AC4-A855-23B9D83E0EF2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" name="Google Shape;813;p31">
                <a:extLst>
                  <a:ext uri="{FF2B5EF4-FFF2-40B4-BE49-F238E27FC236}">
                    <a16:creationId xmlns:a16="http://schemas.microsoft.com/office/drawing/2014/main" id="{FBEFC177-3B75-4B05-8E0A-5A1ACB1F2120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814;p31">
                <a:extLst>
                  <a:ext uri="{FF2B5EF4-FFF2-40B4-BE49-F238E27FC236}">
                    <a16:creationId xmlns:a16="http://schemas.microsoft.com/office/drawing/2014/main" id="{3033D383-976E-4F6D-9FF5-A5BD87885C50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815;p31">
                <a:extLst>
                  <a:ext uri="{FF2B5EF4-FFF2-40B4-BE49-F238E27FC236}">
                    <a16:creationId xmlns:a16="http://schemas.microsoft.com/office/drawing/2014/main" id="{FD643C5C-7BD5-49D3-95C0-BC466D1AAB35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" name="Google Shape;816;p31">
                <a:extLst>
                  <a:ext uri="{FF2B5EF4-FFF2-40B4-BE49-F238E27FC236}">
                    <a16:creationId xmlns:a16="http://schemas.microsoft.com/office/drawing/2014/main" id="{6446AAA2-1CAF-407B-832C-D1E4217C16CD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817;p31">
                <a:extLst>
                  <a:ext uri="{FF2B5EF4-FFF2-40B4-BE49-F238E27FC236}">
                    <a16:creationId xmlns:a16="http://schemas.microsoft.com/office/drawing/2014/main" id="{88A98BB5-1F0B-46F7-AC38-2D707FF9BCE3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818;p31">
                <a:extLst>
                  <a:ext uri="{FF2B5EF4-FFF2-40B4-BE49-F238E27FC236}">
                    <a16:creationId xmlns:a16="http://schemas.microsoft.com/office/drawing/2014/main" id="{4CC8C184-78BF-47B5-9A22-AFB866DA2BE3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819;p31">
                <a:extLst>
                  <a:ext uri="{FF2B5EF4-FFF2-40B4-BE49-F238E27FC236}">
                    <a16:creationId xmlns:a16="http://schemas.microsoft.com/office/drawing/2014/main" id="{F1DB6690-918A-4AEA-87D3-B866B20DC885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820;p31">
                <a:extLst>
                  <a:ext uri="{FF2B5EF4-FFF2-40B4-BE49-F238E27FC236}">
                    <a16:creationId xmlns:a16="http://schemas.microsoft.com/office/drawing/2014/main" id="{A42793A7-B728-4D19-A38B-446AAA44314E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821;p31">
                <a:extLst>
                  <a:ext uri="{FF2B5EF4-FFF2-40B4-BE49-F238E27FC236}">
                    <a16:creationId xmlns:a16="http://schemas.microsoft.com/office/drawing/2014/main" id="{CA6E9802-B62C-4C82-B7A6-355F746E0597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" name="Google Shape;822;p31">
                <a:extLst>
                  <a:ext uri="{FF2B5EF4-FFF2-40B4-BE49-F238E27FC236}">
                    <a16:creationId xmlns:a16="http://schemas.microsoft.com/office/drawing/2014/main" id="{C6A5C80D-FA28-4CFB-906F-A571A13D7502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" name="Google Shape;823;p31">
                <a:extLst>
                  <a:ext uri="{FF2B5EF4-FFF2-40B4-BE49-F238E27FC236}">
                    <a16:creationId xmlns:a16="http://schemas.microsoft.com/office/drawing/2014/main" id="{CA337883-DA53-4A2C-85EF-E547A3B12347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" name="Google Shape;824;p31">
                <a:extLst>
                  <a:ext uri="{FF2B5EF4-FFF2-40B4-BE49-F238E27FC236}">
                    <a16:creationId xmlns:a16="http://schemas.microsoft.com/office/drawing/2014/main" id="{DCA5891C-4D9D-4EF8-8190-41E11BC80CA4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825;p31">
                <a:extLst>
                  <a:ext uri="{FF2B5EF4-FFF2-40B4-BE49-F238E27FC236}">
                    <a16:creationId xmlns:a16="http://schemas.microsoft.com/office/drawing/2014/main" id="{3237B78C-4AEC-41B1-B117-C4F3AA2DC800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826;p31">
                <a:extLst>
                  <a:ext uri="{FF2B5EF4-FFF2-40B4-BE49-F238E27FC236}">
                    <a16:creationId xmlns:a16="http://schemas.microsoft.com/office/drawing/2014/main" id="{1521C7F7-8E1A-47C5-9DCA-90CDB5811C11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" name="Google Shape;827;p31">
                <a:extLst>
                  <a:ext uri="{FF2B5EF4-FFF2-40B4-BE49-F238E27FC236}">
                    <a16:creationId xmlns:a16="http://schemas.microsoft.com/office/drawing/2014/main" id="{100455C1-4CC7-4A44-A713-8C4B71803359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4" name="Google Shape;828;p31">
              <a:extLst>
                <a:ext uri="{FF2B5EF4-FFF2-40B4-BE49-F238E27FC236}">
                  <a16:creationId xmlns:a16="http://schemas.microsoft.com/office/drawing/2014/main" id="{325EC593-5286-4CEA-AD35-7B7118BAC552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829;p31">
              <a:extLst>
                <a:ext uri="{FF2B5EF4-FFF2-40B4-BE49-F238E27FC236}">
                  <a16:creationId xmlns:a16="http://schemas.microsoft.com/office/drawing/2014/main" id="{A15EBF99-6DE8-40C1-8121-3110897B443A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830;p31">
              <a:extLst>
                <a:ext uri="{FF2B5EF4-FFF2-40B4-BE49-F238E27FC236}">
                  <a16:creationId xmlns:a16="http://schemas.microsoft.com/office/drawing/2014/main" id="{4B39D613-D659-4322-B6E8-338191A4B7C2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831;p31">
              <a:extLst>
                <a:ext uri="{FF2B5EF4-FFF2-40B4-BE49-F238E27FC236}">
                  <a16:creationId xmlns:a16="http://schemas.microsoft.com/office/drawing/2014/main" id="{A9B86892-DD10-46D1-978E-9AAFD0121D5A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832;p31">
              <a:extLst>
                <a:ext uri="{FF2B5EF4-FFF2-40B4-BE49-F238E27FC236}">
                  <a16:creationId xmlns:a16="http://schemas.microsoft.com/office/drawing/2014/main" id="{F8BF754F-A651-4E17-83E5-71E641121B9A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833;p31">
              <a:extLst>
                <a:ext uri="{FF2B5EF4-FFF2-40B4-BE49-F238E27FC236}">
                  <a16:creationId xmlns:a16="http://schemas.microsoft.com/office/drawing/2014/main" id="{5C0E7C98-3C79-47FD-B395-D23C891830FC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834;p31">
              <a:extLst>
                <a:ext uri="{FF2B5EF4-FFF2-40B4-BE49-F238E27FC236}">
                  <a16:creationId xmlns:a16="http://schemas.microsoft.com/office/drawing/2014/main" id="{44A896B8-E41C-45BF-89E2-9D7AA3150C23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835;p31">
              <a:extLst>
                <a:ext uri="{FF2B5EF4-FFF2-40B4-BE49-F238E27FC236}">
                  <a16:creationId xmlns:a16="http://schemas.microsoft.com/office/drawing/2014/main" id="{76467C4B-6AF2-4641-8A7B-60DDF79BE146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836;p31">
              <a:extLst>
                <a:ext uri="{FF2B5EF4-FFF2-40B4-BE49-F238E27FC236}">
                  <a16:creationId xmlns:a16="http://schemas.microsoft.com/office/drawing/2014/main" id="{F6155CD0-9DBD-45BF-9F0F-3A68E979E4F7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837;p31">
              <a:extLst>
                <a:ext uri="{FF2B5EF4-FFF2-40B4-BE49-F238E27FC236}">
                  <a16:creationId xmlns:a16="http://schemas.microsoft.com/office/drawing/2014/main" id="{7A9E66BF-ABCD-46E5-9AC6-39D3007B99A2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838;p31">
              <a:extLst>
                <a:ext uri="{FF2B5EF4-FFF2-40B4-BE49-F238E27FC236}">
                  <a16:creationId xmlns:a16="http://schemas.microsoft.com/office/drawing/2014/main" id="{8EA4E3DC-B3C2-430A-8645-02EB0085B2DE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839;p31">
              <a:extLst>
                <a:ext uri="{FF2B5EF4-FFF2-40B4-BE49-F238E27FC236}">
                  <a16:creationId xmlns:a16="http://schemas.microsoft.com/office/drawing/2014/main" id="{5E8BB71E-1E11-4673-8E19-33DD7203DAFD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840;p31">
              <a:extLst>
                <a:ext uri="{FF2B5EF4-FFF2-40B4-BE49-F238E27FC236}">
                  <a16:creationId xmlns:a16="http://schemas.microsoft.com/office/drawing/2014/main" id="{58B7EB72-E5C6-4BA8-9E97-8201A4022397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841;p31">
              <a:extLst>
                <a:ext uri="{FF2B5EF4-FFF2-40B4-BE49-F238E27FC236}">
                  <a16:creationId xmlns:a16="http://schemas.microsoft.com/office/drawing/2014/main" id="{08D9E3A7-86E1-40F3-953F-1FE1E4FF633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842;p31">
              <a:extLst>
                <a:ext uri="{FF2B5EF4-FFF2-40B4-BE49-F238E27FC236}">
                  <a16:creationId xmlns:a16="http://schemas.microsoft.com/office/drawing/2014/main" id="{D6D5BB63-E9C8-4331-A34F-63DA54CE053D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843;p31">
              <a:extLst>
                <a:ext uri="{FF2B5EF4-FFF2-40B4-BE49-F238E27FC236}">
                  <a16:creationId xmlns:a16="http://schemas.microsoft.com/office/drawing/2014/main" id="{56B4D0FE-0B68-4651-862A-D837ACDA9C6A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844;p31">
              <a:extLst>
                <a:ext uri="{FF2B5EF4-FFF2-40B4-BE49-F238E27FC236}">
                  <a16:creationId xmlns:a16="http://schemas.microsoft.com/office/drawing/2014/main" id="{FA30B55F-35FE-40D8-B3E2-2D17EA757012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845;p31">
              <a:extLst>
                <a:ext uri="{FF2B5EF4-FFF2-40B4-BE49-F238E27FC236}">
                  <a16:creationId xmlns:a16="http://schemas.microsoft.com/office/drawing/2014/main" id="{A66095BE-9040-4BC4-96DE-EEF05E80816B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846;p31">
              <a:extLst>
                <a:ext uri="{FF2B5EF4-FFF2-40B4-BE49-F238E27FC236}">
                  <a16:creationId xmlns:a16="http://schemas.microsoft.com/office/drawing/2014/main" id="{4DF5FF6C-A1B3-41C0-B596-203947FE8C36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847;p31">
              <a:extLst>
                <a:ext uri="{FF2B5EF4-FFF2-40B4-BE49-F238E27FC236}">
                  <a16:creationId xmlns:a16="http://schemas.microsoft.com/office/drawing/2014/main" id="{E2994D42-0494-415C-BFB6-8F9B9C5271E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848;p31">
              <a:extLst>
                <a:ext uri="{FF2B5EF4-FFF2-40B4-BE49-F238E27FC236}">
                  <a16:creationId xmlns:a16="http://schemas.microsoft.com/office/drawing/2014/main" id="{2CB66865-7714-4A34-AED9-41AD60932962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849;p31">
              <a:extLst>
                <a:ext uri="{FF2B5EF4-FFF2-40B4-BE49-F238E27FC236}">
                  <a16:creationId xmlns:a16="http://schemas.microsoft.com/office/drawing/2014/main" id="{253D56D8-124E-4040-8949-78C5C960F31C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850;p31">
              <a:extLst>
                <a:ext uri="{FF2B5EF4-FFF2-40B4-BE49-F238E27FC236}">
                  <a16:creationId xmlns:a16="http://schemas.microsoft.com/office/drawing/2014/main" id="{11AC130C-D146-4C24-8153-A67B24755EA6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851;p31">
              <a:extLst>
                <a:ext uri="{FF2B5EF4-FFF2-40B4-BE49-F238E27FC236}">
                  <a16:creationId xmlns:a16="http://schemas.microsoft.com/office/drawing/2014/main" id="{ED725F0D-AE8C-4C62-A1D0-28AED534EF28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852;p31">
              <a:extLst>
                <a:ext uri="{FF2B5EF4-FFF2-40B4-BE49-F238E27FC236}">
                  <a16:creationId xmlns:a16="http://schemas.microsoft.com/office/drawing/2014/main" id="{CA2B1D70-9BCE-4DD2-BA34-2E4009D1622F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853;p31">
              <a:extLst>
                <a:ext uri="{FF2B5EF4-FFF2-40B4-BE49-F238E27FC236}">
                  <a16:creationId xmlns:a16="http://schemas.microsoft.com/office/drawing/2014/main" id="{3686F475-F542-484B-BD08-AA494971535B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854;p31">
              <a:extLst>
                <a:ext uri="{FF2B5EF4-FFF2-40B4-BE49-F238E27FC236}">
                  <a16:creationId xmlns:a16="http://schemas.microsoft.com/office/drawing/2014/main" id="{9B6100B7-6F05-45AC-8A7F-2591A20F2D37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855;p31">
              <a:extLst>
                <a:ext uri="{FF2B5EF4-FFF2-40B4-BE49-F238E27FC236}">
                  <a16:creationId xmlns:a16="http://schemas.microsoft.com/office/drawing/2014/main" id="{FBE42FD0-1063-42E2-93F4-90B8AFA16845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856;p31">
              <a:extLst>
                <a:ext uri="{FF2B5EF4-FFF2-40B4-BE49-F238E27FC236}">
                  <a16:creationId xmlns:a16="http://schemas.microsoft.com/office/drawing/2014/main" id="{A37A6433-D788-40AE-971C-D6785D37767F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857;p31">
              <a:extLst>
                <a:ext uri="{FF2B5EF4-FFF2-40B4-BE49-F238E27FC236}">
                  <a16:creationId xmlns:a16="http://schemas.microsoft.com/office/drawing/2014/main" id="{6BECF98D-222B-44E1-B71A-8F18FBEB97A1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858;p31">
              <a:extLst>
                <a:ext uri="{FF2B5EF4-FFF2-40B4-BE49-F238E27FC236}">
                  <a16:creationId xmlns:a16="http://schemas.microsoft.com/office/drawing/2014/main" id="{EDF4639D-2DB4-47CE-A5BE-27276F8AC578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859;p31">
              <a:extLst>
                <a:ext uri="{FF2B5EF4-FFF2-40B4-BE49-F238E27FC236}">
                  <a16:creationId xmlns:a16="http://schemas.microsoft.com/office/drawing/2014/main" id="{83E5E880-58FD-4D05-B8FA-566B946D8E5A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860;p31">
              <a:extLst>
                <a:ext uri="{FF2B5EF4-FFF2-40B4-BE49-F238E27FC236}">
                  <a16:creationId xmlns:a16="http://schemas.microsoft.com/office/drawing/2014/main" id="{C0322238-07EC-4432-8801-45CE1D4E8280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861;p31">
              <a:extLst>
                <a:ext uri="{FF2B5EF4-FFF2-40B4-BE49-F238E27FC236}">
                  <a16:creationId xmlns:a16="http://schemas.microsoft.com/office/drawing/2014/main" id="{0C31480F-A1B1-4138-B3A2-6EB278349808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862;p31">
              <a:extLst>
                <a:ext uri="{FF2B5EF4-FFF2-40B4-BE49-F238E27FC236}">
                  <a16:creationId xmlns:a16="http://schemas.microsoft.com/office/drawing/2014/main" id="{C26D60C6-B75D-4FB2-A13E-6698FB2AA5E1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863;p31">
              <a:extLst>
                <a:ext uri="{FF2B5EF4-FFF2-40B4-BE49-F238E27FC236}">
                  <a16:creationId xmlns:a16="http://schemas.microsoft.com/office/drawing/2014/main" id="{D47CE1BA-EF2A-4F4F-9D13-6B4B80889B8B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864;p31">
              <a:extLst>
                <a:ext uri="{FF2B5EF4-FFF2-40B4-BE49-F238E27FC236}">
                  <a16:creationId xmlns:a16="http://schemas.microsoft.com/office/drawing/2014/main" id="{10BF39A8-F37E-402C-A722-6342F10028AA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865;p31">
              <a:extLst>
                <a:ext uri="{FF2B5EF4-FFF2-40B4-BE49-F238E27FC236}">
                  <a16:creationId xmlns:a16="http://schemas.microsoft.com/office/drawing/2014/main" id="{D9344192-6461-4248-A41D-B18E3BEB47E5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866;p31">
              <a:extLst>
                <a:ext uri="{FF2B5EF4-FFF2-40B4-BE49-F238E27FC236}">
                  <a16:creationId xmlns:a16="http://schemas.microsoft.com/office/drawing/2014/main" id="{F1E40478-ED2C-452D-9185-ED87A82F83FB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867;p31">
              <a:extLst>
                <a:ext uri="{FF2B5EF4-FFF2-40B4-BE49-F238E27FC236}">
                  <a16:creationId xmlns:a16="http://schemas.microsoft.com/office/drawing/2014/main" id="{6AA9C373-6F60-441F-8AD2-DE57CDB4570F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868;p31">
              <a:extLst>
                <a:ext uri="{FF2B5EF4-FFF2-40B4-BE49-F238E27FC236}">
                  <a16:creationId xmlns:a16="http://schemas.microsoft.com/office/drawing/2014/main" id="{4968CCF2-285E-41A5-B58C-67FB41B3F123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869;p31">
              <a:extLst>
                <a:ext uri="{FF2B5EF4-FFF2-40B4-BE49-F238E27FC236}">
                  <a16:creationId xmlns:a16="http://schemas.microsoft.com/office/drawing/2014/main" id="{AD4C47AE-5273-4305-BF12-9302A28AC40A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870;p31">
              <a:extLst>
                <a:ext uri="{FF2B5EF4-FFF2-40B4-BE49-F238E27FC236}">
                  <a16:creationId xmlns:a16="http://schemas.microsoft.com/office/drawing/2014/main" id="{D6944283-6516-4CA1-8CED-1AD3BE6908E7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871;p31">
              <a:extLst>
                <a:ext uri="{FF2B5EF4-FFF2-40B4-BE49-F238E27FC236}">
                  <a16:creationId xmlns:a16="http://schemas.microsoft.com/office/drawing/2014/main" id="{8DE273E1-308F-4261-A7B3-20BDB9394868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872;p31">
              <a:extLst>
                <a:ext uri="{FF2B5EF4-FFF2-40B4-BE49-F238E27FC236}">
                  <a16:creationId xmlns:a16="http://schemas.microsoft.com/office/drawing/2014/main" id="{A49D15BD-2B3E-4B02-A32F-FDEC8E9179F3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873;p31">
              <a:extLst>
                <a:ext uri="{FF2B5EF4-FFF2-40B4-BE49-F238E27FC236}">
                  <a16:creationId xmlns:a16="http://schemas.microsoft.com/office/drawing/2014/main" id="{9EAAC4BC-88D8-4FD6-B267-BCCDE04FFB2E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874;p31">
              <a:extLst>
                <a:ext uri="{FF2B5EF4-FFF2-40B4-BE49-F238E27FC236}">
                  <a16:creationId xmlns:a16="http://schemas.microsoft.com/office/drawing/2014/main" id="{1EF84D3F-E17B-4D61-A310-AD71B008FBA5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875;p31">
              <a:extLst>
                <a:ext uri="{FF2B5EF4-FFF2-40B4-BE49-F238E27FC236}">
                  <a16:creationId xmlns:a16="http://schemas.microsoft.com/office/drawing/2014/main" id="{2D79EBC2-B216-4287-A3FC-2F2010CB2A81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876;p31">
              <a:extLst>
                <a:ext uri="{FF2B5EF4-FFF2-40B4-BE49-F238E27FC236}">
                  <a16:creationId xmlns:a16="http://schemas.microsoft.com/office/drawing/2014/main" id="{90D0DCC2-BEB8-4805-8864-9B8157D6D9D0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877;p31">
              <a:extLst>
                <a:ext uri="{FF2B5EF4-FFF2-40B4-BE49-F238E27FC236}">
                  <a16:creationId xmlns:a16="http://schemas.microsoft.com/office/drawing/2014/main" id="{DDBF39D6-19E0-4C1B-B36D-97334BDFA9C1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878;p31">
              <a:extLst>
                <a:ext uri="{FF2B5EF4-FFF2-40B4-BE49-F238E27FC236}">
                  <a16:creationId xmlns:a16="http://schemas.microsoft.com/office/drawing/2014/main" id="{DA0AA242-2B2A-4216-BEC0-813A5A117F4E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879;p31">
              <a:extLst>
                <a:ext uri="{FF2B5EF4-FFF2-40B4-BE49-F238E27FC236}">
                  <a16:creationId xmlns:a16="http://schemas.microsoft.com/office/drawing/2014/main" id="{98D43C14-947B-4828-8F17-C940B26377D2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880;p31">
              <a:extLst>
                <a:ext uri="{FF2B5EF4-FFF2-40B4-BE49-F238E27FC236}">
                  <a16:creationId xmlns:a16="http://schemas.microsoft.com/office/drawing/2014/main" id="{5222CF1F-77B6-4959-8DE9-292BB4779DAD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881;p31">
              <a:extLst>
                <a:ext uri="{FF2B5EF4-FFF2-40B4-BE49-F238E27FC236}">
                  <a16:creationId xmlns:a16="http://schemas.microsoft.com/office/drawing/2014/main" id="{50419D18-CC71-44FC-8EBE-8666CAB7D413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709266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bg>
      <p:bgPr>
        <a:solidFill>
          <a:srgbClr val="E3AB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8CB28D7-CB5E-42A4-AC1B-49E9F84E1AA8}"/>
              </a:ext>
            </a:extLst>
          </p:cNvPr>
          <p:cNvSpPr/>
          <p:nvPr userDrawn="1"/>
        </p:nvSpPr>
        <p:spPr>
          <a:xfrm>
            <a:off x="212651" y="202019"/>
            <a:ext cx="11738344" cy="6507125"/>
          </a:xfrm>
          <a:custGeom>
            <a:avLst/>
            <a:gdLst>
              <a:gd name="connsiteX0" fmla="*/ 0 w 11738344"/>
              <a:gd name="connsiteY0" fmla="*/ 0 h 6507125"/>
              <a:gd name="connsiteX1" fmla="*/ 586917 w 11738344"/>
              <a:gd name="connsiteY1" fmla="*/ 0 h 6507125"/>
              <a:gd name="connsiteX2" fmla="*/ 939068 w 11738344"/>
              <a:gd name="connsiteY2" fmla="*/ 0 h 6507125"/>
              <a:gd name="connsiteX3" fmla="*/ 1525985 w 11738344"/>
              <a:gd name="connsiteY3" fmla="*/ 0 h 6507125"/>
              <a:gd name="connsiteX4" fmla="*/ 1760752 w 11738344"/>
              <a:gd name="connsiteY4" fmla="*/ 0 h 6507125"/>
              <a:gd name="connsiteX5" fmla="*/ 2347669 w 11738344"/>
              <a:gd name="connsiteY5" fmla="*/ 0 h 6507125"/>
              <a:gd name="connsiteX6" fmla="*/ 3051969 w 11738344"/>
              <a:gd name="connsiteY6" fmla="*/ 0 h 6507125"/>
              <a:gd name="connsiteX7" fmla="*/ 3521503 w 11738344"/>
              <a:gd name="connsiteY7" fmla="*/ 0 h 6507125"/>
              <a:gd name="connsiteX8" fmla="*/ 3756270 w 11738344"/>
              <a:gd name="connsiteY8" fmla="*/ 0 h 6507125"/>
              <a:gd name="connsiteX9" fmla="*/ 4577954 w 11738344"/>
              <a:gd name="connsiteY9" fmla="*/ 0 h 6507125"/>
              <a:gd name="connsiteX10" fmla="*/ 5164871 w 11738344"/>
              <a:gd name="connsiteY10" fmla="*/ 0 h 6507125"/>
              <a:gd name="connsiteX11" fmla="*/ 5751789 w 11738344"/>
              <a:gd name="connsiteY11" fmla="*/ 0 h 6507125"/>
              <a:gd name="connsiteX12" fmla="*/ 6221322 w 11738344"/>
              <a:gd name="connsiteY12" fmla="*/ 0 h 6507125"/>
              <a:gd name="connsiteX13" fmla="*/ 7043006 w 11738344"/>
              <a:gd name="connsiteY13" fmla="*/ 0 h 6507125"/>
              <a:gd name="connsiteX14" fmla="*/ 7277773 w 11738344"/>
              <a:gd name="connsiteY14" fmla="*/ 0 h 6507125"/>
              <a:gd name="connsiteX15" fmla="*/ 7629924 w 11738344"/>
              <a:gd name="connsiteY15" fmla="*/ 0 h 6507125"/>
              <a:gd name="connsiteX16" fmla="*/ 8216841 w 11738344"/>
              <a:gd name="connsiteY16" fmla="*/ 0 h 6507125"/>
              <a:gd name="connsiteX17" fmla="*/ 9038525 w 11738344"/>
              <a:gd name="connsiteY17" fmla="*/ 0 h 6507125"/>
              <a:gd name="connsiteX18" fmla="*/ 9273292 w 11738344"/>
              <a:gd name="connsiteY18" fmla="*/ 0 h 6507125"/>
              <a:gd name="connsiteX19" fmla="*/ 9742826 w 11738344"/>
              <a:gd name="connsiteY19" fmla="*/ 0 h 6507125"/>
              <a:gd name="connsiteX20" fmla="*/ 10564510 w 11738344"/>
              <a:gd name="connsiteY20" fmla="*/ 0 h 6507125"/>
              <a:gd name="connsiteX21" fmla="*/ 11151427 w 11738344"/>
              <a:gd name="connsiteY21" fmla="*/ 0 h 6507125"/>
              <a:gd name="connsiteX22" fmla="*/ 11738344 w 11738344"/>
              <a:gd name="connsiteY22" fmla="*/ 0 h 6507125"/>
              <a:gd name="connsiteX23" fmla="*/ 11738344 w 11738344"/>
              <a:gd name="connsiteY23" fmla="*/ 721699 h 6507125"/>
              <a:gd name="connsiteX24" fmla="*/ 11738344 w 11738344"/>
              <a:gd name="connsiteY24" fmla="*/ 1183114 h 6507125"/>
              <a:gd name="connsiteX25" fmla="*/ 11738344 w 11738344"/>
              <a:gd name="connsiteY25" fmla="*/ 1644528 h 6507125"/>
              <a:gd name="connsiteX26" fmla="*/ 11738344 w 11738344"/>
              <a:gd name="connsiteY26" fmla="*/ 2236085 h 6507125"/>
              <a:gd name="connsiteX27" fmla="*/ 11738344 w 11738344"/>
              <a:gd name="connsiteY27" fmla="*/ 2827642 h 6507125"/>
              <a:gd name="connsiteX28" fmla="*/ 11738344 w 11738344"/>
              <a:gd name="connsiteY28" fmla="*/ 3223985 h 6507125"/>
              <a:gd name="connsiteX29" fmla="*/ 11738344 w 11738344"/>
              <a:gd name="connsiteY29" fmla="*/ 3815541 h 6507125"/>
              <a:gd name="connsiteX30" fmla="*/ 11738344 w 11738344"/>
              <a:gd name="connsiteY30" fmla="*/ 4537241 h 6507125"/>
              <a:gd name="connsiteX31" fmla="*/ 11738344 w 11738344"/>
              <a:gd name="connsiteY31" fmla="*/ 4998655 h 6507125"/>
              <a:gd name="connsiteX32" fmla="*/ 11738344 w 11738344"/>
              <a:gd name="connsiteY32" fmla="*/ 5394998 h 6507125"/>
              <a:gd name="connsiteX33" fmla="*/ 11738344 w 11738344"/>
              <a:gd name="connsiteY33" fmla="*/ 5986555 h 6507125"/>
              <a:gd name="connsiteX34" fmla="*/ 11738344 w 11738344"/>
              <a:gd name="connsiteY34" fmla="*/ 6507125 h 6507125"/>
              <a:gd name="connsiteX35" fmla="*/ 11034043 w 11738344"/>
              <a:gd name="connsiteY35" fmla="*/ 6507125 h 6507125"/>
              <a:gd name="connsiteX36" fmla="*/ 10799276 w 11738344"/>
              <a:gd name="connsiteY36" fmla="*/ 6507125 h 6507125"/>
              <a:gd name="connsiteX37" fmla="*/ 10094976 w 11738344"/>
              <a:gd name="connsiteY37" fmla="*/ 6507125 h 6507125"/>
              <a:gd name="connsiteX38" fmla="*/ 9860209 w 11738344"/>
              <a:gd name="connsiteY38" fmla="*/ 6507125 h 6507125"/>
              <a:gd name="connsiteX39" fmla="*/ 9155908 w 11738344"/>
              <a:gd name="connsiteY39" fmla="*/ 6507125 h 6507125"/>
              <a:gd name="connsiteX40" fmla="*/ 8803758 w 11738344"/>
              <a:gd name="connsiteY40" fmla="*/ 6507125 h 6507125"/>
              <a:gd name="connsiteX41" fmla="*/ 8334224 w 11738344"/>
              <a:gd name="connsiteY41" fmla="*/ 6507125 h 6507125"/>
              <a:gd name="connsiteX42" fmla="*/ 8099457 w 11738344"/>
              <a:gd name="connsiteY42" fmla="*/ 6507125 h 6507125"/>
              <a:gd name="connsiteX43" fmla="*/ 7629924 w 11738344"/>
              <a:gd name="connsiteY43" fmla="*/ 6507125 h 6507125"/>
              <a:gd name="connsiteX44" fmla="*/ 6808240 w 11738344"/>
              <a:gd name="connsiteY44" fmla="*/ 6507125 h 6507125"/>
              <a:gd name="connsiteX45" fmla="*/ 6573473 w 11738344"/>
              <a:gd name="connsiteY45" fmla="*/ 6507125 h 6507125"/>
              <a:gd name="connsiteX46" fmla="*/ 5869172 w 11738344"/>
              <a:gd name="connsiteY46" fmla="*/ 6507125 h 6507125"/>
              <a:gd name="connsiteX47" fmla="*/ 5282255 w 11738344"/>
              <a:gd name="connsiteY47" fmla="*/ 6507125 h 6507125"/>
              <a:gd name="connsiteX48" fmla="*/ 4930104 w 11738344"/>
              <a:gd name="connsiteY48" fmla="*/ 6507125 h 6507125"/>
              <a:gd name="connsiteX49" fmla="*/ 4577954 w 11738344"/>
              <a:gd name="connsiteY49" fmla="*/ 6507125 h 6507125"/>
              <a:gd name="connsiteX50" fmla="*/ 4108420 w 11738344"/>
              <a:gd name="connsiteY50" fmla="*/ 6507125 h 6507125"/>
              <a:gd name="connsiteX51" fmla="*/ 3521503 w 11738344"/>
              <a:gd name="connsiteY51" fmla="*/ 6507125 h 6507125"/>
              <a:gd name="connsiteX52" fmla="*/ 2699819 w 11738344"/>
              <a:gd name="connsiteY52" fmla="*/ 6507125 h 6507125"/>
              <a:gd name="connsiteX53" fmla="*/ 1995518 w 11738344"/>
              <a:gd name="connsiteY53" fmla="*/ 6507125 h 6507125"/>
              <a:gd name="connsiteX54" fmla="*/ 1760752 w 11738344"/>
              <a:gd name="connsiteY54" fmla="*/ 6507125 h 6507125"/>
              <a:gd name="connsiteX55" fmla="*/ 939068 w 11738344"/>
              <a:gd name="connsiteY55" fmla="*/ 6507125 h 6507125"/>
              <a:gd name="connsiteX56" fmla="*/ 0 w 11738344"/>
              <a:gd name="connsiteY56" fmla="*/ 6507125 h 6507125"/>
              <a:gd name="connsiteX57" fmla="*/ 0 w 11738344"/>
              <a:gd name="connsiteY57" fmla="*/ 5785426 h 6507125"/>
              <a:gd name="connsiteX58" fmla="*/ 0 w 11738344"/>
              <a:gd name="connsiteY58" fmla="*/ 5128798 h 6507125"/>
              <a:gd name="connsiteX59" fmla="*/ 0 w 11738344"/>
              <a:gd name="connsiteY59" fmla="*/ 4537241 h 6507125"/>
              <a:gd name="connsiteX60" fmla="*/ 0 w 11738344"/>
              <a:gd name="connsiteY60" fmla="*/ 3880613 h 6507125"/>
              <a:gd name="connsiteX61" fmla="*/ 0 w 11738344"/>
              <a:gd name="connsiteY61" fmla="*/ 3158913 h 6507125"/>
              <a:gd name="connsiteX62" fmla="*/ 0 w 11738344"/>
              <a:gd name="connsiteY62" fmla="*/ 2437214 h 6507125"/>
              <a:gd name="connsiteX63" fmla="*/ 0 w 11738344"/>
              <a:gd name="connsiteY63" fmla="*/ 1715515 h 6507125"/>
              <a:gd name="connsiteX64" fmla="*/ 0 w 11738344"/>
              <a:gd name="connsiteY64" fmla="*/ 1319172 h 6507125"/>
              <a:gd name="connsiteX65" fmla="*/ 0 w 11738344"/>
              <a:gd name="connsiteY65" fmla="*/ 662544 h 6507125"/>
              <a:gd name="connsiteX66" fmla="*/ 0 w 11738344"/>
              <a:gd name="connsiteY66" fmla="*/ 0 h 6507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11738344" h="6507125" fill="none" extrusionOk="0">
                <a:moveTo>
                  <a:pt x="0" y="0"/>
                </a:moveTo>
                <a:cubicBezTo>
                  <a:pt x="193893" y="-53522"/>
                  <a:pt x="463900" y="48166"/>
                  <a:pt x="586917" y="0"/>
                </a:cubicBezTo>
                <a:cubicBezTo>
                  <a:pt x="709934" y="-48166"/>
                  <a:pt x="764999" y="37996"/>
                  <a:pt x="939068" y="0"/>
                </a:cubicBezTo>
                <a:cubicBezTo>
                  <a:pt x="1113137" y="-37996"/>
                  <a:pt x="1272302" y="9191"/>
                  <a:pt x="1525985" y="0"/>
                </a:cubicBezTo>
                <a:cubicBezTo>
                  <a:pt x="1779668" y="-9191"/>
                  <a:pt x="1703800" y="12915"/>
                  <a:pt x="1760752" y="0"/>
                </a:cubicBezTo>
                <a:cubicBezTo>
                  <a:pt x="1817704" y="-12915"/>
                  <a:pt x="2219250" y="17278"/>
                  <a:pt x="2347669" y="0"/>
                </a:cubicBezTo>
                <a:cubicBezTo>
                  <a:pt x="2476088" y="-17278"/>
                  <a:pt x="2906879" y="15114"/>
                  <a:pt x="3051969" y="0"/>
                </a:cubicBezTo>
                <a:cubicBezTo>
                  <a:pt x="3197059" y="-15114"/>
                  <a:pt x="3335226" y="47513"/>
                  <a:pt x="3521503" y="0"/>
                </a:cubicBezTo>
                <a:cubicBezTo>
                  <a:pt x="3707780" y="-47513"/>
                  <a:pt x="3669854" y="22779"/>
                  <a:pt x="3756270" y="0"/>
                </a:cubicBezTo>
                <a:cubicBezTo>
                  <a:pt x="3842686" y="-22779"/>
                  <a:pt x="4217773" y="11409"/>
                  <a:pt x="4577954" y="0"/>
                </a:cubicBezTo>
                <a:cubicBezTo>
                  <a:pt x="4938135" y="-11409"/>
                  <a:pt x="4970109" y="43871"/>
                  <a:pt x="5164871" y="0"/>
                </a:cubicBezTo>
                <a:cubicBezTo>
                  <a:pt x="5359633" y="-43871"/>
                  <a:pt x="5537198" y="17907"/>
                  <a:pt x="5751789" y="0"/>
                </a:cubicBezTo>
                <a:cubicBezTo>
                  <a:pt x="5966380" y="-17907"/>
                  <a:pt x="6096392" y="45142"/>
                  <a:pt x="6221322" y="0"/>
                </a:cubicBezTo>
                <a:cubicBezTo>
                  <a:pt x="6346252" y="-45142"/>
                  <a:pt x="6799085" y="67265"/>
                  <a:pt x="7043006" y="0"/>
                </a:cubicBezTo>
                <a:cubicBezTo>
                  <a:pt x="7286927" y="-67265"/>
                  <a:pt x="7173785" y="927"/>
                  <a:pt x="7277773" y="0"/>
                </a:cubicBezTo>
                <a:cubicBezTo>
                  <a:pt x="7381761" y="-927"/>
                  <a:pt x="7490336" y="8535"/>
                  <a:pt x="7629924" y="0"/>
                </a:cubicBezTo>
                <a:cubicBezTo>
                  <a:pt x="7769512" y="-8535"/>
                  <a:pt x="8023133" y="16918"/>
                  <a:pt x="8216841" y="0"/>
                </a:cubicBezTo>
                <a:cubicBezTo>
                  <a:pt x="8410549" y="-16918"/>
                  <a:pt x="8814563" y="56057"/>
                  <a:pt x="9038525" y="0"/>
                </a:cubicBezTo>
                <a:cubicBezTo>
                  <a:pt x="9262487" y="-56057"/>
                  <a:pt x="9219318" y="11550"/>
                  <a:pt x="9273292" y="0"/>
                </a:cubicBezTo>
                <a:cubicBezTo>
                  <a:pt x="9327266" y="-11550"/>
                  <a:pt x="9524285" y="54368"/>
                  <a:pt x="9742826" y="0"/>
                </a:cubicBezTo>
                <a:cubicBezTo>
                  <a:pt x="9961367" y="-54368"/>
                  <a:pt x="10315185" y="8251"/>
                  <a:pt x="10564510" y="0"/>
                </a:cubicBezTo>
                <a:cubicBezTo>
                  <a:pt x="10813835" y="-8251"/>
                  <a:pt x="10939532" y="59894"/>
                  <a:pt x="11151427" y="0"/>
                </a:cubicBezTo>
                <a:cubicBezTo>
                  <a:pt x="11363322" y="-59894"/>
                  <a:pt x="11609776" y="64994"/>
                  <a:pt x="11738344" y="0"/>
                </a:cubicBezTo>
                <a:cubicBezTo>
                  <a:pt x="11801788" y="212046"/>
                  <a:pt x="11737744" y="488839"/>
                  <a:pt x="11738344" y="721699"/>
                </a:cubicBezTo>
                <a:cubicBezTo>
                  <a:pt x="11738944" y="954559"/>
                  <a:pt x="11712416" y="1073711"/>
                  <a:pt x="11738344" y="1183114"/>
                </a:cubicBezTo>
                <a:cubicBezTo>
                  <a:pt x="11764272" y="1292518"/>
                  <a:pt x="11693621" y="1487929"/>
                  <a:pt x="11738344" y="1644528"/>
                </a:cubicBezTo>
                <a:cubicBezTo>
                  <a:pt x="11783067" y="1801127"/>
                  <a:pt x="11703009" y="2055674"/>
                  <a:pt x="11738344" y="2236085"/>
                </a:cubicBezTo>
                <a:cubicBezTo>
                  <a:pt x="11773679" y="2416496"/>
                  <a:pt x="11673979" y="2661380"/>
                  <a:pt x="11738344" y="2827642"/>
                </a:cubicBezTo>
                <a:cubicBezTo>
                  <a:pt x="11802709" y="2993904"/>
                  <a:pt x="11705654" y="3065710"/>
                  <a:pt x="11738344" y="3223985"/>
                </a:cubicBezTo>
                <a:cubicBezTo>
                  <a:pt x="11771034" y="3382260"/>
                  <a:pt x="11728644" y="3559281"/>
                  <a:pt x="11738344" y="3815541"/>
                </a:cubicBezTo>
                <a:cubicBezTo>
                  <a:pt x="11748044" y="4071801"/>
                  <a:pt x="11660229" y="4277915"/>
                  <a:pt x="11738344" y="4537241"/>
                </a:cubicBezTo>
                <a:cubicBezTo>
                  <a:pt x="11816459" y="4796567"/>
                  <a:pt x="11733753" y="4796994"/>
                  <a:pt x="11738344" y="4998655"/>
                </a:cubicBezTo>
                <a:cubicBezTo>
                  <a:pt x="11742935" y="5200316"/>
                  <a:pt x="11719250" y="5308582"/>
                  <a:pt x="11738344" y="5394998"/>
                </a:cubicBezTo>
                <a:cubicBezTo>
                  <a:pt x="11757438" y="5481414"/>
                  <a:pt x="11699476" y="5736459"/>
                  <a:pt x="11738344" y="5986555"/>
                </a:cubicBezTo>
                <a:cubicBezTo>
                  <a:pt x="11777212" y="6236651"/>
                  <a:pt x="11708423" y="6334874"/>
                  <a:pt x="11738344" y="6507125"/>
                </a:cubicBezTo>
                <a:cubicBezTo>
                  <a:pt x="11478827" y="6561764"/>
                  <a:pt x="11355604" y="6489109"/>
                  <a:pt x="11034043" y="6507125"/>
                </a:cubicBezTo>
                <a:cubicBezTo>
                  <a:pt x="10712482" y="6525141"/>
                  <a:pt x="10886680" y="6497141"/>
                  <a:pt x="10799276" y="6507125"/>
                </a:cubicBezTo>
                <a:cubicBezTo>
                  <a:pt x="10711872" y="6517109"/>
                  <a:pt x="10265533" y="6502056"/>
                  <a:pt x="10094976" y="6507125"/>
                </a:cubicBezTo>
                <a:cubicBezTo>
                  <a:pt x="9924419" y="6512194"/>
                  <a:pt x="9975231" y="6494613"/>
                  <a:pt x="9860209" y="6507125"/>
                </a:cubicBezTo>
                <a:cubicBezTo>
                  <a:pt x="9745187" y="6519637"/>
                  <a:pt x="9465544" y="6493149"/>
                  <a:pt x="9155908" y="6507125"/>
                </a:cubicBezTo>
                <a:cubicBezTo>
                  <a:pt x="8846272" y="6521101"/>
                  <a:pt x="8884191" y="6495076"/>
                  <a:pt x="8803758" y="6507125"/>
                </a:cubicBezTo>
                <a:cubicBezTo>
                  <a:pt x="8723325" y="6519174"/>
                  <a:pt x="8508753" y="6467331"/>
                  <a:pt x="8334224" y="6507125"/>
                </a:cubicBezTo>
                <a:cubicBezTo>
                  <a:pt x="8159695" y="6546919"/>
                  <a:pt x="8211920" y="6481971"/>
                  <a:pt x="8099457" y="6507125"/>
                </a:cubicBezTo>
                <a:cubicBezTo>
                  <a:pt x="7986994" y="6532279"/>
                  <a:pt x="7760338" y="6491342"/>
                  <a:pt x="7629924" y="6507125"/>
                </a:cubicBezTo>
                <a:cubicBezTo>
                  <a:pt x="7499510" y="6522908"/>
                  <a:pt x="7068285" y="6502086"/>
                  <a:pt x="6808240" y="6507125"/>
                </a:cubicBezTo>
                <a:cubicBezTo>
                  <a:pt x="6548195" y="6512164"/>
                  <a:pt x="6642810" y="6498574"/>
                  <a:pt x="6573473" y="6507125"/>
                </a:cubicBezTo>
                <a:cubicBezTo>
                  <a:pt x="6504136" y="6515676"/>
                  <a:pt x="6038855" y="6438771"/>
                  <a:pt x="5869172" y="6507125"/>
                </a:cubicBezTo>
                <a:cubicBezTo>
                  <a:pt x="5699489" y="6575479"/>
                  <a:pt x="5566362" y="6496885"/>
                  <a:pt x="5282255" y="6507125"/>
                </a:cubicBezTo>
                <a:cubicBezTo>
                  <a:pt x="4998148" y="6517365"/>
                  <a:pt x="5039221" y="6465905"/>
                  <a:pt x="4930104" y="6507125"/>
                </a:cubicBezTo>
                <a:cubicBezTo>
                  <a:pt x="4820987" y="6548345"/>
                  <a:pt x="4723325" y="6493648"/>
                  <a:pt x="4577954" y="6507125"/>
                </a:cubicBezTo>
                <a:cubicBezTo>
                  <a:pt x="4432583" y="6520602"/>
                  <a:pt x="4240580" y="6477186"/>
                  <a:pt x="4108420" y="6507125"/>
                </a:cubicBezTo>
                <a:cubicBezTo>
                  <a:pt x="3976260" y="6537064"/>
                  <a:pt x="3729849" y="6485756"/>
                  <a:pt x="3521503" y="6507125"/>
                </a:cubicBezTo>
                <a:cubicBezTo>
                  <a:pt x="3313157" y="6528494"/>
                  <a:pt x="2978184" y="6440521"/>
                  <a:pt x="2699819" y="6507125"/>
                </a:cubicBezTo>
                <a:cubicBezTo>
                  <a:pt x="2421454" y="6573729"/>
                  <a:pt x="2296956" y="6495816"/>
                  <a:pt x="1995518" y="6507125"/>
                </a:cubicBezTo>
                <a:cubicBezTo>
                  <a:pt x="1694080" y="6518434"/>
                  <a:pt x="1872133" y="6498123"/>
                  <a:pt x="1760752" y="6507125"/>
                </a:cubicBezTo>
                <a:cubicBezTo>
                  <a:pt x="1649371" y="6516127"/>
                  <a:pt x="1240399" y="6475880"/>
                  <a:pt x="939068" y="6507125"/>
                </a:cubicBezTo>
                <a:cubicBezTo>
                  <a:pt x="637737" y="6538370"/>
                  <a:pt x="388381" y="6477070"/>
                  <a:pt x="0" y="6507125"/>
                </a:cubicBezTo>
                <a:cubicBezTo>
                  <a:pt x="-47939" y="6337479"/>
                  <a:pt x="879" y="6060669"/>
                  <a:pt x="0" y="5785426"/>
                </a:cubicBezTo>
                <a:cubicBezTo>
                  <a:pt x="-879" y="5510183"/>
                  <a:pt x="581" y="5359991"/>
                  <a:pt x="0" y="5128798"/>
                </a:cubicBezTo>
                <a:cubicBezTo>
                  <a:pt x="-581" y="4897605"/>
                  <a:pt x="45467" y="4828334"/>
                  <a:pt x="0" y="4537241"/>
                </a:cubicBezTo>
                <a:cubicBezTo>
                  <a:pt x="-45467" y="4246148"/>
                  <a:pt x="61308" y="4034246"/>
                  <a:pt x="0" y="3880613"/>
                </a:cubicBezTo>
                <a:cubicBezTo>
                  <a:pt x="-61308" y="3726980"/>
                  <a:pt x="34030" y="3322956"/>
                  <a:pt x="0" y="3158913"/>
                </a:cubicBezTo>
                <a:cubicBezTo>
                  <a:pt x="-34030" y="2994870"/>
                  <a:pt x="80763" y="2717371"/>
                  <a:pt x="0" y="2437214"/>
                </a:cubicBezTo>
                <a:cubicBezTo>
                  <a:pt x="-80763" y="2157057"/>
                  <a:pt x="74414" y="2065681"/>
                  <a:pt x="0" y="1715515"/>
                </a:cubicBezTo>
                <a:cubicBezTo>
                  <a:pt x="-74414" y="1365349"/>
                  <a:pt x="34380" y="1412605"/>
                  <a:pt x="0" y="1319172"/>
                </a:cubicBezTo>
                <a:cubicBezTo>
                  <a:pt x="-34380" y="1225739"/>
                  <a:pt x="32469" y="795736"/>
                  <a:pt x="0" y="662544"/>
                </a:cubicBezTo>
                <a:cubicBezTo>
                  <a:pt x="-32469" y="529352"/>
                  <a:pt x="3735" y="263522"/>
                  <a:pt x="0" y="0"/>
                </a:cubicBezTo>
                <a:close/>
              </a:path>
              <a:path w="11738344" h="6507125" stroke="0" extrusionOk="0">
                <a:moveTo>
                  <a:pt x="0" y="0"/>
                </a:moveTo>
                <a:cubicBezTo>
                  <a:pt x="173958" y="-35120"/>
                  <a:pt x="364388" y="21400"/>
                  <a:pt x="586917" y="0"/>
                </a:cubicBezTo>
                <a:cubicBezTo>
                  <a:pt x="809446" y="-21400"/>
                  <a:pt x="772431" y="40444"/>
                  <a:pt x="939068" y="0"/>
                </a:cubicBezTo>
                <a:cubicBezTo>
                  <a:pt x="1105705" y="-40444"/>
                  <a:pt x="1060336" y="17590"/>
                  <a:pt x="1173834" y="0"/>
                </a:cubicBezTo>
                <a:cubicBezTo>
                  <a:pt x="1287332" y="-17590"/>
                  <a:pt x="1318549" y="16589"/>
                  <a:pt x="1408601" y="0"/>
                </a:cubicBezTo>
                <a:cubicBezTo>
                  <a:pt x="1498653" y="-16589"/>
                  <a:pt x="1785989" y="60612"/>
                  <a:pt x="1995518" y="0"/>
                </a:cubicBezTo>
                <a:cubicBezTo>
                  <a:pt x="2205047" y="-60612"/>
                  <a:pt x="2296353" y="59266"/>
                  <a:pt x="2582436" y="0"/>
                </a:cubicBezTo>
                <a:cubicBezTo>
                  <a:pt x="2868519" y="-59266"/>
                  <a:pt x="2862706" y="48799"/>
                  <a:pt x="3051969" y="0"/>
                </a:cubicBezTo>
                <a:cubicBezTo>
                  <a:pt x="3241232" y="-48799"/>
                  <a:pt x="3512635" y="60599"/>
                  <a:pt x="3638887" y="0"/>
                </a:cubicBezTo>
                <a:cubicBezTo>
                  <a:pt x="3765139" y="-60599"/>
                  <a:pt x="3923707" y="15178"/>
                  <a:pt x="4108420" y="0"/>
                </a:cubicBezTo>
                <a:cubicBezTo>
                  <a:pt x="4293133" y="-15178"/>
                  <a:pt x="4277880" y="17966"/>
                  <a:pt x="4343187" y="0"/>
                </a:cubicBezTo>
                <a:cubicBezTo>
                  <a:pt x="4408494" y="-17966"/>
                  <a:pt x="4582634" y="22799"/>
                  <a:pt x="4695338" y="0"/>
                </a:cubicBezTo>
                <a:cubicBezTo>
                  <a:pt x="4808042" y="-22799"/>
                  <a:pt x="5335945" y="38821"/>
                  <a:pt x="5517022" y="0"/>
                </a:cubicBezTo>
                <a:cubicBezTo>
                  <a:pt x="5698099" y="-38821"/>
                  <a:pt x="5766610" y="35566"/>
                  <a:pt x="5986555" y="0"/>
                </a:cubicBezTo>
                <a:cubicBezTo>
                  <a:pt x="6206500" y="-35566"/>
                  <a:pt x="6203895" y="19904"/>
                  <a:pt x="6338706" y="0"/>
                </a:cubicBezTo>
                <a:cubicBezTo>
                  <a:pt x="6473517" y="-19904"/>
                  <a:pt x="6653113" y="68070"/>
                  <a:pt x="6925623" y="0"/>
                </a:cubicBezTo>
                <a:cubicBezTo>
                  <a:pt x="7198133" y="-68070"/>
                  <a:pt x="7197960" y="16182"/>
                  <a:pt x="7277773" y="0"/>
                </a:cubicBezTo>
                <a:cubicBezTo>
                  <a:pt x="7357586" y="-16182"/>
                  <a:pt x="7733864" y="5492"/>
                  <a:pt x="7982074" y="0"/>
                </a:cubicBezTo>
                <a:cubicBezTo>
                  <a:pt x="8230284" y="-5492"/>
                  <a:pt x="8115232" y="12010"/>
                  <a:pt x="8216841" y="0"/>
                </a:cubicBezTo>
                <a:cubicBezTo>
                  <a:pt x="8318450" y="-12010"/>
                  <a:pt x="8383617" y="13899"/>
                  <a:pt x="8451608" y="0"/>
                </a:cubicBezTo>
                <a:cubicBezTo>
                  <a:pt x="8519599" y="-13899"/>
                  <a:pt x="8868654" y="41846"/>
                  <a:pt x="9155908" y="0"/>
                </a:cubicBezTo>
                <a:cubicBezTo>
                  <a:pt x="9443162" y="-41846"/>
                  <a:pt x="9583439" y="13929"/>
                  <a:pt x="9860209" y="0"/>
                </a:cubicBezTo>
                <a:cubicBezTo>
                  <a:pt x="10136979" y="-13929"/>
                  <a:pt x="9993296" y="22162"/>
                  <a:pt x="10094976" y="0"/>
                </a:cubicBezTo>
                <a:cubicBezTo>
                  <a:pt x="10196656" y="-22162"/>
                  <a:pt x="10442256" y="29850"/>
                  <a:pt x="10681893" y="0"/>
                </a:cubicBezTo>
                <a:cubicBezTo>
                  <a:pt x="10921530" y="-29850"/>
                  <a:pt x="10815120" y="25327"/>
                  <a:pt x="10916660" y="0"/>
                </a:cubicBezTo>
                <a:cubicBezTo>
                  <a:pt x="11018200" y="-25327"/>
                  <a:pt x="11478417" y="95792"/>
                  <a:pt x="11738344" y="0"/>
                </a:cubicBezTo>
                <a:cubicBezTo>
                  <a:pt x="11764798" y="249704"/>
                  <a:pt x="11736494" y="384548"/>
                  <a:pt x="11738344" y="591557"/>
                </a:cubicBezTo>
                <a:cubicBezTo>
                  <a:pt x="11740194" y="798566"/>
                  <a:pt x="11722809" y="866102"/>
                  <a:pt x="11738344" y="987900"/>
                </a:cubicBezTo>
                <a:cubicBezTo>
                  <a:pt x="11753879" y="1109698"/>
                  <a:pt x="11685233" y="1344087"/>
                  <a:pt x="11738344" y="1514385"/>
                </a:cubicBezTo>
                <a:cubicBezTo>
                  <a:pt x="11791455" y="1684683"/>
                  <a:pt x="11711044" y="1762913"/>
                  <a:pt x="11738344" y="1975800"/>
                </a:cubicBezTo>
                <a:cubicBezTo>
                  <a:pt x="11765644" y="2188687"/>
                  <a:pt x="11699886" y="2274464"/>
                  <a:pt x="11738344" y="2502285"/>
                </a:cubicBezTo>
                <a:cubicBezTo>
                  <a:pt x="11776802" y="2730106"/>
                  <a:pt x="11695385" y="2995182"/>
                  <a:pt x="11738344" y="3223985"/>
                </a:cubicBezTo>
                <a:cubicBezTo>
                  <a:pt x="11781303" y="3452788"/>
                  <a:pt x="11700748" y="3463165"/>
                  <a:pt x="11738344" y="3620328"/>
                </a:cubicBezTo>
                <a:cubicBezTo>
                  <a:pt x="11775940" y="3777491"/>
                  <a:pt x="11707001" y="4043633"/>
                  <a:pt x="11738344" y="4342027"/>
                </a:cubicBezTo>
                <a:cubicBezTo>
                  <a:pt x="11769687" y="4640421"/>
                  <a:pt x="11729213" y="4583818"/>
                  <a:pt x="11738344" y="4738370"/>
                </a:cubicBezTo>
                <a:cubicBezTo>
                  <a:pt x="11747475" y="4892922"/>
                  <a:pt x="11733578" y="4965083"/>
                  <a:pt x="11738344" y="5134713"/>
                </a:cubicBezTo>
                <a:cubicBezTo>
                  <a:pt x="11743110" y="5304343"/>
                  <a:pt x="11662322" y="5553418"/>
                  <a:pt x="11738344" y="5791341"/>
                </a:cubicBezTo>
                <a:cubicBezTo>
                  <a:pt x="11814366" y="6029264"/>
                  <a:pt x="11713020" y="6176136"/>
                  <a:pt x="11738344" y="6507125"/>
                </a:cubicBezTo>
                <a:cubicBezTo>
                  <a:pt x="11547327" y="6548973"/>
                  <a:pt x="11498077" y="6493046"/>
                  <a:pt x="11268810" y="6507125"/>
                </a:cubicBezTo>
                <a:cubicBezTo>
                  <a:pt x="11039543" y="6521204"/>
                  <a:pt x="11107069" y="6502334"/>
                  <a:pt x="11034043" y="6507125"/>
                </a:cubicBezTo>
                <a:cubicBezTo>
                  <a:pt x="10961017" y="6511916"/>
                  <a:pt x="10683932" y="6506699"/>
                  <a:pt x="10564510" y="6507125"/>
                </a:cubicBezTo>
                <a:cubicBezTo>
                  <a:pt x="10445088" y="6507551"/>
                  <a:pt x="10108637" y="6458162"/>
                  <a:pt x="9742826" y="6507125"/>
                </a:cubicBezTo>
                <a:cubicBezTo>
                  <a:pt x="9377015" y="6556088"/>
                  <a:pt x="9349509" y="6439682"/>
                  <a:pt x="9038525" y="6507125"/>
                </a:cubicBezTo>
                <a:cubicBezTo>
                  <a:pt x="8727541" y="6574568"/>
                  <a:pt x="8794847" y="6477168"/>
                  <a:pt x="8686375" y="6507125"/>
                </a:cubicBezTo>
                <a:cubicBezTo>
                  <a:pt x="8577903" y="6537082"/>
                  <a:pt x="8357039" y="6497360"/>
                  <a:pt x="8099457" y="6507125"/>
                </a:cubicBezTo>
                <a:cubicBezTo>
                  <a:pt x="7841875" y="6516890"/>
                  <a:pt x="7839028" y="6470904"/>
                  <a:pt x="7747307" y="6507125"/>
                </a:cubicBezTo>
                <a:cubicBezTo>
                  <a:pt x="7655586" y="6543346"/>
                  <a:pt x="7266710" y="6462145"/>
                  <a:pt x="7043006" y="6507125"/>
                </a:cubicBezTo>
                <a:cubicBezTo>
                  <a:pt x="6819302" y="6552105"/>
                  <a:pt x="6503498" y="6464456"/>
                  <a:pt x="6338706" y="6507125"/>
                </a:cubicBezTo>
                <a:cubicBezTo>
                  <a:pt x="6173914" y="6549794"/>
                  <a:pt x="6184575" y="6483218"/>
                  <a:pt x="6103939" y="6507125"/>
                </a:cubicBezTo>
                <a:cubicBezTo>
                  <a:pt x="6023303" y="6531032"/>
                  <a:pt x="5677300" y="6424778"/>
                  <a:pt x="5399638" y="6507125"/>
                </a:cubicBezTo>
                <a:cubicBezTo>
                  <a:pt x="5121976" y="6589472"/>
                  <a:pt x="5064059" y="6456168"/>
                  <a:pt x="4930104" y="6507125"/>
                </a:cubicBezTo>
                <a:cubicBezTo>
                  <a:pt x="4796149" y="6558082"/>
                  <a:pt x="4287006" y="6419485"/>
                  <a:pt x="4108420" y="6507125"/>
                </a:cubicBezTo>
                <a:cubicBezTo>
                  <a:pt x="3929834" y="6594765"/>
                  <a:pt x="3851012" y="6506127"/>
                  <a:pt x="3756270" y="6507125"/>
                </a:cubicBezTo>
                <a:cubicBezTo>
                  <a:pt x="3661528" y="6508123"/>
                  <a:pt x="3178681" y="6505194"/>
                  <a:pt x="2934586" y="6507125"/>
                </a:cubicBezTo>
                <a:cubicBezTo>
                  <a:pt x="2690491" y="6509056"/>
                  <a:pt x="2804760" y="6481921"/>
                  <a:pt x="2699819" y="6507125"/>
                </a:cubicBezTo>
                <a:cubicBezTo>
                  <a:pt x="2594878" y="6532329"/>
                  <a:pt x="2131310" y="6492863"/>
                  <a:pt x="1878135" y="6507125"/>
                </a:cubicBezTo>
                <a:cubicBezTo>
                  <a:pt x="1624960" y="6521387"/>
                  <a:pt x="1497787" y="6488583"/>
                  <a:pt x="1173834" y="6507125"/>
                </a:cubicBezTo>
                <a:cubicBezTo>
                  <a:pt x="849881" y="6525667"/>
                  <a:pt x="834993" y="6490955"/>
                  <a:pt x="704301" y="6507125"/>
                </a:cubicBezTo>
                <a:cubicBezTo>
                  <a:pt x="573609" y="6523295"/>
                  <a:pt x="308132" y="6478693"/>
                  <a:pt x="0" y="6507125"/>
                </a:cubicBezTo>
                <a:cubicBezTo>
                  <a:pt x="-29938" y="6329998"/>
                  <a:pt x="56135" y="6044585"/>
                  <a:pt x="0" y="5785426"/>
                </a:cubicBezTo>
                <a:cubicBezTo>
                  <a:pt x="-56135" y="5526267"/>
                  <a:pt x="39316" y="5376750"/>
                  <a:pt x="0" y="5193869"/>
                </a:cubicBezTo>
                <a:cubicBezTo>
                  <a:pt x="-39316" y="5010988"/>
                  <a:pt x="32117" y="4985215"/>
                  <a:pt x="0" y="4797526"/>
                </a:cubicBezTo>
                <a:cubicBezTo>
                  <a:pt x="-32117" y="4609837"/>
                  <a:pt x="57743" y="4276268"/>
                  <a:pt x="0" y="4075826"/>
                </a:cubicBezTo>
                <a:cubicBezTo>
                  <a:pt x="-57743" y="3875384"/>
                  <a:pt x="207" y="3518980"/>
                  <a:pt x="0" y="3354127"/>
                </a:cubicBezTo>
                <a:cubicBezTo>
                  <a:pt x="-207" y="3189274"/>
                  <a:pt x="26299" y="3135377"/>
                  <a:pt x="0" y="2957784"/>
                </a:cubicBezTo>
                <a:cubicBezTo>
                  <a:pt x="-26299" y="2780191"/>
                  <a:pt x="43986" y="2618936"/>
                  <a:pt x="0" y="2431299"/>
                </a:cubicBezTo>
                <a:cubicBezTo>
                  <a:pt x="-43986" y="2243663"/>
                  <a:pt x="78778" y="1984613"/>
                  <a:pt x="0" y="1709599"/>
                </a:cubicBezTo>
                <a:cubicBezTo>
                  <a:pt x="-78778" y="1434585"/>
                  <a:pt x="22960" y="1238508"/>
                  <a:pt x="0" y="987900"/>
                </a:cubicBezTo>
                <a:cubicBezTo>
                  <a:pt x="-22960" y="737292"/>
                  <a:pt x="46601" y="441911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7030A0"/>
            </a:solidFill>
            <a:extLst>
              <a:ext uri="{C807C97D-BFC1-408E-A445-0C87EB9F89A2}">
                <ask:lineSketchStyleProps xmlns:ask="http://schemas.microsoft.com/office/drawing/2018/sketchyshapes" sd="47677721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836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40140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2023/5/6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7499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440">
        <p14:switch dir="r"/>
      </p:transition>
    </mc:Choice>
    <mc:Fallback xmlns="">
      <p:transition spd="slow" advTm="244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2023/5/6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6430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440">
        <p14:switch dir="r"/>
      </p:transition>
    </mc:Choice>
    <mc:Fallback xmlns="">
      <p:transition spd="slow" advTm="244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PTMON title">
    <p:bg>
      <p:bgPr>
        <a:solidFill>
          <a:srgbClr val="ACDF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그림 59">
            <a:extLst>
              <a:ext uri="{FF2B5EF4-FFF2-40B4-BE49-F238E27FC236}">
                <a16:creationId xmlns:a16="http://schemas.microsoft.com/office/drawing/2014/main" id="{C052F397-CEEB-431E-850A-F9BC23B9296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1" name="직사각형 60">
            <a:extLst>
              <a:ext uri="{FF2B5EF4-FFF2-40B4-BE49-F238E27FC236}">
                <a16:creationId xmlns:a16="http://schemas.microsoft.com/office/drawing/2014/main" id="{DF6E0F5F-3E71-4855-BE35-FD18535AAC83}"/>
              </a:ext>
            </a:extLst>
          </p:cNvPr>
          <p:cNvSpPr/>
          <p:nvPr userDrawn="1"/>
        </p:nvSpPr>
        <p:spPr>
          <a:xfrm>
            <a:off x="-96000" y="1092200"/>
            <a:ext cx="12384000" cy="4673600"/>
          </a:xfrm>
          <a:prstGeom prst="rect">
            <a:avLst/>
          </a:prstGeom>
          <a:solidFill>
            <a:srgbClr val="FAF0D1"/>
          </a:solidFill>
          <a:ln w="25400">
            <a:solidFill>
              <a:schemeClr val="tx1"/>
            </a:solidFill>
          </a:ln>
          <a:effectLst>
            <a:outerShdw dist="88900" dir="2700000" algn="tl" rotWithShape="0">
              <a:srgbClr val="F89059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mmetto One"/>
              <a:cs typeface="+mn-cs"/>
            </a:endParaRPr>
          </a:p>
        </p:txBody>
      </p:sp>
      <p:pic>
        <p:nvPicPr>
          <p:cNvPr id="64" name="그림 63">
            <a:extLst>
              <a:ext uri="{FF2B5EF4-FFF2-40B4-BE49-F238E27FC236}">
                <a16:creationId xmlns:a16="http://schemas.microsoft.com/office/drawing/2014/main" id="{42CFF820-CA0E-4B44-AA09-FBAAACB0B8B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319"/>
          <a:stretch/>
        </p:blipFill>
        <p:spPr>
          <a:xfrm flipH="1">
            <a:off x="0" y="4125369"/>
            <a:ext cx="1304332" cy="3052123"/>
          </a:xfrm>
          <a:prstGeom prst="rect">
            <a:avLst/>
          </a:prstGeom>
        </p:spPr>
      </p:pic>
      <p:pic>
        <p:nvPicPr>
          <p:cNvPr id="71" name="그림 70">
            <a:extLst>
              <a:ext uri="{FF2B5EF4-FFF2-40B4-BE49-F238E27FC236}">
                <a16:creationId xmlns:a16="http://schemas.microsoft.com/office/drawing/2014/main" id="{E8DA2198-B403-48FF-91A5-B3579172A70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0341" y="369486"/>
            <a:ext cx="1582277" cy="1221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85070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PPTMON title">
    <p:bg>
      <p:bgPr>
        <a:solidFill>
          <a:srgbClr val="ACDF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그림 59">
            <a:extLst>
              <a:ext uri="{FF2B5EF4-FFF2-40B4-BE49-F238E27FC236}">
                <a16:creationId xmlns:a16="http://schemas.microsoft.com/office/drawing/2014/main" id="{C052F397-CEEB-431E-850A-F9BC23B9296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1" name="직사각형 60">
            <a:extLst>
              <a:ext uri="{FF2B5EF4-FFF2-40B4-BE49-F238E27FC236}">
                <a16:creationId xmlns:a16="http://schemas.microsoft.com/office/drawing/2014/main" id="{DF6E0F5F-3E71-4855-BE35-FD18535AAC83}"/>
              </a:ext>
            </a:extLst>
          </p:cNvPr>
          <p:cNvSpPr/>
          <p:nvPr userDrawn="1"/>
        </p:nvSpPr>
        <p:spPr>
          <a:xfrm>
            <a:off x="-96000" y="1092200"/>
            <a:ext cx="12384000" cy="4673600"/>
          </a:xfrm>
          <a:prstGeom prst="rect">
            <a:avLst/>
          </a:prstGeom>
          <a:solidFill>
            <a:srgbClr val="FAF0D1"/>
          </a:solidFill>
          <a:ln w="25400">
            <a:solidFill>
              <a:schemeClr val="tx1"/>
            </a:solidFill>
          </a:ln>
          <a:effectLst>
            <a:outerShdw dist="88900" dir="2700000" algn="tl" rotWithShape="0">
              <a:srgbClr val="F89059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mmetto One"/>
              <a:cs typeface="+mn-cs"/>
            </a:endParaRPr>
          </a:p>
        </p:txBody>
      </p:sp>
      <p:pic>
        <p:nvPicPr>
          <p:cNvPr id="63" name="그림 62">
            <a:extLst>
              <a:ext uri="{FF2B5EF4-FFF2-40B4-BE49-F238E27FC236}">
                <a16:creationId xmlns:a16="http://schemas.microsoft.com/office/drawing/2014/main" id="{FD53F190-DAF0-465A-B488-6E7F323BA47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102561" y="240583"/>
            <a:ext cx="1979175" cy="1453268"/>
          </a:xfrm>
          <a:prstGeom prst="rect">
            <a:avLst/>
          </a:prstGeom>
        </p:spPr>
      </p:pic>
      <p:pic>
        <p:nvPicPr>
          <p:cNvPr id="64" name="그림 63">
            <a:extLst>
              <a:ext uri="{FF2B5EF4-FFF2-40B4-BE49-F238E27FC236}">
                <a16:creationId xmlns:a16="http://schemas.microsoft.com/office/drawing/2014/main" id="{42CFF820-CA0E-4B44-AA09-FBAAACB0B8B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319"/>
          <a:stretch/>
        </p:blipFill>
        <p:spPr>
          <a:xfrm flipH="1">
            <a:off x="0" y="4125369"/>
            <a:ext cx="1304332" cy="3052123"/>
          </a:xfrm>
          <a:prstGeom prst="rect">
            <a:avLst/>
          </a:prstGeom>
        </p:spPr>
      </p:pic>
      <p:pic>
        <p:nvPicPr>
          <p:cNvPr id="66" name="그림 65">
            <a:extLst>
              <a:ext uri="{FF2B5EF4-FFF2-40B4-BE49-F238E27FC236}">
                <a16:creationId xmlns:a16="http://schemas.microsoft.com/office/drawing/2014/main" id="{20FB5EB7-2A5E-4B76-95FB-A8101FF62804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0197" y="34659"/>
            <a:ext cx="1145472" cy="615477"/>
          </a:xfrm>
          <a:prstGeom prst="rect">
            <a:avLst/>
          </a:prstGeom>
        </p:spPr>
      </p:pic>
      <p:pic>
        <p:nvPicPr>
          <p:cNvPr id="71" name="그림 70">
            <a:extLst>
              <a:ext uri="{FF2B5EF4-FFF2-40B4-BE49-F238E27FC236}">
                <a16:creationId xmlns:a16="http://schemas.microsoft.com/office/drawing/2014/main" id="{E8DA2198-B403-48FF-91A5-B3579172A70E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0341" y="369486"/>
            <a:ext cx="1582277" cy="122107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C5E0FEB-D52F-480D-A70B-D86272B798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25"/>
          <a:stretch/>
        </p:blipFill>
        <p:spPr>
          <a:xfrm>
            <a:off x="-2733862" y="-834460"/>
            <a:ext cx="3167916" cy="3268627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134C9EFF-C59B-47AD-BC67-24488957F3EB}"/>
              </a:ext>
            </a:extLst>
          </p:cNvPr>
          <p:cNvSpPr txBox="1">
            <a:spLocks/>
          </p:cNvSpPr>
          <p:nvPr userDrawn="1"/>
        </p:nvSpPr>
        <p:spPr>
          <a:xfrm>
            <a:off x="-2607403" y="2254251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Măng</a:t>
            </a: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 Non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6108D78E-8090-455C-81F2-F57D8860EAC5}"/>
              </a:ext>
            </a:extLst>
          </p:cNvPr>
          <p:cNvSpPr txBox="1">
            <a:spLocks/>
          </p:cNvSpPr>
          <p:nvPr userDrawn="1"/>
        </p:nvSpPr>
        <p:spPr>
          <a:xfrm>
            <a:off x="9127819" y="6404188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SVN-Riesling" panose="02000400000000000000" pitchFamily="2" charset="0"/>
                <a:cs typeface="+mj-cs"/>
              </a:rPr>
              <a:t>By PHƯỚC TRANG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7A218C26-69B7-499C-B190-96851A78FEC6}"/>
              </a:ext>
            </a:extLst>
          </p:cNvPr>
          <p:cNvSpPr txBox="1">
            <a:spLocks/>
          </p:cNvSpPr>
          <p:nvPr userDrawn="1"/>
        </p:nvSpPr>
        <p:spPr>
          <a:xfrm>
            <a:off x="-760470" y="5856534"/>
            <a:ext cx="2914996" cy="1072588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Măng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 Non</a:t>
            </a:r>
          </a:p>
        </p:txBody>
      </p:sp>
    </p:spTree>
    <p:extLst>
      <p:ext uri="{BB962C8B-B14F-4D97-AF65-F5344CB8AC3E}">
        <p14:creationId xmlns:p14="http://schemas.microsoft.com/office/powerpoint/2010/main" val="21002551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PPTMON title">
    <p:bg>
      <p:bgPr>
        <a:solidFill>
          <a:srgbClr val="ACDF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그림 59">
            <a:extLst>
              <a:ext uri="{FF2B5EF4-FFF2-40B4-BE49-F238E27FC236}">
                <a16:creationId xmlns:a16="http://schemas.microsoft.com/office/drawing/2014/main" id="{C052F397-CEEB-431E-850A-F9BC23B9296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1" name="직사각형 60">
            <a:extLst>
              <a:ext uri="{FF2B5EF4-FFF2-40B4-BE49-F238E27FC236}">
                <a16:creationId xmlns:a16="http://schemas.microsoft.com/office/drawing/2014/main" id="{DF6E0F5F-3E71-4855-BE35-FD18535AAC83}"/>
              </a:ext>
            </a:extLst>
          </p:cNvPr>
          <p:cNvSpPr/>
          <p:nvPr userDrawn="1"/>
        </p:nvSpPr>
        <p:spPr>
          <a:xfrm>
            <a:off x="-96000" y="1092200"/>
            <a:ext cx="12384000" cy="4673600"/>
          </a:xfrm>
          <a:prstGeom prst="rect">
            <a:avLst/>
          </a:prstGeom>
          <a:solidFill>
            <a:srgbClr val="FAF0D1"/>
          </a:solidFill>
          <a:ln w="25400">
            <a:solidFill>
              <a:schemeClr val="tx1"/>
            </a:solidFill>
          </a:ln>
          <a:effectLst>
            <a:outerShdw dist="88900" dir="2700000" algn="tl" rotWithShape="0">
              <a:srgbClr val="F89059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mmetto One"/>
              <a:cs typeface="+mn-cs"/>
            </a:endParaRPr>
          </a:p>
        </p:txBody>
      </p:sp>
      <p:pic>
        <p:nvPicPr>
          <p:cNvPr id="63" name="그림 62">
            <a:extLst>
              <a:ext uri="{FF2B5EF4-FFF2-40B4-BE49-F238E27FC236}">
                <a16:creationId xmlns:a16="http://schemas.microsoft.com/office/drawing/2014/main" id="{FD53F190-DAF0-465A-B488-6E7F323BA47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102561" y="240583"/>
            <a:ext cx="1979175" cy="1453268"/>
          </a:xfrm>
          <a:prstGeom prst="rect">
            <a:avLst/>
          </a:prstGeom>
        </p:spPr>
      </p:pic>
      <p:pic>
        <p:nvPicPr>
          <p:cNvPr id="64" name="그림 63">
            <a:extLst>
              <a:ext uri="{FF2B5EF4-FFF2-40B4-BE49-F238E27FC236}">
                <a16:creationId xmlns:a16="http://schemas.microsoft.com/office/drawing/2014/main" id="{42CFF820-CA0E-4B44-AA09-FBAAACB0B8B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319"/>
          <a:stretch/>
        </p:blipFill>
        <p:spPr>
          <a:xfrm flipH="1">
            <a:off x="0" y="4125369"/>
            <a:ext cx="1304332" cy="3052123"/>
          </a:xfrm>
          <a:prstGeom prst="rect">
            <a:avLst/>
          </a:prstGeom>
        </p:spPr>
      </p:pic>
      <p:pic>
        <p:nvPicPr>
          <p:cNvPr id="66" name="그림 65">
            <a:extLst>
              <a:ext uri="{FF2B5EF4-FFF2-40B4-BE49-F238E27FC236}">
                <a16:creationId xmlns:a16="http://schemas.microsoft.com/office/drawing/2014/main" id="{20FB5EB7-2A5E-4B76-95FB-A8101FF62804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0197" y="34659"/>
            <a:ext cx="1145472" cy="615477"/>
          </a:xfrm>
          <a:prstGeom prst="rect">
            <a:avLst/>
          </a:prstGeom>
        </p:spPr>
      </p:pic>
      <p:pic>
        <p:nvPicPr>
          <p:cNvPr id="71" name="그림 70">
            <a:extLst>
              <a:ext uri="{FF2B5EF4-FFF2-40B4-BE49-F238E27FC236}">
                <a16:creationId xmlns:a16="http://schemas.microsoft.com/office/drawing/2014/main" id="{E8DA2198-B403-48FF-91A5-B3579172A70E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0341" y="369486"/>
            <a:ext cx="1582277" cy="122107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C5E0FEB-D52F-480D-A70B-D86272B798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25"/>
          <a:stretch/>
        </p:blipFill>
        <p:spPr>
          <a:xfrm>
            <a:off x="-2733862" y="-834460"/>
            <a:ext cx="3167916" cy="3268627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134C9EFF-C59B-47AD-BC67-24488957F3EB}"/>
              </a:ext>
            </a:extLst>
          </p:cNvPr>
          <p:cNvSpPr txBox="1">
            <a:spLocks/>
          </p:cNvSpPr>
          <p:nvPr userDrawn="1"/>
        </p:nvSpPr>
        <p:spPr>
          <a:xfrm>
            <a:off x="-2607403" y="2254251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Măng</a:t>
            </a: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 Non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6108D78E-8090-455C-81F2-F57D8860EAC5}"/>
              </a:ext>
            </a:extLst>
          </p:cNvPr>
          <p:cNvSpPr txBox="1">
            <a:spLocks/>
          </p:cNvSpPr>
          <p:nvPr userDrawn="1"/>
        </p:nvSpPr>
        <p:spPr>
          <a:xfrm>
            <a:off x="9127819" y="6404188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SVN-Riesling" panose="02000400000000000000" pitchFamily="2" charset="0"/>
                <a:cs typeface="+mj-cs"/>
              </a:rPr>
              <a:t>By PHƯỚC TRANG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7A218C26-69B7-499C-B190-96851A78FEC6}"/>
              </a:ext>
            </a:extLst>
          </p:cNvPr>
          <p:cNvSpPr txBox="1">
            <a:spLocks/>
          </p:cNvSpPr>
          <p:nvPr userDrawn="1"/>
        </p:nvSpPr>
        <p:spPr>
          <a:xfrm>
            <a:off x="-760470" y="5856534"/>
            <a:ext cx="2914996" cy="1072588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Măng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 Non</a:t>
            </a:r>
          </a:p>
        </p:txBody>
      </p:sp>
    </p:spTree>
    <p:extLst>
      <p:ext uri="{BB962C8B-B14F-4D97-AF65-F5344CB8AC3E}">
        <p14:creationId xmlns:p14="http://schemas.microsoft.com/office/powerpoint/2010/main" val="2082989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PTMON title">
    <p:bg>
      <p:bgPr>
        <a:solidFill>
          <a:srgbClr val="ACDF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그림 11">
            <a:extLst>
              <a:ext uri="{FF2B5EF4-FFF2-40B4-BE49-F238E27FC236}">
                <a16:creationId xmlns:a16="http://schemas.microsoft.com/office/drawing/2014/main" id="{E9B22BF5-D714-411E-8572-A79836E80A3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8" name="직사각형 17">
            <a:extLst>
              <a:ext uri="{FF2B5EF4-FFF2-40B4-BE49-F238E27FC236}">
                <a16:creationId xmlns:a16="http://schemas.microsoft.com/office/drawing/2014/main" id="{E04AAFAA-50DA-4D91-B1D6-15F5B351A203}"/>
              </a:ext>
            </a:extLst>
          </p:cNvPr>
          <p:cNvSpPr/>
          <p:nvPr userDrawn="1"/>
        </p:nvSpPr>
        <p:spPr>
          <a:xfrm>
            <a:off x="2702471" y="1525604"/>
            <a:ext cx="6787058" cy="3806792"/>
          </a:xfrm>
          <a:prstGeom prst="rect">
            <a:avLst/>
          </a:prstGeom>
          <a:solidFill>
            <a:srgbClr val="FAF0D1"/>
          </a:solidFill>
          <a:ln w="25400">
            <a:solidFill>
              <a:schemeClr val="tx1"/>
            </a:solidFill>
          </a:ln>
          <a:effectLst>
            <a:outerShdw dist="88900" dir="2700000" algn="tl" rotWithShape="0">
              <a:srgbClr val="F89059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mmetto One"/>
              <a:cs typeface="+mn-cs"/>
            </a:endParaRPr>
          </a:p>
        </p:txBody>
      </p:sp>
      <p:pic>
        <p:nvPicPr>
          <p:cNvPr id="27" name="그림 26">
            <a:extLst>
              <a:ext uri="{FF2B5EF4-FFF2-40B4-BE49-F238E27FC236}">
                <a16:creationId xmlns:a16="http://schemas.microsoft.com/office/drawing/2014/main" id="{55B5565E-E495-4823-923C-84C37E601A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47"/>
          <a:stretch/>
        </p:blipFill>
        <p:spPr>
          <a:xfrm>
            <a:off x="929303" y="0"/>
            <a:ext cx="3080438" cy="2070262"/>
          </a:xfrm>
          <a:prstGeom prst="rect">
            <a:avLst/>
          </a:prstGeom>
        </p:spPr>
      </p:pic>
      <p:pic>
        <p:nvPicPr>
          <p:cNvPr id="29" name="그림 28">
            <a:extLst>
              <a:ext uri="{FF2B5EF4-FFF2-40B4-BE49-F238E27FC236}">
                <a16:creationId xmlns:a16="http://schemas.microsoft.com/office/drawing/2014/main" id="{CA0B1F3B-1BE6-4CCA-A1CB-EC6011FCE3B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3760" y="4093516"/>
            <a:ext cx="2420933" cy="1948873"/>
          </a:xfrm>
          <a:prstGeom prst="rect">
            <a:avLst/>
          </a:prstGeom>
        </p:spPr>
      </p:pic>
      <p:pic>
        <p:nvPicPr>
          <p:cNvPr id="30" name="그림 29">
            <a:extLst>
              <a:ext uri="{FF2B5EF4-FFF2-40B4-BE49-F238E27FC236}">
                <a16:creationId xmlns:a16="http://schemas.microsoft.com/office/drawing/2014/main" id="{5FEE952B-4DDE-41B0-8851-E356C1142F65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5518" y="61516"/>
            <a:ext cx="1979175" cy="1453268"/>
          </a:xfrm>
          <a:prstGeom prst="rect">
            <a:avLst/>
          </a:prstGeom>
        </p:spPr>
      </p:pic>
      <p:pic>
        <p:nvPicPr>
          <p:cNvPr id="31" name="그림 30">
            <a:extLst>
              <a:ext uri="{FF2B5EF4-FFF2-40B4-BE49-F238E27FC236}">
                <a16:creationId xmlns:a16="http://schemas.microsoft.com/office/drawing/2014/main" id="{1B70AB5C-5B29-44F0-9D53-76161AC18928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135" y="3463440"/>
            <a:ext cx="1770231" cy="3052123"/>
          </a:xfrm>
          <a:prstGeom prst="rect">
            <a:avLst/>
          </a:prstGeom>
        </p:spPr>
      </p:pic>
      <p:pic>
        <p:nvPicPr>
          <p:cNvPr id="33" name="그림 32">
            <a:extLst>
              <a:ext uri="{FF2B5EF4-FFF2-40B4-BE49-F238E27FC236}">
                <a16:creationId xmlns:a16="http://schemas.microsoft.com/office/drawing/2014/main" id="{AF3555A3-D101-43A1-A2FE-79C5EEC0FF81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2684" y="6037747"/>
            <a:ext cx="1145472" cy="615477"/>
          </a:xfrm>
          <a:prstGeom prst="rect">
            <a:avLst/>
          </a:prstGeom>
        </p:spPr>
      </p:pic>
      <p:pic>
        <p:nvPicPr>
          <p:cNvPr id="36" name="그림 35">
            <a:extLst>
              <a:ext uri="{FF2B5EF4-FFF2-40B4-BE49-F238E27FC236}">
                <a16:creationId xmlns:a16="http://schemas.microsoft.com/office/drawing/2014/main" id="{FAEC07BB-7FFB-489B-8C1A-303631AEB694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2633" y="5543164"/>
            <a:ext cx="1299341" cy="1299341"/>
          </a:xfrm>
          <a:prstGeom prst="rect">
            <a:avLst/>
          </a:prstGeom>
        </p:spPr>
      </p:pic>
      <p:pic>
        <p:nvPicPr>
          <p:cNvPr id="37" name="그림 36">
            <a:extLst>
              <a:ext uri="{FF2B5EF4-FFF2-40B4-BE49-F238E27FC236}">
                <a16:creationId xmlns:a16="http://schemas.microsoft.com/office/drawing/2014/main" id="{E7863957-8EDE-460E-AEBD-C058CDE644B1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322" y="567583"/>
            <a:ext cx="1363453" cy="1239503"/>
          </a:xfrm>
          <a:prstGeom prst="rect">
            <a:avLst/>
          </a:prstGeom>
        </p:spPr>
      </p:pic>
      <p:pic>
        <p:nvPicPr>
          <p:cNvPr id="49" name="그림 48">
            <a:extLst>
              <a:ext uri="{FF2B5EF4-FFF2-40B4-BE49-F238E27FC236}">
                <a16:creationId xmlns:a16="http://schemas.microsoft.com/office/drawing/2014/main" id="{DF6A91F5-B076-49DD-974A-D17E646E31FC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3089" y="1807086"/>
            <a:ext cx="1444662" cy="142756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C5E0FEB-D52F-480D-A70B-D86272B798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25"/>
          <a:stretch/>
        </p:blipFill>
        <p:spPr>
          <a:xfrm>
            <a:off x="-2733862" y="-834460"/>
            <a:ext cx="3167916" cy="3268627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134C9EFF-C59B-47AD-BC67-24488957F3EB}"/>
              </a:ext>
            </a:extLst>
          </p:cNvPr>
          <p:cNvSpPr txBox="1">
            <a:spLocks/>
          </p:cNvSpPr>
          <p:nvPr userDrawn="1"/>
        </p:nvSpPr>
        <p:spPr>
          <a:xfrm>
            <a:off x="-2607403" y="2254251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Măng</a:t>
            </a: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 Non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6108D78E-8090-455C-81F2-F57D8860EAC5}"/>
              </a:ext>
            </a:extLst>
          </p:cNvPr>
          <p:cNvSpPr txBox="1">
            <a:spLocks/>
          </p:cNvSpPr>
          <p:nvPr userDrawn="1"/>
        </p:nvSpPr>
        <p:spPr>
          <a:xfrm>
            <a:off x="9127819" y="6404188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SVN-Riesling" panose="02000400000000000000" pitchFamily="2" charset="0"/>
                <a:cs typeface="+mj-cs"/>
              </a:rPr>
              <a:t>By PHƯỚC TRANG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7A218C26-69B7-499C-B190-96851A78FEC6}"/>
              </a:ext>
            </a:extLst>
          </p:cNvPr>
          <p:cNvSpPr txBox="1">
            <a:spLocks/>
          </p:cNvSpPr>
          <p:nvPr userDrawn="1"/>
        </p:nvSpPr>
        <p:spPr>
          <a:xfrm>
            <a:off x="-760470" y="5856534"/>
            <a:ext cx="2914996" cy="1072588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Măng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 Non</a:t>
            </a:r>
          </a:p>
        </p:txBody>
      </p:sp>
    </p:spTree>
    <p:extLst>
      <p:ext uri="{BB962C8B-B14F-4D97-AF65-F5344CB8AC3E}">
        <p14:creationId xmlns:p14="http://schemas.microsoft.com/office/powerpoint/2010/main" val="41449616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PPTMON title">
    <p:bg>
      <p:bgPr>
        <a:solidFill>
          <a:srgbClr val="ACDF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그림 11">
            <a:extLst>
              <a:ext uri="{FF2B5EF4-FFF2-40B4-BE49-F238E27FC236}">
                <a16:creationId xmlns:a16="http://schemas.microsoft.com/office/drawing/2014/main" id="{E9B22BF5-D714-411E-8572-A79836E80A3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8" name="직사각형 17">
            <a:extLst>
              <a:ext uri="{FF2B5EF4-FFF2-40B4-BE49-F238E27FC236}">
                <a16:creationId xmlns:a16="http://schemas.microsoft.com/office/drawing/2014/main" id="{E04AAFAA-50DA-4D91-B1D6-15F5B351A203}"/>
              </a:ext>
            </a:extLst>
          </p:cNvPr>
          <p:cNvSpPr/>
          <p:nvPr userDrawn="1"/>
        </p:nvSpPr>
        <p:spPr>
          <a:xfrm>
            <a:off x="2702471" y="1525604"/>
            <a:ext cx="6787058" cy="3806792"/>
          </a:xfrm>
          <a:prstGeom prst="rect">
            <a:avLst/>
          </a:prstGeom>
          <a:solidFill>
            <a:srgbClr val="FAF0D1"/>
          </a:solidFill>
          <a:ln w="25400">
            <a:solidFill>
              <a:schemeClr val="tx1"/>
            </a:solidFill>
          </a:ln>
          <a:effectLst>
            <a:outerShdw dist="88900" dir="2700000" algn="tl" rotWithShape="0">
              <a:srgbClr val="F89059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mmetto One"/>
              <a:cs typeface="+mn-cs"/>
            </a:endParaRPr>
          </a:p>
        </p:txBody>
      </p:sp>
      <p:pic>
        <p:nvPicPr>
          <p:cNvPr id="27" name="그림 26">
            <a:extLst>
              <a:ext uri="{FF2B5EF4-FFF2-40B4-BE49-F238E27FC236}">
                <a16:creationId xmlns:a16="http://schemas.microsoft.com/office/drawing/2014/main" id="{55B5565E-E495-4823-923C-84C37E601A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47"/>
          <a:stretch/>
        </p:blipFill>
        <p:spPr>
          <a:xfrm>
            <a:off x="929303" y="0"/>
            <a:ext cx="3080438" cy="2070262"/>
          </a:xfrm>
          <a:prstGeom prst="rect">
            <a:avLst/>
          </a:prstGeom>
        </p:spPr>
      </p:pic>
      <p:pic>
        <p:nvPicPr>
          <p:cNvPr id="29" name="그림 28">
            <a:extLst>
              <a:ext uri="{FF2B5EF4-FFF2-40B4-BE49-F238E27FC236}">
                <a16:creationId xmlns:a16="http://schemas.microsoft.com/office/drawing/2014/main" id="{CA0B1F3B-1BE6-4CCA-A1CB-EC6011FCE3B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3760" y="4093516"/>
            <a:ext cx="2420933" cy="1948873"/>
          </a:xfrm>
          <a:prstGeom prst="rect">
            <a:avLst/>
          </a:prstGeom>
        </p:spPr>
      </p:pic>
      <p:pic>
        <p:nvPicPr>
          <p:cNvPr id="30" name="그림 29">
            <a:extLst>
              <a:ext uri="{FF2B5EF4-FFF2-40B4-BE49-F238E27FC236}">
                <a16:creationId xmlns:a16="http://schemas.microsoft.com/office/drawing/2014/main" id="{5FEE952B-4DDE-41B0-8851-E356C1142F65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5518" y="61516"/>
            <a:ext cx="1979175" cy="1453268"/>
          </a:xfrm>
          <a:prstGeom prst="rect">
            <a:avLst/>
          </a:prstGeom>
        </p:spPr>
      </p:pic>
      <p:pic>
        <p:nvPicPr>
          <p:cNvPr id="31" name="그림 30">
            <a:extLst>
              <a:ext uri="{FF2B5EF4-FFF2-40B4-BE49-F238E27FC236}">
                <a16:creationId xmlns:a16="http://schemas.microsoft.com/office/drawing/2014/main" id="{1B70AB5C-5B29-44F0-9D53-76161AC18928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135" y="3463440"/>
            <a:ext cx="1770231" cy="3052123"/>
          </a:xfrm>
          <a:prstGeom prst="rect">
            <a:avLst/>
          </a:prstGeom>
        </p:spPr>
      </p:pic>
      <p:pic>
        <p:nvPicPr>
          <p:cNvPr id="33" name="그림 32">
            <a:extLst>
              <a:ext uri="{FF2B5EF4-FFF2-40B4-BE49-F238E27FC236}">
                <a16:creationId xmlns:a16="http://schemas.microsoft.com/office/drawing/2014/main" id="{AF3555A3-D101-43A1-A2FE-79C5EEC0FF81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2684" y="6037747"/>
            <a:ext cx="1145472" cy="615477"/>
          </a:xfrm>
          <a:prstGeom prst="rect">
            <a:avLst/>
          </a:prstGeom>
        </p:spPr>
      </p:pic>
      <p:pic>
        <p:nvPicPr>
          <p:cNvPr id="36" name="그림 35">
            <a:extLst>
              <a:ext uri="{FF2B5EF4-FFF2-40B4-BE49-F238E27FC236}">
                <a16:creationId xmlns:a16="http://schemas.microsoft.com/office/drawing/2014/main" id="{FAEC07BB-7FFB-489B-8C1A-303631AEB694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2633" y="5543164"/>
            <a:ext cx="1299341" cy="1299341"/>
          </a:xfrm>
          <a:prstGeom prst="rect">
            <a:avLst/>
          </a:prstGeom>
        </p:spPr>
      </p:pic>
      <p:pic>
        <p:nvPicPr>
          <p:cNvPr id="37" name="그림 36">
            <a:extLst>
              <a:ext uri="{FF2B5EF4-FFF2-40B4-BE49-F238E27FC236}">
                <a16:creationId xmlns:a16="http://schemas.microsoft.com/office/drawing/2014/main" id="{E7863957-8EDE-460E-AEBD-C058CDE644B1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322" y="567583"/>
            <a:ext cx="1363453" cy="1239503"/>
          </a:xfrm>
          <a:prstGeom prst="rect">
            <a:avLst/>
          </a:prstGeom>
        </p:spPr>
      </p:pic>
      <p:pic>
        <p:nvPicPr>
          <p:cNvPr id="49" name="그림 48">
            <a:extLst>
              <a:ext uri="{FF2B5EF4-FFF2-40B4-BE49-F238E27FC236}">
                <a16:creationId xmlns:a16="http://schemas.microsoft.com/office/drawing/2014/main" id="{DF6A91F5-B076-49DD-974A-D17E646E31FC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3089" y="1807086"/>
            <a:ext cx="1444662" cy="142756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C5E0FEB-D52F-480D-A70B-D86272B798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25"/>
          <a:stretch/>
        </p:blipFill>
        <p:spPr>
          <a:xfrm>
            <a:off x="-2733862" y="-834460"/>
            <a:ext cx="3167916" cy="3268627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134C9EFF-C59B-47AD-BC67-24488957F3EB}"/>
              </a:ext>
            </a:extLst>
          </p:cNvPr>
          <p:cNvSpPr txBox="1">
            <a:spLocks/>
          </p:cNvSpPr>
          <p:nvPr userDrawn="1"/>
        </p:nvSpPr>
        <p:spPr>
          <a:xfrm>
            <a:off x="-2607403" y="2254251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Măng</a:t>
            </a: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 Non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6108D78E-8090-455C-81F2-F57D8860EAC5}"/>
              </a:ext>
            </a:extLst>
          </p:cNvPr>
          <p:cNvSpPr txBox="1">
            <a:spLocks/>
          </p:cNvSpPr>
          <p:nvPr userDrawn="1"/>
        </p:nvSpPr>
        <p:spPr>
          <a:xfrm>
            <a:off x="9127819" y="6404188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SVN-Riesling" panose="02000400000000000000" pitchFamily="2" charset="0"/>
                <a:cs typeface="+mj-cs"/>
              </a:rPr>
              <a:t>By PHƯỚC TRANG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7A218C26-69B7-499C-B190-96851A78FEC6}"/>
              </a:ext>
            </a:extLst>
          </p:cNvPr>
          <p:cNvSpPr txBox="1">
            <a:spLocks/>
          </p:cNvSpPr>
          <p:nvPr userDrawn="1"/>
        </p:nvSpPr>
        <p:spPr>
          <a:xfrm>
            <a:off x="-760470" y="5856534"/>
            <a:ext cx="2914996" cy="1072588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Măng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 Non</a:t>
            </a:r>
          </a:p>
        </p:txBody>
      </p:sp>
    </p:spTree>
    <p:extLst>
      <p:ext uri="{BB962C8B-B14F-4D97-AF65-F5344CB8AC3E}">
        <p14:creationId xmlns:p14="http://schemas.microsoft.com/office/powerpoint/2010/main" val="3341153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F0B98-6806-4E5A-AF36-1A599EA8F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B575B3-456E-4BC5-9E8A-935920C8A5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970E6E-3D3A-4094-B7AB-5E51EF9188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CCC1F2-EC4C-438A-A626-EF38FEB19E62}" type="datetimeFigureOut">
              <a:rPr lang="en-US" smtClean="0"/>
              <a:t>5/6/2023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8DAD1E-B1EC-4442-91F3-A1B93E700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BFAE14-20AD-4F99-B50F-F8A5DB4E2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9B525D6-B33C-4B02-B16B-D7EC1E9A098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image 101">
            <a:extLst>
              <a:ext uri="{FF2B5EF4-FFF2-40B4-BE49-F238E27FC236}">
                <a16:creationId xmlns:a16="http://schemas.microsoft.com/office/drawing/2014/main" id="{F5619E5B-F788-4415-BCE7-377433451BE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任意形状 34">
            <a:extLst>
              <a:ext uri="{FF2B5EF4-FFF2-40B4-BE49-F238E27FC236}">
                <a16:creationId xmlns:a16="http://schemas.microsoft.com/office/drawing/2014/main" id="{C14C9137-2D10-424B-A009-7AC8617014CB}"/>
              </a:ext>
            </a:extLst>
          </p:cNvPr>
          <p:cNvSpPr/>
          <p:nvPr userDrawn="1"/>
        </p:nvSpPr>
        <p:spPr>
          <a:xfrm>
            <a:off x="10059219" y="4741024"/>
            <a:ext cx="3074912" cy="3074912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矩形 7">
            <a:extLst>
              <a:ext uri="{FF2B5EF4-FFF2-40B4-BE49-F238E27FC236}">
                <a16:creationId xmlns:a16="http://schemas.microsoft.com/office/drawing/2014/main" id="{9716026E-F2E9-43B9-ACD3-D607B1334955}"/>
              </a:ext>
            </a:extLst>
          </p:cNvPr>
          <p:cNvSpPr/>
          <p:nvPr userDrawn="1"/>
        </p:nvSpPr>
        <p:spPr>
          <a:xfrm>
            <a:off x="1538273" y="1186048"/>
            <a:ext cx="9398018" cy="4774400"/>
          </a:xfrm>
          <a:prstGeom prst="rect">
            <a:avLst/>
          </a:prstGeom>
          <a:solidFill>
            <a:srgbClr val="FDCE66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矩形 5">
            <a:extLst>
              <a:ext uri="{FF2B5EF4-FFF2-40B4-BE49-F238E27FC236}">
                <a16:creationId xmlns:a16="http://schemas.microsoft.com/office/drawing/2014/main" id="{80AB0848-6063-41B9-888E-A6A8F3A902CB}"/>
              </a:ext>
            </a:extLst>
          </p:cNvPr>
          <p:cNvSpPr/>
          <p:nvPr userDrawn="1"/>
        </p:nvSpPr>
        <p:spPr>
          <a:xfrm>
            <a:off x="1247965" y="885551"/>
            <a:ext cx="9531354" cy="4987524"/>
          </a:xfrm>
          <a:prstGeom prst="rect">
            <a:avLst/>
          </a:prstGeom>
          <a:solidFill>
            <a:srgbClr val="039373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矩形 8">
            <a:extLst>
              <a:ext uri="{FF2B5EF4-FFF2-40B4-BE49-F238E27FC236}">
                <a16:creationId xmlns:a16="http://schemas.microsoft.com/office/drawing/2014/main" id="{05E1C943-43C2-45EC-9F62-0A38D90A0B7F}"/>
              </a:ext>
            </a:extLst>
          </p:cNvPr>
          <p:cNvSpPr/>
          <p:nvPr userDrawn="1"/>
        </p:nvSpPr>
        <p:spPr>
          <a:xfrm>
            <a:off x="867966" y="5630648"/>
            <a:ext cx="10456068" cy="482200"/>
          </a:xfrm>
          <a:prstGeom prst="rect">
            <a:avLst/>
          </a:prstGeom>
          <a:solidFill>
            <a:srgbClr val="DAA16D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13">
            <a:extLst>
              <a:ext uri="{FF2B5EF4-FFF2-40B4-BE49-F238E27FC236}">
                <a16:creationId xmlns:a16="http://schemas.microsoft.com/office/drawing/2014/main" id="{E35B7810-C6CA-4B43-BF87-92A05633EE7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8100000">
            <a:off x="1457379" y="5086237"/>
            <a:ext cx="971344" cy="972754"/>
          </a:xfrm>
          <a:prstGeom prst="rect">
            <a:avLst/>
          </a:prstGeom>
        </p:spPr>
      </p:pic>
      <p:sp>
        <p:nvSpPr>
          <p:cNvPr id="13" name="椭圆 14">
            <a:extLst>
              <a:ext uri="{FF2B5EF4-FFF2-40B4-BE49-F238E27FC236}">
                <a16:creationId xmlns:a16="http://schemas.microsoft.com/office/drawing/2014/main" id="{6047DAB5-B329-4A18-A0D9-69C5C3BD7D3C}"/>
              </a:ext>
            </a:extLst>
          </p:cNvPr>
          <p:cNvSpPr/>
          <p:nvPr userDrawn="1"/>
        </p:nvSpPr>
        <p:spPr>
          <a:xfrm>
            <a:off x="193568" y="344264"/>
            <a:ext cx="947231" cy="947231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29">
            <a:extLst>
              <a:ext uri="{FF2B5EF4-FFF2-40B4-BE49-F238E27FC236}">
                <a16:creationId xmlns:a16="http://schemas.microsoft.com/office/drawing/2014/main" id="{EACEA673-F397-42C2-840F-E109E4EC873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2700000">
            <a:off x="10352336" y="4602419"/>
            <a:ext cx="602779" cy="1767959"/>
          </a:xfrm>
          <a:prstGeom prst="rect">
            <a:avLst/>
          </a:prstGeom>
        </p:spPr>
      </p:pic>
      <p:pic>
        <p:nvPicPr>
          <p:cNvPr id="15" name="image 102">
            <a:extLst>
              <a:ext uri="{FF2B5EF4-FFF2-40B4-BE49-F238E27FC236}">
                <a16:creationId xmlns:a16="http://schemas.microsoft.com/office/drawing/2014/main" id="{8DFADF00-A5EA-4AA8-88EF-F98171658C8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>
          <a:xfrm>
            <a:off x="11213302" y="343752"/>
            <a:ext cx="933436" cy="698048"/>
          </a:xfrm>
          <a:prstGeom prst="rect">
            <a:avLst/>
          </a:prstGeom>
        </p:spPr>
      </p:pic>
      <p:sp>
        <p:nvSpPr>
          <p:cNvPr id="16" name="椭圆 24">
            <a:extLst>
              <a:ext uri="{FF2B5EF4-FFF2-40B4-BE49-F238E27FC236}">
                <a16:creationId xmlns:a16="http://schemas.microsoft.com/office/drawing/2014/main" id="{EA6C425B-7238-4DD9-B228-6700E4407813}"/>
              </a:ext>
            </a:extLst>
          </p:cNvPr>
          <p:cNvSpPr/>
          <p:nvPr userDrawn="1"/>
        </p:nvSpPr>
        <p:spPr>
          <a:xfrm>
            <a:off x="11539852" y="750714"/>
            <a:ext cx="572351" cy="572351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7" name="椭圆 36">
            <a:extLst>
              <a:ext uri="{FF2B5EF4-FFF2-40B4-BE49-F238E27FC236}">
                <a16:creationId xmlns:a16="http://schemas.microsoft.com/office/drawing/2014/main" id="{4EC2650B-0F3B-447D-83AA-A966A9988A02}"/>
              </a:ext>
            </a:extLst>
          </p:cNvPr>
          <p:cNvSpPr/>
          <p:nvPr userDrawn="1"/>
        </p:nvSpPr>
        <p:spPr>
          <a:xfrm>
            <a:off x="254897" y="6059218"/>
            <a:ext cx="572351" cy="57235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椭圆 37">
            <a:extLst>
              <a:ext uri="{FF2B5EF4-FFF2-40B4-BE49-F238E27FC236}">
                <a16:creationId xmlns:a16="http://schemas.microsoft.com/office/drawing/2014/main" id="{481AEDB8-B1A6-4129-BC93-70B0544013BB}"/>
              </a:ext>
            </a:extLst>
          </p:cNvPr>
          <p:cNvSpPr/>
          <p:nvPr userDrawn="1"/>
        </p:nvSpPr>
        <p:spPr>
          <a:xfrm>
            <a:off x="689352" y="4237643"/>
            <a:ext cx="359356" cy="359356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19" name="组合 6">
            <a:extLst>
              <a:ext uri="{FF2B5EF4-FFF2-40B4-BE49-F238E27FC236}">
                <a16:creationId xmlns:a16="http://schemas.microsoft.com/office/drawing/2014/main" id="{A0BC39FD-4813-49FA-9DA6-0CF2EBE8656C}"/>
              </a:ext>
            </a:extLst>
          </p:cNvPr>
          <p:cNvGrpSpPr/>
          <p:nvPr userDrawn="1"/>
        </p:nvGrpSpPr>
        <p:grpSpPr>
          <a:xfrm>
            <a:off x="2843213" y="5216309"/>
            <a:ext cx="1014412" cy="414337"/>
            <a:chOff x="2843213" y="5216309"/>
            <a:chExt cx="1014412" cy="414337"/>
          </a:xfrm>
        </p:grpSpPr>
        <p:sp>
          <p:nvSpPr>
            <p:cNvPr id="20" name="圆角矩形 38">
              <a:extLst>
                <a:ext uri="{FF2B5EF4-FFF2-40B4-BE49-F238E27FC236}">
                  <a16:creationId xmlns:a16="http://schemas.microsoft.com/office/drawing/2014/main" id="{AA2D5A7F-B74D-494D-813D-6361C99C4569}"/>
                </a:ext>
              </a:extLst>
            </p:cNvPr>
            <p:cNvSpPr/>
            <p:nvPr/>
          </p:nvSpPr>
          <p:spPr>
            <a:xfrm>
              <a:off x="2843213" y="5216311"/>
              <a:ext cx="1014412" cy="414335"/>
            </a:xfrm>
            <a:prstGeom prst="roundRect">
              <a:avLst/>
            </a:prstGeom>
            <a:solidFill>
              <a:schemeClr val="bg1"/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" name="圆角矩形 39">
              <a:extLst>
                <a:ext uri="{FF2B5EF4-FFF2-40B4-BE49-F238E27FC236}">
                  <a16:creationId xmlns:a16="http://schemas.microsoft.com/office/drawing/2014/main" id="{D7894BD1-88DD-4FC8-BCB6-2922907AA46A}"/>
                </a:ext>
              </a:extLst>
            </p:cNvPr>
            <p:cNvSpPr/>
            <p:nvPr/>
          </p:nvSpPr>
          <p:spPr>
            <a:xfrm>
              <a:off x="2843213" y="5216309"/>
              <a:ext cx="1014412" cy="14400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22" name="圆角矩形 40">
            <a:extLst>
              <a:ext uri="{FF2B5EF4-FFF2-40B4-BE49-F238E27FC236}">
                <a16:creationId xmlns:a16="http://schemas.microsoft.com/office/drawing/2014/main" id="{3B8CAB01-2B7D-4D0B-9578-C612F98A27B9}"/>
              </a:ext>
            </a:extLst>
          </p:cNvPr>
          <p:cNvSpPr/>
          <p:nvPr userDrawn="1"/>
        </p:nvSpPr>
        <p:spPr>
          <a:xfrm>
            <a:off x="4064370" y="5437766"/>
            <a:ext cx="528638" cy="180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3" name="圆角矩形 41">
            <a:extLst>
              <a:ext uri="{FF2B5EF4-FFF2-40B4-BE49-F238E27FC236}">
                <a16:creationId xmlns:a16="http://schemas.microsoft.com/office/drawing/2014/main" id="{0C186285-9E91-4691-86D3-E46A74193EC4}"/>
              </a:ext>
            </a:extLst>
          </p:cNvPr>
          <p:cNvSpPr/>
          <p:nvPr userDrawn="1"/>
        </p:nvSpPr>
        <p:spPr>
          <a:xfrm>
            <a:off x="4764458" y="5437766"/>
            <a:ext cx="528638" cy="180000"/>
          </a:xfrm>
          <a:prstGeom prst="round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4" name="圆角矩形 42">
            <a:extLst>
              <a:ext uri="{FF2B5EF4-FFF2-40B4-BE49-F238E27FC236}">
                <a16:creationId xmlns:a16="http://schemas.microsoft.com/office/drawing/2014/main" id="{A2705D01-A040-4E4A-883D-4BD5C29C021A}"/>
              </a:ext>
            </a:extLst>
          </p:cNvPr>
          <p:cNvSpPr/>
          <p:nvPr userDrawn="1"/>
        </p:nvSpPr>
        <p:spPr>
          <a:xfrm>
            <a:off x="8536358" y="5437766"/>
            <a:ext cx="528638" cy="180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7" name="椭圆 23">
            <a:extLst>
              <a:ext uri="{FF2B5EF4-FFF2-40B4-BE49-F238E27FC236}">
                <a16:creationId xmlns:a16="http://schemas.microsoft.com/office/drawing/2014/main" id="{9EEF6288-0955-47AE-970F-1BDC347335AB}"/>
              </a:ext>
            </a:extLst>
          </p:cNvPr>
          <p:cNvSpPr/>
          <p:nvPr userDrawn="1"/>
        </p:nvSpPr>
        <p:spPr>
          <a:xfrm>
            <a:off x="1864528" y="304122"/>
            <a:ext cx="359136" cy="359136"/>
          </a:xfrm>
          <a:prstGeom prst="ellipse">
            <a:avLst/>
          </a:prstGeom>
          <a:solidFill>
            <a:srgbClr val="BD9EE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8" name="椭圆 25">
            <a:extLst>
              <a:ext uri="{FF2B5EF4-FFF2-40B4-BE49-F238E27FC236}">
                <a16:creationId xmlns:a16="http://schemas.microsoft.com/office/drawing/2014/main" id="{88A16611-3149-4D32-ADB6-394BBDB68EAE}"/>
              </a:ext>
            </a:extLst>
          </p:cNvPr>
          <p:cNvSpPr/>
          <p:nvPr userDrawn="1"/>
        </p:nvSpPr>
        <p:spPr>
          <a:xfrm>
            <a:off x="10059219" y="483690"/>
            <a:ext cx="359136" cy="359136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2400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PPTMON title">
    <p:bg>
      <p:bgPr>
        <a:solidFill>
          <a:srgbClr val="ACDF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그림 11">
            <a:extLst>
              <a:ext uri="{FF2B5EF4-FFF2-40B4-BE49-F238E27FC236}">
                <a16:creationId xmlns:a16="http://schemas.microsoft.com/office/drawing/2014/main" id="{E9B22BF5-D714-411E-8572-A79836E80A3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8" name="직사각형 17">
            <a:extLst>
              <a:ext uri="{FF2B5EF4-FFF2-40B4-BE49-F238E27FC236}">
                <a16:creationId xmlns:a16="http://schemas.microsoft.com/office/drawing/2014/main" id="{E04AAFAA-50DA-4D91-B1D6-15F5B351A203}"/>
              </a:ext>
            </a:extLst>
          </p:cNvPr>
          <p:cNvSpPr/>
          <p:nvPr userDrawn="1"/>
        </p:nvSpPr>
        <p:spPr>
          <a:xfrm>
            <a:off x="2702471" y="1525604"/>
            <a:ext cx="6787058" cy="3806792"/>
          </a:xfrm>
          <a:prstGeom prst="rect">
            <a:avLst/>
          </a:prstGeom>
          <a:solidFill>
            <a:srgbClr val="FAF0D1"/>
          </a:solidFill>
          <a:ln w="25400">
            <a:solidFill>
              <a:schemeClr val="tx1"/>
            </a:solidFill>
          </a:ln>
          <a:effectLst>
            <a:outerShdw dist="88900" dir="2700000" algn="tl" rotWithShape="0">
              <a:srgbClr val="F89059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mmetto One"/>
              <a:cs typeface="+mn-cs"/>
            </a:endParaRPr>
          </a:p>
        </p:txBody>
      </p:sp>
      <p:pic>
        <p:nvPicPr>
          <p:cNvPr id="27" name="그림 26">
            <a:extLst>
              <a:ext uri="{FF2B5EF4-FFF2-40B4-BE49-F238E27FC236}">
                <a16:creationId xmlns:a16="http://schemas.microsoft.com/office/drawing/2014/main" id="{55B5565E-E495-4823-923C-84C37E601A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47"/>
          <a:stretch/>
        </p:blipFill>
        <p:spPr>
          <a:xfrm>
            <a:off x="929303" y="0"/>
            <a:ext cx="3080438" cy="2070262"/>
          </a:xfrm>
          <a:prstGeom prst="rect">
            <a:avLst/>
          </a:prstGeom>
        </p:spPr>
      </p:pic>
      <p:pic>
        <p:nvPicPr>
          <p:cNvPr id="29" name="그림 28">
            <a:extLst>
              <a:ext uri="{FF2B5EF4-FFF2-40B4-BE49-F238E27FC236}">
                <a16:creationId xmlns:a16="http://schemas.microsoft.com/office/drawing/2014/main" id="{CA0B1F3B-1BE6-4CCA-A1CB-EC6011FCE3B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3760" y="4093516"/>
            <a:ext cx="2420933" cy="1948873"/>
          </a:xfrm>
          <a:prstGeom prst="rect">
            <a:avLst/>
          </a:prstGeom>
        </p:spPr>
      </p:pic>
      <p:pic>
        <p:nvPicPr>
          <p:cNvPr id="30" name="그림 29">
            <a:extLst>
              <a:ext uri="{FF2B5EF4-FFF2-40B4-BE49-F238E27FC236}">
                <a16:creationId xmlns:a16="http://schemas.microsoft.com/office/drawing/2014/main" id="{5FEE952B-4DDE-41B0-8851-E356C1142F65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5518" y="61516"/>
            <a:ext cx="1979175" cy="1453268"/>
          </a:xfrm>
          <a:prstGeom prst="rect">
            <a:avLst/>
          </a:prstGeom>
        </p:spPr>
      </p:pic>
      <p:pic>
        <p:nvPicPr>
          <p:cNvPr id="31" name="그림 30">
            <a:extLst>
              <a:ext uri="{FF2B5EF4-FFF2-40B4-BE49-F238E27FC236}">
                <a16:creationId xmlns:a16="http://schemas.microsoft.com/office/drawing/2014/main" id="{1B70AB5C-5B29-44F0-9D53-76161AC18928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135" y="3463440"/>
            <a:ext cx="1770231" cy="3052123"/>
          </a:xfrm>
          <a:prstGeom prst="rect">
            <a:avLst/>
          </a:prstGeom>
        </p:spPr>
      </p:pic>
      <p:pic>
        <p:nvPicPr>
          <p:cNvPr id="33" name="그림 32">
            <a:extLst>
              <a:ext uri="{FF2B5EF4-FFF2-40B4-BE49-F238E27FC236}">
                <a16:creationId xmlns:a16="http://schemas.microsoft.com/office/drawing/2014/main" id="{AF3555A3-D101-43A1-A2FE-79C5EEC0FF81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2684" y="6037747"/>
            <a:ext cx="1145472" cy="615477"/>
          </a:xfrm>
          <a:prstGeom prst="rect">
            <a:avLst/>
          </a:prstGeom>
        </p:spPr>
      </p:pic>
      <p:pic>
        <p:nvPicPr>
          <p:cNvPr id="36" name="그림 35">
            <a:extLst>
              <a:ext uri="{FF2B5EF4-FFF2-40B4-BE49-F238E27FC236}">
                <a16:creationId xmlns:a16="http://schemas.microsoft.com/office/drawing/2014/main" id="{FAEC07BB-7FFB-489B-8C1A-303631AEB694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2633" y="5543164"/>
            <a:ext cx="1299341" cy="1299341"/>
          </a:xfrm>
          <a:prstGeom prst="rect">
            <a:avLst/>
          </a:prstGeom>
        </p:spPr>
      </p:pic>
      <p:pic>
        <p:nvPicPr>
          <p:cNvPr id="37" name="그림 36">
            <a:extLst>
              <a:ext uri="{FF2B5EF4-FFF2-40B4-BE49-F238E27FC236}">
                <a16:creationId xmlns:a16="http://schemas.microsoft.com/office/drawing/2014/main" id="{E7863957-8EDE-460E-AEBD-C058CDE644B1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322" y="567583"/>
            <a:ext cx="1363453" cy="1239503"/>
          </a:xfrm>
          <a:prstGeom prst="rect">
            <a:avLst/>
          </a:prstGeom>
        </p:spPr>
      </p:pic>
      <p:pic>
        <p:nvPicPr>
          <p:cNvPr id="49" name="그림 48">
            <a:extLst>
              <a:ext uri="{FF2B5EF4-FFF2-40B4-BE49-F238E27FC236}">
                <a16:creationId xmlns:a16="http://schemas.microsoft.com/office/drawing/2014/main" id="{DF6A91F5-B076-49DD-974A-D17E646E31FC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3089" y="1807086"/>
            <a:ext cx="1444662" cy="142756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C5E0FEB-D52F-480D-A70B-D86272B798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25"/>
          <a:stretch/>
        </p:blipFill>
        <p:spPr>
          <a:xfrm>
            <a:off x="-2733862" y="-834460"/>
            <a:ext cx="3167916" cy="3268627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134C9EFF-C59B-47AD-BC67-24488957F3EB}"/>
              </a:ext>
            </a:extLst>
          </p:cNvPr>
          <p:cNvSpPr txBox="1">
            <a:spLocks/>
          </p:cNvSpPr>
          <p:nvPr userDrawn="1"/>
        </p:nvSpPr>
        <p:spPr>
          <a:xfrm>
            <a:off x="-2607403" y="2254251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Măng</a:t>
            </a: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 Non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6108D78E-8090-455C-81F2-F57D8860EAC5}"/>
              </a:ext>
            </a:extLst>
          </p:cNvPr>
          <p:cNvSpPr txBox="1">
            <a:spLocks/>
          </p:cNvSpPr>
          <p:nvPr userDrawn="1"/>
        </p:nvSpPr>
        <p:spPr>
          <a:xfrm>
            <a:off x="9127819" y="6404188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SVN-Riesling" panose="02000400000000000000" pitchFamily="2" charset="0"/>
                <a:cs typeface="+mj-cs"/>
              </a:rPr>
              <a:t>By PHƯỚC TRANG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7A218C26-69B7-499C-B190-96851A78FEC6}"/>
              </a:ext>
            </a:extLst>
          </p:cNvPr>
          <p:cNvSpPr txBox="1">
            <a:spLocks/>
          </p:cNvSpPr>
          <p:nvPr userDrawn="1"/>
        </p:nvSpPr>
        <p:spPr>
          <a:xfrm>
            <a:off x="-760470" y="5856534"/>
            <a:ext cx="2914996" cy="1072588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Măng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 Non</a:t>
            </a:r>
          </a:p>
        </p:txBody>
      </p:sp>
    </p:spTree>
    <p:extLst>
      <p:ext uri="{BB962C8B-B14F-4D97-AF65-F5344CB8AC3E}">
        <p14:creationId xmlns:p14="http://schemas.microsoft.com/office/powerpoint/2010/main" val="11697884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PTMON title">
    <p:bg>
      <p:bgPr>
        <a:solidFill>
          <a:srgbClr val="FFF8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그림 11">
            <a:extLst>
              <a:ext uri="{FF2B5EF4-FFF2-40B4-BE49-F238E27FC236}">
                <a16:creationId xmlns:a16="http://schemas.microsoft.com/office/drawing/2014/main" id="{0BD032D4-D06F-476A-BA52-F60B2FD2AF4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직사각형 14">
            <a:extLst>
              <a:ext uri="{FF2B5EF4-FFF2-40B4-BE49-F238E27FC236}">
                <a16:creationId xmlns:a16="http://schemas.microsoft.com/office/drawing/2014/main" id="{6212E781-E7CD-47B2-9C44-FAB276FDBB71}"/>
              </a:ext>
            </a:extLst>
          </p:cNvPr>
          <p:cNvSpPr/>
          <p:nvPr userDrawn="1"/>
        </p:nvSpPr>
        <p:spPr>
          <a:xfrm>
            <a:off x="2702471" y="1525604"/>
            <a:ext cx="6787058" cy="3806792"/>
          </a:xfrm>
          <a:prstGeom prst="rect">
            <a:avLst/>
          </a:prstGeom>
          <a:solidFill>
            <a:srgbClr val="ACDFC9"/>
          </a:solidFill>
          <a:ln w="25400">
            <a:solidFill>
              <a:schemeClr val="tx1"/>
            </a:solidFill>
          </a:ln>
          <a:effectLst>
            <a:outerShdw dist="88900" dir="2700000" algn="tl" rotWithShape="0">
              <a:srgbClr val="F89059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mmetto One"/>
              <a:cs typeface="+mn-cs"/>
            </a:endParaRPr>
          </a:p>
        </p:txBody>
      </p:sp>
      <p:pic>
        <p:nvPicPr>
          <p:cNvPr id="18" name="그림 17">
            <a:extLst>
              <a:ext uri="{FF2B5EF4-FFF2-40B4-BE49-F238E27FC236}">
                <a16:creationId xmlns:a16="http://schemas.microsoft.com/office/drawing/2014/main" id="{959E8B78-3437-4428-8921-3C811CEF84B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64"/>
          <a:stretch/>
        </p:blipFill>
        <p:spPr>
          <a:xfrm>
            <a:off x="9983249" y="848816"/>
            <a:ext cx="2208752" cy="1948873"/>
          </a:xfrm>
          <a:prstGeom prst="rect">
            <a:avLst/>
          </a:prstGeom>
        </p:spPr>
      </p:pic>
      <p:pic>
        <p:nvPicPr>
          <p:cNvPr id="27" name="그림 26">
            <a:extLst>
              <a:ext uri="{FF2B5EF4-FFF2-40B4-BE49-F238E27FC236}">
                <a16:creationId xmlns:a16="http://schemas.microsoft.com/office/drawing/2014/main" id="{5F061E45-2D40-447D-B775-784903F1588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167" y="3679247"/>
            <a:ext cx="1770231" cy="3052123"/>
          </a:xfrm>
          <a:prstGeom prst="rect">
            <a:avLst/>
          </a:prstGeom>
        </p:spPr>
      </p:pic>
      <p:pic>
        <p:nvPicPr>
          <p:cNvPr id="28" name="그림 27">
            <a:extLst>
              <a:ext uri="{FF2B5EF4-FFF2-40B4-BE49-F238E27FC236}">
                <a16:creationId xmlns:a16="http://schemas.microsoft.com/office/drawing/2014/main" id="{D1A681D4-257F-4CB1-9F56-573EFA92F93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65" b="12569"/>
          <a:stretch/>
        </p:blipFill>
        <p:spPr>
          <a:xfrm>
            <a:off x="9159776" y="4867913"/>
            <a:ext cx="3032224" cy="1990087"/>
          </a:xfrm>
          <a:prstGeom prst="rect">
            <a:avLst/>
          </a:prstGeom>
        </p:spPr>
      </p:pic>
      <p:pic>
        <p:nvPicPr>
          <p:cNvPr id="33" name="그림 32">
            <a:extLst>
              <a:ext uri="{FF2B5EF4-FFF2-40B4-BE49-F238E27FC236}">
                <a16:creationId xmlns:a16="http://schemas.microsoft.com/office/drawing/2014/main" id="{7057B8B5-EE35-4808-8D2F-C1A4922F7685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3488" y="5317592"/>
            <a:ext cx="1363453" cy="1239503"/>
          </a:xfrm>
          <a:prstGeom prst="rect">
            <a:avLst/>
          </a:prstGeom>
        </p:spPr>
      </p:pic>
      <p:pic>
        <p:nvPicPr>
          <p:cNvPr id="34" name="그림 33">
            <a:extLst>
              <a:ext uri="{FF2B5EF4-FFF2-40B4-BE49-F238E27FC236}">
                <a16:creationId xmlns:a16="http://schemas.microsoft.com/office/drawing/2014/main" id="{E3643D3A-318A-42E7-9D29-CB54A75EF32B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0726" y="466747"/>
            <a:ext cx="2115703" cy="1632724"/>
          </a:xfrm>
          <a:prstGeom prst="rect">
            <a:avLst/>
          </a:prstGeom>
        </p:spPr>
      </p:pic>
      <p:pic>
        <p:nvPicPr>
          <p:cNvPr id="38" name="그림 37">
            <a:extLst>
              <a:ext uri="{FF2B5EF4-FFF2-40B4-BE49-F238E27FC236}">
                <a16:creationId xmlns:a16="http://schemas.microsoft.com/office/drawing/2014/main" id="{FAA55A9A-88D6-4B50-B0E8-9B8E36DAB68C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123" y="4015356"/>
            <a:ext cx="2325378" cy="2251132"/>
          </a:xfrm>
          <a:prstGeom prst="rect">
            <a:avLst/>
          </a:prstGeom>
        </p:spPr>
      </p:pic>
      <p:pic>
        <p:nvPicPr>
          <p:cNvPr id="46" name="그림 45">
            <a:extLst>
              <a:ext uri="{FF2B5EF4-FFF2-40B4-BE49-F238E27FC236}">
                <a16:creationId xmlns:a16="http://schemas.microsoft.com/office/drawing/2014/main" id="{15A0D484-2F57-48EC-AF6D-69B339D75BE0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326" y="554410"/>
            <a:ext cx="1979175" cy="145326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C5E0FEB-D52F-480D-A70B-D86272B798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25"/>
          <a:stretch/>
        </p:blipFill>
        <p:spPr>
          <a:xfrm>
            <a:off x="-2733862" y="-834460"/>
            <a:ext cx="3167916" cy="3268627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134C9EFF-C59B-47AD-BC67-24488957F3EB}"/>
              </a:ext>
            </a:extLst>
          </p:cNvPr>
          <p:cNvSpPr txBox="1">
            <a:spLocks/>
          </p:cNvSpPr>
          <p:nvPr userDrawn="1"/>
        </p:nvSpPr>
        <p:spPr>
          <a:xfrm>
            <a:off x="-2607403" y="2254251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Măng</a:t>
            </a: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 Non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6108D78E-8090-455C-81F2-F57D8860EAC5}"/>
              </a:ext>
            </a:extLst>
          </p:cNvPr>
          <p:cNvSpPr txBox="1">
            <a:spLocks/>
          </p:cNvSpPr>
          <p:nvPr userDrawn="1"/>
        </p:nvSpPr>
        <p:spPr>
          <a:xfrm>
            <a:off x="9127819" y="6404188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SVN-Riesling" panose="02000400000000000000" pitchFamily="2" charset="0"/>
                <a:cs typeface="+mj-cs"/>
              </a:rPr>
              <a:t>By PHƯỚC TRANG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7A218C26-69B7-499C-B190-96851A78FEC6}"/>
              </a:ext>
            </a:extLst>
          </p:cNvPr>
          <p:cNvSpPr txBox="1">
            <a:spLocks/>
          </p:cNvSpPr>
          <p:nvPr userDrawn="1"/>
        </p:nvSpPr>
        <p:spPr>
          <a:xfrm>
            <a:off x="-760470" y="5856534"/>
            <a:ext cx="2914996" cy="1072588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Măng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 Non</a:t>
            </a:r>
          </a:p>
        </p:txBody>
      </p:sp>
    </p:spTree>
    <p:extLst>
      <p:ext uri="{BB962C8B-B14F-4D97-AF65-F5344CB8AC3E}">
        <p14:creationId xmlns:p14="http://schemas.microsoft.com/office/powerpoint/2010/main" val="4250752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PTM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그림 17">
            <a:extLst>
              <a:ext uri="{FF2B5EF4-FFF2-40B4-BE49-F238E27FC236}">
                <a16:creationId xmlns:a16="http://schemas.microsoft.com/office/drawing/2014/main" id="{8D99DBF7-0756-4E26-8D8D-00A52B53339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0" name="직사각형 19">
            <a:extLst>
              <a:ext uri="{FF2B5EF4-FFF2-40B4-BE49-F238E27FC236}">
                <a16:creationId xmlns:a16="http://schemas.microsoft.com/office/drawing/2014/main" id="{24B0D4EE-E70A-40C8-91B1-AAEEF52A4A37}"/>
              </a:ext>
            </a:extLst>
          </p:cNvPr>
          <p:cNvSpPr/>
          <p:nvPr userDrawn="1"/>
        </p:nvSpPr>
        <p:spPr>
          <a:xfrm>
            <a:off x="2702471" y="1525604"/>
            <a:ext cx="6787058" cy="3806792"/>
          </a:xfrm>
          <a:prstGeom prst="rect">
            <a:avLst/>
          </a:prstGeom>
          <a:solidFill>
            <a:srgbClr val="FFCD51"/>
          </a:solidFill>
          <a:ln w="25400">
            <a:solidFill>
              <a:schemeClr val="tx1"/>
            </a:solidFill>
          </a:ln>
          <a:effectLst>
            <a:outerShdw dist="88900" dir="2700000" algn="tl" rotWithShape="0">
              <a:srgbClr val="F89059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mmetto One"/>
              <a:cs typeface="+mn-cs"/>
            </a:endParaRPr>
          </a:p>
        </p:txBody>
      </p:sp>
      <p:pic>
        <p:nvPicPr>
          <p:cNvPr id="26" name="그림 25">
            <a:extLst>
              <a:ext uri="{FF2B5EF4-FFF2-40B4-BE49-F238E27FC236}">
                <a16:creationId xmlns:a16="http://schemas.microsoft.com/office/drawing/2014/main" id="{AB8BC71D-4C81-41C2-AC07-B3B6D2403DA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557" y="4347354"/>
            <a:ext cx="2420933" cy="1948873"/>
          </a:xfrm>
          <a:prstGeom prst="rect">
            <a:avLst/>
          </a:prstGeom>
        </p:spPr>
      </p:pic>
      <p:pic>
        <p:nvPicPr>
          <p:cNvPr id="27" name="그림 26">
            <a:extLst>
              <a:ext uri="{FF2B5EF4-FFF2-40B4-BE49-F238E27FC236}">
                <a16:creationId xmlns:a16="http://schemas.microsoft.com/office/drawing/2014/main" id="{F95628DC-F769-43A4-9DC1-6F9C3CE21F9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7423" y="4781060"/>
            <a:ext cx="1979175" cy="1453268"/>
          </a:xfrm>
          <a:prstGeom prst="rect">
            <a:avLst/>
          </a:prstGeom>
        </p:spPr>
      </p:pic>
      <p:pic>
        <p:nvPicPr>
          <p:cNvPr id="28" name="그림 27">
            <a:extLst>
              <a:ext uri="{FF2B5EF4-FFF2-40B4-BE49-F238E27FC236}">
                <a16:creationId xmlns:a16="http://schemas.microsoft.com/office/drawing/2014/main" id="{2128A930-4577-491F-857C-3F9B25967127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262" y="212811"/>
            <a:ext cx="1770231" cy="3052123"/>
          </a:xfrm>
          <a:prstGeom prst="rect">
            <a:avLst/>
          </a:prstGeom>
        </p:spPr>
      </p:pic>
      <p:pic>
        <p:nvPicPr>
          <p:cNvPr id="29" name="그림 28">
            <a:extLst>
              <a:ext uri="{FF2B5EF4-FFF2-40B4-BE49-F238E27FC236}">
                <a16:creationId xmlns:a16="http://schemas.microsoft.com/office/drawing/2014/main" id="{07BFA0F5-0229-42B0-AC0B-682BCC36A6E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80"/>
          <a:stretch/>
        </p:blipFill>
        <p:spPr>
          <a:xfrm>
            <a:off x="9111562" y="0"/>
            <a:ext cx="3080438" cy="2228836"/>
          </a:xfrm>
          <a:prstGeom prst="rect">
            <a:avLst/>
          </a:prstGeom>
        </p:spPr>
      </p:pic>
      <p:pic>
        <p:nvPicPr>
          <p:cNvPr id="36" name="그림 35">
            <a:extLst>
              <a:ext uri="{FF2B5EF4-FFF2-40B4-BE49-F238E27FC236}">
                <a16:creationId xmlns:a16="http://schemas.microsoft.com/office/drawing/2014/main" id="{A6E3EFE0-007D-4D68-BDE7-AF438410844C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2836" y="5175249"/>
            <a:ext cx="1290793" cy="1145472"/>
          </a:xfrm>
          <a:prstGeom prst="rect">
            <a:avLst/>
          </a:prstGeom>
        </p:spPr>
      </p:pic>
      <p:pic>
        <p:nvPicPr>
          <p:cNvPr id="41" name="그림 40">
            <a:extLst>
              <a:ext uri="{FF2B5EF4-FFF2-40B4-BE49-F238E27FC236}">
                <a16:creationId xmlns:a16="http://schemas.microsoft.com/office/drawing/2014/main" id="{979C8A0A-572A-4B93-9237-D2F6E1C0E3D2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8926" y="89747"/>
            <a:ext cx="2025523" cy="3077387"/>
          </a:xfrm>
          <a:prstGeom prst="rect">
            <a:avLst/>
          </a:prstGeom>
        </p:spPr>
      </p:pic>
      <p:pic>
        <p:nvPicPr>
          <p:cNvPr id="43" name="그림 42">
            <a:extLst>
              <a:ext uri="{FF2B5EF4-FFF2-40B4-BE49-F238E27FC236}">
                <a16:creationId xmlns:a16="http://schemas.microsoft.com/office/drawing/2014/main" id="{6983CEAC-89E6-4F02-8A88-3D5692C5014C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911" y="152362"/>
            <a:ext cx="2101735" cy="1997821"/>
          </a:xfrm>
          <a:prstGeom prst="rect">
            <a:avLst/>
          </a:prstGeom>
        </p:spPr>
      </p:pic>
      <p:pic>
        <p:nvPicPr>
          <p:cNvPr id="44" name="그림 43">
            <a:extLst>
              <a:ext uri="{FF2B5EF4-FFF2-40B4-BE49-F238E27FC236}">
                <a16:creationId xmlns:a16="http://schemas.microsoft.com/office/drawing/2014/main" id="{865C06CB-DCC4-4965-958E-EC2D9D1EAA07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877" y="3628251"/>
            <a:ext cx="2409850" cy="3077387"/>
          </a:xfrm>
          <a:prstGeom prst="rect">
            <a:avLst/>
          </a:prstGeom>
        </p:spPr>
      </p:pic>
      <p:pic>
        <p:nvPicPr>
          <p:cNvPr id="46" name="그림 45">
            <a:extLst>
              <a:ext uri="{FF2B5EF4-FFF2-40B4-BE49-F238E27FC236}">
                <a16:creationId xmlns:a16="http://schemas.microsoft.com/office/drawing/2014/main" id="{2E0DE3C9-4CAA-4447-9E04-4FC4A6FD9ABA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4812" y="272842"/>
            <a:ext cx="1444662" cy="142756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C5E0FEB-D52F-480D-A70B-D86272B798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25"/>
          <a:stretch/>
        </p:blipFill>
        <p:spPr>
          <a:xfrm>
            <a:off x="-2733862" y="-834460"/>
            <a:ext cx="3167916" cy="3268627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134C9EFF-C59B-47AD-BC67-24488957F3EB}"/>
              </a:ext>
            </a:extLst>
          </p:cNvPr>
          <p:cNvSpPr txBox="1">
            <a:spLocks/>
          </p:cNvSpPr>
          <p:nvPr userDrawn="1"/>
        </p:nvSpPr>
        <p:spPr>
          <a:xfrm>
            <a:off x="-2607403" y="2254251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Măng</a:t>
            </a: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 Non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6108D78E-8090-455C-81F2-F57D8860EAC5}"/>
              </a:ext>
            </a:extLst>
          </p:cNvPr>
          <p:cNvSpPr txBox="1">
            <a:spLocks/>
          </p:cNvSpPr>
          <p:nvPr userDrawn="1"/>
        </p:nvSpPr>
        <p:spPr>
          <a:xfrm>
            <a:off x="9127819" y="6404188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SVN-Riesling" panose="02000400000000000000" pitchFamily="2" charset="0"/>
                <a:cs typeface="+mj-cs"/>
              </a:rPr>
              <a:t>By PHƯỚC TRANG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7A218C26-69B7-499C-B190-96851A78FEC6}"/>
              </a:ext>
            </a:extLst>
          </p:cNvPr>
          <p:cNvSpPr txBox="1">
            <a:spLocks/>
          </p:cNvSpPr>
          <p:nvPr userDrawn="1"/>
        </p:nvSpPr>
        <p:spPr>
          <a:xfrm>
            <a:off x="-760470" y="5856534"/>
            <a:ext cx="2914996" cy="1072588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Măng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 Non</a:t>
            </a:r>
          </a:p>
        </p:txBody>
      </p:sp>
    </p:spTree>
    <p:extLst>
      <p:ext uri="{BB962C8B-B14F-4D97-AF65-F5344CB8AC3E}">
        <p14:creationId xmlns:p14="http://schemas.microsoft.com/office/powerpoint/2010/main" val="1429214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PPTM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그림 17">
            <a:extLst>
              <a:ext uri="{FF2B5EF4-FFF2-40B4-BE49-F238E27FC236}">
                <a16:creationId xmlns:a16="http://schemas.microsoft.com/office/drawing/2014/main" id="{8D99DBF7-0756-4E26-8D8D-00A52B53339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0" name="직사각형 19">
            <a:extLst>
              <a:ext uri="{FF2B5EF4-FFF2-40B4-BE49-F238E27FC236}">
                <a16:creationId xmlns:a16="http://schemas.microsoft.com/office/drawing/2014/main" id="{24B0D4EE-E70A-40C8-91B1-AAEEF52A4A37}"/>
              </a:ext>
            </a:extLst>
          </p:cNvPr>
          <p:cNvSpPr/>
          <p:nvPr userDrawn="1"/>
        </p:nvSpPr>
        <p:spPr>
          <a:xfrm>
            <a:off x="2702471" y="1525604"/>
            <a:ext cx="6787058" cy="3806792"/>
          </a:xfrm>
          <a:prstGeom prst="rect">
            <a:avLst/>
          </a:prstGeom>
          <a:solidFill>
            <a:srgbClr val="FFCD51"/>
          </a:solidFill>
          <a:ln w="25400">
            <a:solidFill>
              <a:schemeClr val="tx1"/>
            </a:solidFill>
          </a:ln>
          <a:effectLst>
            <a:outerShdw dist="88900" dir="2700000" algn="tl" rotWithShape="0">
              <a:srgbClr val="F89059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mmetto One"/>
              <a:cs typeface="+mn-cs"/>
            </a:endParaRPr>
          </a:p>
        </p:txBody>
      </p:sp>
      <p:pic>
        <p:nvPicPr>
          <p:cNvPr id="26" name="그림 25">
            <a:extLst>
              <a:ext uri="{FF2B5EF4-FFF2-40B4-BE49-F238E27FC236}">
                <a16:creationId xmlns:a16="http://schemas.microsoft.com/office/drawing/2014/main" id="{AB8BC71D-4C81-41C2-AC07-B3B6D2403DA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557" y="4347354"/>
            <a:ext cx="2420933" cy="1948873"/>
          </a:xfrm>
          <a:prstGeom prst="rect">
            <a:avLst/>
          </a:prstGeom>
        </p:spPr>
      </p:pic>
      <p:pic>
        <p:nvPicPr>
          <p:cNvPr id="27" name="그림 26">
            <a:extLst>
              <a:ext uri="{FF2B5EF4-FFF2-40B4-BE49-F238E27FC236}">
                <a16:creationId xmlns:a16="http://schemas.microsoft.com/office/drawing/2014/main" id="{F95628DC-F769-43A4-9DC1-6F9C3CE21F9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7423" y="4781060"/>
            <a:ext cx="1979175" cy="1453268"/>
          </a:xfrm>
          <a:prstGeom prst="rect">
            <a:avLst/>
          </a:prstGeom>
        </p:spPr>
      </p:pic>
      <p:pic>
        <p:nvPicPr>
          <p:cNvPr id="28" name="그림 27">
            <a:extLst>
              <a:ext uri="{FF2B5EF4-FFF2-40B4-BE49-F238E27FC236}">
                <a16:creationId xmlns:a16="http://schemas.microsoft.com/office/drawing/2014/main" id="{2128A930-4577-491F-857C-3F9B25967127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262" y="212811"/>
            <a:ext cx="1770231" cy="3052123"/>
          </a:xfrm>
          <a:prstGeom prst="rect">
            <a:avLst/>
          </a:prstGeom>
        </p:spPr>
      </p:pic>
      <p:pic>
        <p:nvPicPr>
          <p:cNvPr id="29" name="그림 28">
            <a:extLst>
              <a:ext uri="{FF2B5EF4-FFF2-40B4-BE49-F238E27FC236}">
                <a16:creationId xmlns:a16="http://schemas.microsoft.com/office/drawing/2014/main" id="{07BFA0F5-0229-42B0-AC0B-682BCC36A6E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80"/>
          <a:stretch/>
        </p:blipFill>
        <p:spPr>
          <a:xfrm>
            <a:off x="9111562" y="0"/>
            <a:ext cx="3080438" cy="2228836"/>
          </a:xfrm>
          <a:prstGeom prst="rect">
            <a:avLst/>
          </a:prstGeom>
        </p:spPr>
      </p:pic>
      <p:pic>
        <p:nvPicPr>
          <p:cNvPr id="36" name="그림 35">
            <a:extLst>
              <a:ext uri="{FF2B5EF4-FFF2-40B4-BE49-F238E27FC236}">
                <a16:creationId xmlns:a16="http://schemas.microsoft.com/office/drawing/2014/main" id="{A6E3EFE0-007D-4D68-BDE7-AF438410844C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2836" y="5175249"/>
            <a:ext cx="1290793" cy="1145472"/>
          </a:xfrm>
          <a:prstGeom prst="rect">
            <a:avLst/>
          </a:prstGeom>
        </p:spPr>
      </p:pic>
      <p:pic>
        <p:nvPicPr>
          <p:cNvPr id="41" name="그림 40">
            <a:extLst>
              <a:ext uri="{FF2B5EF4-FFF2-40B4-BE49-F238E27FC236}">
                <a16:creationId xmlns:a16="http://schemas.microsoft.com/office/drawing/2014/main" id="{979C8A0A-572A-4B93-9237-D2F6E1C0E3D2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8926" y="89747"/>
            <a:ext cx="2025523" cy="3077387"/>
          </a:xfrm>
          <a:prstGeom prst="rect">
            <a:avLst/>
          </a:prstGeom>
        </p:spPr>
      </p:pic>
      <p:pic>
        <p:nvPicPr>
          <p:cNvPr id="43" name="그림 42">
            <a:extLst>
              <a:ext uri="{FF2B5EF4-FFF2-40B4-BE49-F238E27FC236}">
                <a16:creationId xmlns:a16="http://schemas.microsoft.com/office/drawing/2014/main" id="{6983CEAC-89E6-4F02-8A88-3D5692C5014C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911" y="152362"/>
            <a:ext cx="2101735" cy="1997821"/>
          </a:xfrm>
          <a:prstGeom prst="rect">
            <a:avLst/>
          </a:prstGeom>
        </p:spPr>
      </p:pic>
      <p:pic>
        <p:nvPicPr>
          <p:cNvPr id="44" name="그림 43">
            <a:extLst>
              <a:ext uri="{FF2B5EF4-FFF2-40B4-BE49-F238E27FC236}">
                <a16:creationId xmlns:a16="http://schemas.microsoft.com/office/drawing/2014/main" id="{865C06CB-DCC4-4965-958E-EC2D9D1EAA07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877" y="3628251"/>
            <a:ext cx="2409850" cy="3077387"/>
          </a:xfrm>
          <a:prstGeom prst="rect">
            <a:avLst/>
          </a:prstGeom>
        </p:spPr>
      </p:pic>
      <p:pic>
        <p:nvPicPr>
          <p:cNvPr id="46" name="그림 45">
            <a:extLst>
              <a:ext uri="{FF2B5EF4-FFF2-40B4-BE49-F238E27FC236}">
                <a16:creationId xmlns:a16="http://schemas.microsoft.com/office/drawing/2014/main" id="{2E0DE3C9-4CAA-4447-9E04-4FC4A6FD9ABA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4812" y="272842"/>
            <a:ext cx="1444662" cy="142756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C5E0FEB-D52F-480D-A70B-D86272B798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25"/>
          <a:stretch/>
        </p:blipFill>
        <p:spPr>
          <a:xfrm>
            <a:off x="-2733862" y="-834460"/>
            <a:ext cx="3167916" cy="3268627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134C9EFF-C59B-47AD-BC67-24488957F3EB}"/>
              </a:ext>
            </a:extLst>
          </p:cNvPr>
          <p:cNvSpPr txBox="1">
            <a:spLocks/>
          </p:cNvSpPr>
          <p:nvPr userDrawn="1"/>
        </p:nvSpPr>
        <p:spPr>
          <a:xfrm>
            <a:off x="-2607403" y="2254251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Măng</a:t>
            </a: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 Non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6108D78E-8090-455C-81F2-F57D8860EAC5}"/>
              </a:ext>
            </a:extLst>
          </p:cNvPr>
          <p:cNvSpPr txBox="1">
            <a:spLocks/>
          </p:cNvSpPr>
          <p:nvPr userDrawn="1"/>
        </p:nvSpPr>
        <p:spPr>
          <a:xfrm>
            <a:off x="9127819" y="6404188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SVN-Riesling" panose="02000400000000000000" pitchFamily="2" charset="0"/>
                <a:cs typeface="+mj-cs"/>
              </a:rPr>
              <a:t>By PHƯỚC TRANG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7A218C26-69B7-499C-B190-96851A78FEC6}"/>
              </a:ext>
            </a:extLst>
          </p:cNvPr>
          <p:cNvSpPr txBox="1">
            <a:spLocks/>
          </p:cNvSpPr>
          <p:nvPr userDrawn="1"/>
        </p:nvSpPr>
        <p:spPr>
          <a:xfrm>
            <a:off x="-760470" y="5856534"/>
            <a:ext cx="2914996" cy="1072588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Măng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 Non</a:t>
            </a:r>
          </a:p>
        </p:txBody>
      </p:sp>
    </p:spTree>
    <p:extLst>
      <p:ext uri="{BB962C8B-B14F-4D97-AF65-F5344CB8AC3E}">
        <p14:creationId xmlns:p14="http://schemas.microsoft.com/office/powerpoint/2010/main" val="33523985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PTMON slide">
    <p:bg>
      <p:bgPr>
        <a:solidFill>
          <a:srgbClr val="FFCD5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>
            <a:extLst>
              <a:ext uri="{FF2B5EF4-FFF2-40B4-BE49-F238E27FC236}">
                <a16:creationId xmlns:a16="http://schemas.microsoft.com/office/drawing/2014/main" id="{6B1F22CC-46EC-4A41-9729-898A58C3D3A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9" name="직사각형 38">
            <a:extLst>
              <a:ext uri="{FF2B5EF4-FFF2-40B4-BE49-F238E27FC236}">
                <a16:creationId xmlns:a16="http://schemas.microsoft.com/office/drawing/2014/main" id="{4B803C12-BF47-4B09-ADCD-C9C13A49050D}"/>
              </a:ext>
            </a:extLst>
          </p:cNvPr>
          <p:cNvSpPr/>
          <p:nvPr userDrawn="1"/>
        </p:nvSpPr>
        <p:spPr>
          <a:xfrm>
            <a:off x="539400" y="540000"/>
            <a:ext cx="11113200" cy="5778000"/>
          </a:xfrm>
          <a:prstGeom prst="rect">
            <a:avLst/>
          </a:prstGeom>
          <a:solidFill>
            <a:srgbClr val="FAF0D1"/>
          </a:solidFill>
          <a:ln w="25400">
            <a:solidFill>
              <a:schemeClr val="tx1"/>
            </a:solidFill>
          </a:ln>
          <a:effectLst>
            <a:outerShdw dist="88900" dir="2700000" algn="tl" rotWithShape="0">
              <a:srgbClr val="F89059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mmetto One"/>
              <a:cs typeface="+mn-cs"/>
            </a:endParaRPr>
          </a:p>
        </p:txBody>
      </p:sp>
      <p:pic>
        <p:nvPicPr>
          <p:cNvPr id="16" name="그림 15">
            <a:extLst>
              <a:ext uri="{FF2B5EF4-FFF2-40B4-BE49-F238E27FC236}">
                <a16:creationId xmlns:a16="http://schemas.microsoft.com/office/drawing/2014/main" id="{5646852F-0C52-40B9-BB47-0380FDCEF67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775" y="5629618"/>
            <a:ext cx="1521772" cy="1225040"/>
          </a:xfrm>
          <a:prstGeom prst="rect">
            <a:avLst/>
          </a:prstGeom>
        </p:spPr>
      </p:pic>
      <p:pic>
        <p:nvPicPr>
          <p:cNvPr id="17" name="그림 16">
            <a:extLst>
              <a:ext uri="{FF2B5EF4-FFF2-40B4-BE49-F238E27FC236}">
                <a16:creationId xmlns:a16="http://schemas.microsoft.com/office/drawing/2014/main" id="{758CA90F-0224-43DB-B49E-42ECB311C01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4547" y="140411"/>
            <a:ext cx="1633952" cy="1199778"/>
          </a:xfrm>
          <a:prstGeom prst="rect">
            <a:avLst/>
          </a:prstGeom>
        </p:spPr>
      </p:pic>
      <p:pic>
        <p:nvPicPr>
          <p:cNvPr id="56" name="그림 55">
            <a:extLst>
              <a:ext uri="{FF2B5EF4-FFF2-40B4-BE49-F238E27FC236}">
                <a16:creationId xmlns:a16="http://schemas.microsoft.com/office/drawing/2014/main" id="{7300A58F-1F00-432F-B06D-21A7BBBD8A42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8813" y="5866989"/>
            <a:ext cx="1097412" cy="71934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C5E0FEB-D52F-480D-A70B-D86272B798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25"/>
          <a:stretch/>
        </p:blipFill>
        <p:spPr>
          <a:xfrm>
            <a:off x="-2733862" y="-834460"/>
            <a:ext cx="3167916" cy="3268627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134C9EFF-C59B-47AD-BC67-24488957F3EB}"/>
              </a:ext>
            </a:extLst>
          </p:cNvPr>
          <p:cNvSpPr txBox="1">
            <a:spLocks/>
          </p:cNvSpPr>
          <p:nvPr userDrawn="1"/>
        </p:nvSpPr>
        <p:spPr>
          <a:xfrm>
            <a:off x="-2607403" y="2254251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Măng</a:t>
            </a: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 Non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6108D78E-8090-455C-81F2-F57D8860EAC5}"/>
              </a:ext>
            </a:extLst>
          </p:cNvPr>
          <p:cNvSpPr txBox="1">
            <a:spLocks/>
          </p:cNvSpPr>
          <p:nvPr userDrawn="1"/>
        </p:nvSpPr>
        <p:spPr>
          <a:xfrm>
            <a:off x="9127819" y="6404188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SVN-Riesling" panose="02000400000000000000" pitchFamily="2" charset="0"/>
                <a:cs typeface="+mj-cs"/>
              </a:rPr>
              <a:t>By PHƯỚC TRANG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7A218C26-69B7-499C-B190-96851A78FEC6}"/>
              </a:ext>
            </a:extLst>
          </p:cNvPr>
          <p:cNvSpPr txBox="1">
            <a:spLocks/>
          </p:cNvSpPr>
          <p:nvPr userDrawn="1"/>
        </p:nvSpPr>
        <p:spPr>
          <a:xfrm>
            <a:off x="-760470" y="5856534"/>
            <a:ext cx="2914996" cy="1072588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Măng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 Non</a:t>
            </a:r>
          </a:p>
        </p:txBody>
      </p:sp>
    </p:spTree>
    <p:extLst>
      <p:ext uri="{BB962C8B-B14F-4D97-AF65-F5344CB8AC3E}">
        <p14:creationId xmlns:p14="http://schemas.microsoft.com/office/powerpoint/2010/main" val="29065523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PPTMON slide">
    <p:bg>
      <p:bgPr>
        <a:solidFill>
          <a:srgbClr val="FFCD5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>
            <a:extLst>
              <a:ext uri="{FF2B5EF4-FFF2-40B4-BE49-F238E27FC236}">
                <a16:creationId xmlns:a16="http://schemas.microsoft.com/office/drawing/2014/main" id="{6B1F22CC-46EC-4A41-9729-898A58C3D3A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9" name="직사각형 38">
            <a:extLst>
              <a:ext uri="{FF2B5EF4-FFF2-40B4-BE49-F238E27FC236}">
                <a16:creationId xmlns:a16="http://schemas.microsoft.com/office/drawing/2014/main" id="{4B803C12-BF47-4B09-ADCD-C9C13A49050D}"/>
              </a:ext>
            </a:extLst>
          </p:cNvPr>
          <p:cNvSpPr/>
          <p:nvPr userDrawn="1"/>
        </p:nvSpPr>
        <p:spPr>
          <a:xfrm>
            <a:off x="539400" y="540000"/>
            <a:ext cx="11113200" cy="5778000"/>
          </a:xfrm>
          <a:prstGeom prst="rect">
            <a:avLst/>
          </a:prstGeom>
          <a:solidFill>
            <a:srgbClr val="FAF0D1"/>
          </a:solidFill>
          <a:ln w="25400">
            <a:solidFill>
              <a:schemeClr val="tx1"/>
            </a:solidFill>
          </a:ln>
          <a:effectLst>
            <a:outerShdw dist="88900" dir="2700000" algn="tl" rotWithShape="0">
              <a:srgbClr val="F89059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mmetto One"/>
              <a:cs typeface="+mn-cs"/>
            </a:endParaRPr>
          </a:p>
        </p:txBody>
      </p:sp>
      <p:pic>
        <p:nvPicPr>
          <p:cNvPr id="16" name="그림 15">
            <a:extLst>
              <a:ext uri="{FF2B5EF4-FFF2-40B4-BE49-F238E27FC236}">
                <a16:creationId xmlns:a16="http://schemas.microsoft.com/office/drawing/2014/main" id="{5646852F-0C52-40B9-BB47-0380FDCEF67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775" y="5629618"/>
            <a:ext cx="1521772" cy="1225040"/>
          </a:xfrm>
          <a:prstGeom prst="rect">
            <a:avLst/>
          </a:prstGeom>
        </p:spPr>
      </p:pic>
      <p:pic>
        <p:nvPicPr>
          <p:cNvPr id="17" name="그림 16">
            <a:extLst>
              <a:ext uri="{FF2B5EF4-FFF2-40B4-BE49-F238E27FC236}">
                <a16:creationId xmlns:a16="http://schemas.microsoft.com/office/drawing/2014/main" id="{758CA90F-0224-43DB-B49E-42ECB311C01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4547" y="140411"/>
            <a:ext cx="1633952" cy="1199778"/>
          </a:xfrm>
          <a:prstGeom prst="rect">
            <a:avLst/>
          </a:prstGeom>
        </p:spPr>
      </p:pic>
      <p:pic>
        <p:nvPicPr>
          <p:cNvPr id="56" name="그림 55">
            <a:extLst>
              <a:ext uri="{FF2B5EF4-FFF2-40B4-BE49-F238E27FC236}">
                <a16:creationId xmlns:a16="http://schemas.microsoft.com/office/drawing/2014/main" id="{7300A58F-1F00-432F-B06D-21A7BBBD8A42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8813" y="5866989"/>
            <a:ext cx="1097412" cy="71934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C5E0FEB-D52F-480D-A70B-D86272B798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25"/>
          <a:stretch/>
        </p:blipFill>
        <p:spPr>
          <a:xfrm>
            <a:off x="-2733862" y="-834460"/>
            <a:ext cx="3167916" cy="3268627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134C9EFF-C59B-47AD-BC67-24488957F3EB}"/>
              </a:ext>
            </a:extLst>
          </p:cNvPr>
          <p:cNvSpPr txBox="1">
            <a:spLocks/>
          </p:cNvSpPr>
          <p:nvPr userDrawn="1"/>
        </p:nvSpPr>
        <p:spPr>
          <a:xfrm>
            <a:off x="-2607403" y="2254251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Măng</a:t>
            </a: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 Non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6108D78E-8090-455C-81F2-F57D8860EAC5}"/>
              </a:ext>
            </a:extLst>
          </p:cNvPr>
          <p:cNvSpPr txBox="1">
            <a:spLocks/>
          </p:cNvSpPr>
          <p:nvPr userDrawn="1"/>
        </p:nvSpPr>
        <p:spPr>
          <a:xfrm>
            <a:off x="9127819" y="6404188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SVN-Riesling" panose="02000400000000000000" pitchFamily="2" charset="0"/>
                <a:cs typeface="+mj-cs"/>
              </a:rPr>
              <a:t>By PHƯỚC TRANG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7A218C26-69B7-499C-B190-96851A78FEC6}"/>
              </a:ext>
            </a:extLst>
          </p:cNvPr>
          <p:cNvSpPr txBox="1">
            <a:spLocks/>
          </p:cNvSpPr>
          <p:nvPr userDrawn="1"/>
        </p:nvSpPr>
        <p:spPr>
          <a:xfrm>
            <a:off x="-760470" y="5856534"/>
            <a:ext cx="2914996" cy="1072588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Măng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 Non</a:t>
            </a:r>
          </a:p>
        </p:txBody>
      </p:sp>
    </p:spTree>
    <p:extLst>
      <p:ext uri="{BB962C8B-B14F-4D97-AF65-F5344CB8AC3E}">
        <p14:creationId xmlns:p14="http://schemas.microsoft.com/office/powerpoint/2010/main" val="13568106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PPTMON slide">
    <p:bg>
      <p:bgPr>
        <a:solidFill>
          <a:srgbClr val="FFCD5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>
            <a:extLst>
              <a:ext uri="{FF2B5EF4-FFF2-40B4-BE49-F238E27FC236}">
                <a16:creationId xmlns:a16="http://schemas.microsoft.com/office/drawing/2014/main" id="{6B1F22CC-46EC-4A41-9729-898A58C3D3A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9" name="직사각형 38">
            <a:extLst>
              <a:ext uri="{FF2B5EF4-FFF2-40B4-BE49-F238E27FC236}">
                <a16:creationId xmlns:a16="http://schemas.microsoft.com/office/drawing/2014/main" id="{4B803C12-BF47-4B09-ADCD-C9C13A49050D}"/>
              </a:ext>
            </a:extLst>
          </p:cNvPr>
          <p:cNvSpPr/>
          <p:nvPr userDrawn="1"/>
        </p:nvSpPr>
        <p:spPr>
          <a:xfrm>
            <a:off x="539400" y="540000"/>
            <a:ext cx="11113200" cy="5778000"/>
          </a:xfrm>
          <a:prstGeom prst="rect">
            <a:avLst/>
          </a:prstGeom>
          <a:solidFill>
            <a:srgbClr val="FAF0D1"/>
          </a:solidFill>
          <a:ln w="25400">
            <a:solidFill>
              <a:schemeClr val="tx1"/>
            </a:solidFill>
          </a:ln>
          <a:effectLst>
            <a:outerShdw dist="88900" dir="2700000" algn="tl" rotWithShape="0">
              <a:srgbClr val="F89059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mmetto One"/>
              <a:cs typeface="+mn-cs"/>
            </a:endParaRPr>
          </a:p>
        </p:txBody>
      </p:sp>
      <p:pic>
        <p:nvPicPr>
          <p:cNvPr id="16" name="그림 15">
            <a:extLst>
              <a:ext uri="{FF2B5EF4-FFF2-40B4-BE49-F238E27FC236}">
                <a16:creationId xmlns:a16="http://schemas.microsoft.com/office/drawing/2014/main" id="{5646852F-0C52-40B9-BB47-0380FDCEF67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775" y="5629618"/>
            <a:ext cx="1521772" cy="1225040"/>
          </a:xfrm>
          <a:prstGeom prst="rect">
            <a:avLst/>
          </a:prstGeom>
        </p:spPr>
      </p:pic>
      <p:pic>
        <p:nvPicPr>
          <p:cNvPr id="17" name="그림 16">
            <a:extLst>
              <a:ext uri="{FF2B5EF4-FFF2-40B4-BE49-F238E27FC236}">
                <a16:creationId xmlns:a16="http://schemas.microsoft.com/office/drawing/2014/main" id="{758CA90F-0224-43DB-B49E-42ECB311C01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4547" y="140411"/>
            <a:ext cx="1633952" cy="1199778"/>
          </a:xfrm>
          <a:prstGeom prst="rect">
            <a:avLst/>
          </a:prstGeom>
        </p:spPr>
      </p:pic>
      <p:pic>
        <p:nvPicPr>
          <p:cNvPr id="56" name="그림 55">
            <a:extLst>
              <a:ext uri="{FF2B5EF4-FFF2-40B4-BE49-F238E27FC236}">
                <a16:creationId xmlns:a16="http://schemas.microsoft.com/office/drawing/2014/main" id="{7300A58F-1F00-432F-B06D-21A7BBBD8A42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8813" y="5866989"/>
            <a:ext cx="1097412" cy="71934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C5E0FEB-D52F-480D-A70B-D86272B798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25"/>
          <a:stretch/>
        </p:blipFill>
        <p:spPr>
          <a:xfrm>
            <a:off x="-2733862" y="-834460"/>
            <a:ext cx="3167916" cy="3268627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134C9EFF-C59B-47AD-BC67-24488957F3EB}"/>
              </a:ext>
            </a:extLst>
          </p:cNvPr>
          <p:cNvSpPr txBox="1">
            <a:spLocks/>
          </p:cNvSpPr>
          <p:nvPr userDrawn="1"/>
        </p:nvSpPr>
        <p:spPr>
          <a:xfrm>
            <a:off x="-2607403" y="2254251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Măng</a:t>
            </a: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 Non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6108D78E-8090-455C-81F2-F57D8860EAC5}"/>
              </a:ext>
            </a:extLst>
          </p:cNvPr>
          <p:cNvSpPr txBox="1">
            <a:spLocks/>
          </p:cNvSpPr>
          <p:nvPr userDrawn="1"/>
        </p:nvSpPr>
        <p:spPr>
          <a:xfrm>
            <a:off x="9127819" y="6404188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SVN-Riesling" panose="02000400000000000000" pitchFamily="2" charset="0"/>
                <a:cs typeface="+mj-cs"/>
              </a:rPr>
              <a:t>By PHƯỚC TRANG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7A218C26-69B7-499C-B190-96851A78FEC6}"/>
              </a:ext>
            </a:extLst>
          </p:cNvPr>
          <p:cNvSpPr txBox="1">
            <a:spLocks/>
          </p:cNvSpPr>
          <p:nvPr userDrawn="1"/>
        </p:nvSpPr>
        <p:spPr>
          <a:xfrm>
            <a:off x="-760470" y="5856534"/>
            <a:ext cx="2914996" cy="1072588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Măng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 Non</a:t>
            </a:r>
          </a:p>
        </p:txBody>
      </p:sp>
    </p:spTree>
    <p:extLst>
      <p:ext uri="{BB962C8B-B14F-4D97-AF65-F5344CB8AC3E}">
        <p14:creationId xmlns:p14="http://schemas.microsoft.com/office/powerpoint/2010/main" val="38631555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PPTMON slide">
    <p:bg>
      <p:bgPr>
        <a:solidFill>
          <a:srgbClr val="FFCD5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>
            <a:extLst>
              <a:ext uri="{FF2B5EF4-FFF2-40B4-BE49-F238E27FC236}">
                <a16:creationId xmlns:a16="http://schemas.microsoft.com/office/drawing/2014/main" id="{6B1F22CC-46EC-4A41-9729-898A58C3D3A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9" name="직사각형 38">
            <a:extLst>
              <a:ext uri="{FF2B5EF4-FFF2-40B4-BE49-F238E27FC236}">
                <a16:creationId xmlns:a16="http://schemas.microsoft.com/office/drawing/2014/main" id="{4B803C12-BF47-4B09-ADCD-C9C13A49050D}"/>
              </a:ext>
            </a:extLst>
          </p:cNvPr>
          <p:cNvSpPr/>
          <p:nvPr userDrawn="1"/>
        </p:nvSpPr>
        <p:spPr>
          <a:xfrm>
            <a:off x="539400" y="540000"/>
            <a:ext cx="11113200" cy="5778000"/>
          </a:xfrm>
          <a:prstGeom prst="rect">
            <a:avLst/>
          </a:prstGeom>
          <a:solidFill>
            <a:srgbClr val="FAF0D1"/>
          </a:solidFill>
          <a:ln w="25400">
            <a:solidFill>
              <a:schemeClr val="tx1"/>
            </a:solidFill>
          </a:ln>
          <a:effectLst>
            <a:outerShdw dist="88900" dir="2700000" algn="tl" rotWithShape="0">
              <a:srgbClr val="F89059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mmetto One"/>
              <a:cs typeface="+mn-cs"/>
            </a:endParaRPr>
          </a:p>
        </p:txBody>
      </p:sp>
      <p:pic>
        <p:nvPicPr>
          <p:cNvPr id="16" name="그림 15">
            <a:extLst>
              <a:ext uri="{FF2B5EF4-FFF2-40B4-BE49-F238E27FC236}">
                <a16:creationId xmlns:a16="http://schemas.microsoft.com/office/drawing/2014/main" id="{5646852F-0C52-40B9-BB47-0380FDCEF67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775" y="5629618"/>
            <a:ext cx="1521772" cy="1225040"/>
          </a:xfrm>
          <a:prstGeom prst="rect">
            <a:avLst/>
          </a:prstGeom>
        </p:spPr>
      </p:pic>
      <p:pic>
        <p:nvPicPr>
          <p:cNvPr id="17" name="그림 16">
            <a:extLst>
              <a:ext uri="{FF2B5EF4-FFF2-40B4-BE49-F238E27FC236}">
                <a16:creationId xmlns:a16="http://schemas.microsoft.com/office/drawing/2014/main" id="{758CA90F-0224-43DB-B49E-42ECB311C01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4547" y="140411"/>
            <a:ext cx="1633952" cy="1199778"/>
          </a:xfrm>
          <a:prstGeom prst="rect">
            <a:avLst/>
          </a:prstGeom>
        </p:spPr>
      </p:pic>
      <p:pic>
        <p:nvPicPr>
          <p:cNvPr id="56" name="그림 55">
            <a:extLst>
              <a:ext uri="{FF2B5EF4-FFF2-40B4-BE49-F238E27FC236}">
                <a16:creationId xmlns:a16="http://schemas.microsoft.com/office/drawing/2014/main" id="{7300A58F-1F00-432F-B06D-21A7BBBD8A42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8813" y="5866989"/>
            <a:ext cx="1097412" cy="71934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C5E0FEB-D52F-480D-A70B-D86272B798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25"/>
          <a:stretch/>
        </p:blipFill>
        <p:spPr>
          <a:xfrm>
            <a:off x="-2733862" y="-834460"/>
            <a:ext cx="3167916" cy="3268627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134C9EFF-C59B-47AD-BC67-24488957F3EB}"/>
              </a:ext>
            </a:extLst>
          </p:cNvPr>
          <p:cNvSpPr txBox="1">
            <a:spLocks/>
          </p:cNvSpPr>
          <p:nvPr userDrawn="1"/>
        </p:nvSpPr>
        <p:spPr>
          <a:xfrm>
            <a:off x="-2607403" y="2254251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Măng</a:t>
            </a: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 Non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6108D78E-8090-455C-81F2-F57D8860EAC5}"/>
              </a:ext>
            </a:extLst>
          </p:cNvPr>
          <p:cNvSpPr txBox="1">
            <a:spLocks/>
          </p:cNvSpPr>
          <p:nvPr userDrawn="1"/>
        </p:nvSpPr>
        <p:spPr>
          <a:xfrm>
            <a:off x="9127819" y="6404188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SVN-Riesling" panose="02000400000000000000" pitchFamily="2" charset="0"/>
                <a:cs typeface="+mj-cs"/>
              </a:rPr>
              <a:t>By PHƯỚC TRANG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7A218C26-69B7-499C-B190-96851A78FEC6}"/>
              </a:ext>
            </a:extLst>
          </p:cNvPr>
          <p:cNvSpPr txBox="1">
            <a:spLocks/>
          </p:cNvSpPr>
          <p:nvPr userDrawn="1"/>
        </p:nvSpPr>
        <p:spPr>
          <a:xfrm>
            <a:off x="-760470" y="5856534"/>
            <a:ext cx="2914996" cy="1072588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Măng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 Non</a:t>
            </a:r>
          </a:p>
        </p:txBody>
      </p:sp>
    </p:spTree>
    <p:extLst>
      <p:ext uri="{BB962C8B-B14F-4D97-AF65-F5344CB8AC3E}">
        <p14:creationId xmlns:p14="http://schemas.microsoft.com/office/powerpoint/2010/main" val="30005168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PPTMON slide">
    <p:bg>
      <p:bgPr>
        <a:solidFill>
          <a:srgbClr val="FFCD5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>
            <a:extLst>
              <a:ext uri="{FF2B5EF4-FFF2-40B4-BE49-F238E27FC236}">
                <a16:creationId xmlns:a16="http://schemas.microsoft.com/office/drawing/2014/main" id="{6B1F22CC-46EC-4A41-9729-898A58C3D3A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9" name="직사각형 38">
            <a:extLst>
              <a:ext uri="{FF2B5EF4-FFF2-40B4-BE49-F238E27FC236}">
                <a16:creationId xmlns:a16="http://schemas.microsoft.com/office/drawing/2014/main" id="{4B803C12-BF47-4B09-ADCD-C9C13A49050D}"/>
              </a:ext>
            </a:extLst>
          </p:cNvPr>
          <p:cNvSpPr/>
          <p:nvPr userDrawn="1"/>
        </p:nvSpPr>
        <p:spPr>
          <a:xfrm>
            <a:off x="539400" y="540000"/>
            <a:ext cx="11113200" cy="5778000"/>
          </a:xfrm>
          <a:prstGeom prst="rect">
            <a:avLst/>
          </a:prstGeom>
          <a:solidFill>
            <a:srgbClr val="FAF0D1"/>
          </a:solidFill>
          <a:ln w="25400">
            <a:solidFill>
              <a:schemeClr val="tx1"/>
            </a:solidFill>
          </a:ln>
          <a:effectLst>
            <a:outerShdw dist="88900" dir="2700000" algn="tl" rotWithShape="0">
              <a:srgbClr val="F89059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mmetto One"/>
              <a:cs typeface="+mn-cs"/>
            </a:endParaRPr>
          </a:p>
        </p:txBody>
      </p:sp>
      <p:pic>
        <p:nvPicPr>
          <p:cNvPr id="16" name="그림 15">
            <a:extLst>
              <a:ext uri="{FF2B5EF4-FFF2-40B4-BE49-F238E27FC236}">
                <a16:creationId xmlns:a16="http://schemas.microsoft.com/office/drawing/2014/main" id="{5646852F-0C52-40B9-BB47-0380FDCEF67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775" y="5629618"/>
            <a:ext cx="1521772" cy="1225040"/>
          </a:xfrm>
          <a:prstGeom prst="rect">
            <a:avLst/>
          </a:prstGeom>
        </p:spPr>
      </p:pic>
      <p:pic>
        <p:nvPicPr>
          <p:cNvPr id="17" name="그림 16">
            <a:extLst>
              <a:ext uri="{FF2B5EF4-FFF2-40B4-BE49-F238E27FC236}">
                <a16:creationId xmlns:a16="http://schemas.microsoft.com/office/drawing/2014/main" id="{758CA90F-0224-43DB-B49E-42ECB311C01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4547" y="140411"/>
            <a:ext cx="1633952" cy="1199778"/>
          </a:xfrm>
          <a:prstGeom prst="rect">
            <a:avLst/>
          </a:prstGeom>
        </p:spPr>
      </p:pic>
      <p:pic>
        <p:nvPicPr>
          <p:cNvPr id="56" name="그림 55">
            <a:extLst>
              <a:ext uri="{FF2B5EF4-FFF2-40B4-BE49-F238E27FC236}">
                <a16:creationId xmlns:a16="http://schemas.microsoft.com/office/drawing/2014/main" id="{7300A58F-1F00-432F-B06D-21A7BBBD8A42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8813" y="5866989"/>
            <a:ext cx="1097412" cy="71934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C5E0FEB-D52F-480D-A70B-D86272B798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25"/>
          <a:stretch/>
        </p:blipFill>
        <p:spPr>
          <a:xfrm>
            <a:off x="-2733862" y="-834460"/>
            <a:ext cx="3167916" cy="3268627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134C9EFF-C59B-47AD-BC67-24488957F3EB}"/>
              </a:ext>
            </a:extLst>
          </p:cNvPr>
          <p:cNvSpPr txBox="1">
            <a:spLocks/>
          </p:cNvSpPr>
          <p:nvPr userDrawn="1"/>
        </p:nvSpPr>
        <p:spPr>
          <a:xfrm>
            <a:off x="-2607403" y="2254251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Măng</a:t>
            </a: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 Non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6108D78E-8090-455C-81F2-F57D8860EAC5}"/>
              </a:ext>
            </a:extLst>
          </p:cNvPr>
          <p:cNvSpPr txBox="1">
            <a:spLocks/>
          </p:cNvSpPr>
          <p:nvPr userDrawn="1"/>
        </p:nvSpPr>
        <p:spPr>
          <a:xfrm>
            <a:off x="9127819" y="6404188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SVN-Riesling" panose="02000400000000000000" pitchFamily="2" charset="0"/>
                <a:cs typeface="+mj-cs"/>
              </a:rPr>
              <a:t>By PHƯỚC TRANG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7A218C26-69B7-499C-B190-96851A78FEC6}"/>
              </a:ext>
            </a:extLst>
          </p:cNvPr>
          <p:cNvSpPr txBox="1">
            <a:spLocks/>
          </p:cNvSpPr>
          <p:nvPr userDrawn="1"/>
        </p:nvSpPr>
        <p:spPr>
          <a:xfrm>
            <a:off x="-760470" y="5856534"/>
            <a:ext cx="2914996" cy="1072588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Măng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 Non</a:t>
            </a:r>
          </a:p>
        </p:txBody>
      </p:sp>
    </p:spTree>
    <p:extLst>
      <p:ext uri="{BB962C8B-B14F-4D97-AF65-F5344CB8AC3E}">
        <p14:creationId xmlns:p14="http://schemas.microsoft.com/office/powerpoint/2010/main" val="9105296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PTMON slide">
    <p:bg>
      <p:bgPr>
        <a:solidFill>
          <a:srgbClr val="BC9D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9">
            <a:extLst>
              <a:ext uri="{FF2B5EF4-FFF2-40B4-BE49-F238E27FC236}">
                <a16:creationId xmlns:a16="http://schemas.microsoft.com/office/drawing/2014/main" id="{C45569A2-2AA3-4734-A8A7-304A304B115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1" name="직사각형 40">
            <a:extLst>
              <a:ext uri="{FF2B5EF4-FFF2-40B4-BE49-F238E27FC236}">
                <a16:creationId xmlns:a16="http://schemas.microsoft.com/office/drawing/2014/main" id="{17B54B5E-1597-4EF1-8CAC-51CF37DB407A}"/>
              </a:ext>
            </a:extLst>
          </p:cNvPr>
          <p:cNvSpPr/>
          <p:nvPr userDrawn="1"/>
        </p:nvSpPr>
        <p:spPr>
          <a:xfrm>
            <a:off x="539400" y="540000"/>
            <a:ext cx="11113200" cy="5778000"/>
          </a:xfrm>
          <a:prstGeom prst="rect">
            <a:avLst/>
          </a:prstGeom>
          <a:solidFill>
            <a:srgbClr val="FAF0D1"/>
          </a:solidFill>
          <a:ln w="25400">
            <a:solidFill>
              <a:schemeClr val="tx1"/>
            </a:solidFill>
          </a:ln>
          <a:effectLst>
            <a:outerShdw dist="88900" dir="2700000" algn="tl" rotWithShape="0">
              <a:srgbClr val="F89059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mmetto One"/>
              <a:cs typeface="+mn-cs"/>
            </a:endParaRPr>
          </a:p>
        </p:txBody>
      </p:sp>
      <p:pic>
        <p:nvPicPr>
          <p:cNvPr id="54" name="그림 53">
            <a:extLst>
              <a:ext uri="{FF2B5EF4-FFF2-40B4-BE49-F238E27FC236}">
                <a16:creationId xmlns:a16="http://schemas.microsoft.com/office/drawing/2014/main" id="{F223A6BA-033D-481C-A4E0-E61D7BC36B4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6427" y="124775"/>
            <a:ext cx="1054855" cy="1818716"/>
          </a:xfrm>
          <a:prstGeom prst="rect">
            <a:avLst/>
          </a:prstGeom>
        </p:spPr>
      </p:pic>
      <p:pic>
        <p:nvPicPr>
          <p:cNvPr id="55" name="그림 54">
            <a:extLst>
              <a:ext uri="{FF2B5EF4-FFF2-40B4-BE49-F238E27FC236}">
                <a16:creationId xmlns:a16="http://schemas.microsoft.com/office/drawing/2014/main" id="{95FE639A-4EEB-4CA8-B807-ABDB72E67E3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069" y="5464592"/>
            <a:ext cx="1885745" cy="1393408"/>
          </a:xfrm>
          <a:prstGeom prst="rect">
            <a:avLst/>
          </a:prstGeom>
        </p:spPr>
      </p:pic>
      <p:pic>
        <p:nvPicPr>
          <p:cNvPr id="56" name="그림 55">
            <a:extLst>
              <a:ext uri="{FF2B5EF4-FFF2-40B4-BE49-F238E27FC236}">
                <a16:creationId xmlns:a16="http://schemas.microsoft.com/office/drawing/2014/main" id="{49F2B976-2FEA-4B44-AC37-F3C7ABEC57E1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1942" y="6120848"/>
            <a:ext cx="896666" cy="481790"/>
          </a:xfrm>
          <a:prstGeom prst="rect">
            <a:avLst/>
          </a:prstGeom>
        </p:spPr>
      </p:pic>
      <p:pic>
        <p:nvPicPr>
          <p:cNvPr id="60" name="그림 59">
            <a:extLst>
              <a:ext uri="{FF2B5EF4-FFF2-40B4-BE49-F238E27FC236}">
                <a16:creationId xmlns:a16="http://schemas.microsoft.com/office/drawing/2014/main" id="{B0DA49CC-D6CC-4ECC-9E0D-5909ABE39799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115" y="71800"/>
            <a:ext cx="1067299" cy="97027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C5E0FEB-D52F-480D-A70B-D86272B798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25"/>
          <a:stretch/>
        </p:blipFill>
        <p:spPr>
          <a:xfrm>
            <a:off x="-2733862" y="-834460"/>
            <a:ext cx="3167916" cy="3268627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134C9EFF-C59B-47AD-BC67-24488957F3EB}"/>
              </a:ext>
            </a:extLst>
          </p:cNvPr>
          <p:cNvSpPr txBox="1">
            <a:spLocks/>
          </p:cNvSpPr>
          <p:nvPr userDrawn="1"/>
        </p:nvSpPr>
        <p:spPr>
          <a:xfrm>
            <a:off x="-2607403" y="2254251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Măng</a:t>
            </a: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 Non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6108D78E-8090-455C-81F2-F57D8860EAC5}"/>
              </a:ext>
            </a:extLst>
          </p:cNvPr>
          <p:cNvSpPr txBox="1">
            <a:spLocks/>
          </p:cNvSpPr>
          <p:nvPr userDrawn="1"/>
        </p:nvSpPr>
        <p:spPr>
          <a:xfrm>
            <a:off x="9127819" y="6404188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SVN-Riesling" panose="02000400000000000000" pitchFamily="2" charset="0"/>
                <a:cs typeface="+mj-cs"/>
              </a:rPr>
              <a:t>By PHƯỚC TRANG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7A218C26-69B7-499C-B190-96851A78FEC6}"/>
              </a:ext>
            </a:extLst>
          </p:cNvPr>
          <p:cNvSpPr txBox="1">
            <a:spLocks/>
          </p:cNvSpPr>
          <p:nvPr userDrawn="1"/>
        </p:nvSpPr>
        <p:spPr>
          <a:xfrm>
            <a:off x="-760470" y="5856534"/>
            <a:ext cx="2914996" cy="1072588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Măng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 Non</a:t>
            </a:r>
          </a:p>
        </p:txBody>
      </p:sp>
    </p:spTree>
    <p:extLst>
      <p:ext uri="{BB962C8B-B14F-4D97-AF65-F5344CB8AC3E}">
        <p14:creationId xmlns:p14="http://schemas.microsoft.com/office/powerpoint/2010/main" val="31850498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2">
            <a:extLst>
              <a:ext uri="{FF2B5EF4-FFF2-40B4-BE49-F238E27FC236}">
                <a16:creationId xmlns:a16="http://schemas.microsoft.com/office/drawing/2014/main" id="{AC79E82E-725A-4A5C-8870-87B87B2217D2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4">
            <a:extLst>
              <a:ext uri="{FF2B5EF4-FFF2-40B4-BE49-F238E27FC236}">
                <a16:creationId xmlns:a16="http://schemas.microsoft.com/office/drawing/2014/main" id="{7704643A-27F9-4F01-AE4B-E1CF77BBF78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任意形状 6">
            <a:extLst>
              <a:ext uri="{FF2B5EF4-FFF2-40B4-BE49-F238E27FC236}">
                <a16:creationId xmlns:a16="http://schemas.microsoft.com/office/drawing/2014/main" id="{52809BF3-EAF2-418A-8FE2-3182C056114E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椭圆 7">
            <a:extLst>
              <a:ext uri="{FF2B5EF4-FFF2-40B4-BE49-F238E27FC236}">
                <a16:creationId xmlns:a16="http://schemas.microsoft.com/office/drawing/2014/main" id="{FFF22FB9-6783-415D-BC60-2669AA680D3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3" name="图片 8">
            <a:extLst>
              <a:ext uri="{FF2B5EF4-FFF2-40B4-BE49-F238E27FC236}">
                <a16:creationId xmlns:a16="http://schemas.microsoft.com/office/drawing/2014/main" id="{B600497A-4A7B-4AA5-AFC0-36CD65FDAE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4" name="椭圆 9">
            <a:extLst>
              <a:ext uri="{FF2B5EF4-FFF2-40B4-BE49-F238E27FC236}">
                <a16:creationId xmlns:a16="http://schemas.microsoft.com/office/drawing/2014/main" id="{E108BAEE-4A24-4598-AEF4-3244CF1E929F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1485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PPTMON slide">
    <p:bg>
      <p:bgPr>
        <a:solidFill>
          <a:srgbClr val="BC9D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9">
            <a:extLst>
              <a:ext uri="{FF2B5EF4-FFF2-40B4-BE49-F238E27FC236}">
                <a16:creationId xmlns:a16="http://schemas.microsoft.com/office/drawing/2014/main" id="{C45569A2-2AA3-4734-A8A7-304A304B115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1" name="직사각형 40">
            <a:extLst>
              <a:ext uri="{FF2B5EF4-FFF2-40B4-BE49-F238E27FC236}">
                <a16:creationId xmlns:a16="http://schemas.microsoft.com/office/drawing/2014/main" id="{17B54B5E-1597-4EF1-8CAC-51CF37DB407A}"/>
              </a:ext>
            </a:extLst>
          </p:cNvPr>
          <p:cNvSpPr/>
          <p:nvPr userDrawn="1"/>
        </p:nvSpPr>
        <p:spPr>
          <a:xfrm>
            <a:off x="539400" y="540000"/>
            <a:ext cx="11113200" cy="5778000"/>
          </a:xfrm>
          <a:prstGeom prst="rect">
            <a:avLst/>
          </a:prstGeom>
          <a:solidFill>
            <a:srgbClr val="FAF0D1"/>
          </a:solidFill>
          <a:ln w="25400">
            <a:solidFill>
              <a:schemeClr val="tx1"/>
            </a:solidFill>
          </a:ln>
          <a:effectLst>
            <a:outerShdw dist="88900" dir="2700000" algn="tl" rotWithShape="0">
              <a:srgbClr val="F89059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mmetto One"/>
              <a:cs typeface="+mn-cs"/>
            </a:endParaRPr>
          </a:p>
        </p:txBody>
      </p:sp>
      <p:pic>
        <p:nvPicPr>
          <p:cNvPr id="54" name="그림 53">
            <a:extLst>
              <a:ext uri="{FF2B5EF4-FFF2-40B4-BE49-F238E27FC236}">
                <a16:creationId xmlns:a16="http://schemas.microsoft.com/office/drawing/2014/main" id="{F223A6BA-033D-481C-A4E0-E61D7BC36B4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6427" y="124775"/>
            <a:ext cx="1054855" cy="1818716"/>
          </a:xfrm>
          <a:prstGeom prst="rect">
            <a:avLst/>
          </a:prstGeom>
        </p:spPr>
      </p:pic>
      <p:pic>
        <p:nvPicPr>
          <p:cNvPr id="55" name="그림 54">
            <a:extLst>
              <a:ext uri="{FF2B5EF4-FFF2-40B4-BE49-F238E27FC236}">
                <a16:creationId xmlns:a16="http://schemas.microsoft.com/office/drawing/2014/main" id="{95FE639A-4EEB-4CA8-B807-ABDB72E67E3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069" y="5464592"/>
            <a:ext cx="1885745" cy="1393408"/>
          </a:xfrm>
          <a:prstGeom prst="rect">
            <a:avLst/>
          </a:prstGeom>
        </p:spPr>
      </p:pic>
      <p:pic>
        <p:nvPicPr>
          <p:cNvPr id="56" name="그림 55">
            <a:extLst>
              <a:ext uri="{FF2B5EF4-FFF2-40B4-BE49-F238E27FC236}">
                <a16:creationId xmlns:a16="http://schemas.microsoft.com/office/drawing/2014/main" id="{49F2B976-2FEA-4B44-AC37-F3C7ABEC57E1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1942" y="6120848"/>
            <a:ext cx="896666" cy="481790"/>
          </a:xfrm>
          <a:prstGeom prst="rect">
            <a:avLst/>
          </a:prstGeom>
        </p:spPr>
      </p:pic>
      <p:pic>
        <p:nvPicPr>
          <p:cNvPr id="60" name="그림 59">
            <a:extLst>
              <a:ext uri="{FF2B5EF4-FFF2-40B4-BE49-F238E27FC236}">
                <a16:creationId xmlns:a16="http://schemas.microsoft.com/office/drawing/2014/main" id="{B0DA49CC-D6CC-4ECC-9E0D-5909ABE39799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115" y="71800"/>
            <a:ext cx="1067299" cy="97027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C5E0FEB-D52F-480D-A70B-D86272B798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25"/>
          <a:stretch/>
        </p:blipFill>
        <p:spPr>
          <a:xfrm>
            <a:off x="-2733862" y="-834460"/>
            <a:ext cx="3167916" cy="3268627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134C9EFF-C59B-47AD-BC67-24488957F3EB}"/>
              </a:ext>
            </a:extLst>
          </p:cNvPr>
          <p:cNvSpPr txBox="1">
            <a:spLocks/>
          </p:cNvSpPr>
          <p:nvPr userDrawn="1"/>
        </p:nvSpPr>
        <p:spPr>
          <a:xfrm>
            <a:off x="-2607403" y="2254251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Măng</a:t>
            </a: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 Non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6108D78E-8090-455C-81F2-F57D8860EAC5}"/>
              </a:ext>
            </a:extLst>
          </p:cNvPr>
          <p:cNvSpPr txBox="1">
            <a:spLocks/>
          </p:cNvSpPr>
          <p:nvPr userDrawn="1"/>
        </p:nvSpPr>
        <p:spPr>
          <a:xfrm>
            <a:off x="9127819" y="6404188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SVN-Riesling" panose="02000400000000000000" pitchFamily="2" charset="0"/>
                <a:cs typeface="+mj-cs"/>
              </a:rPr>
              <a:t>By PHƯỚC TRANG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7A218C26-69B7-499C-B190-96851A78FEC6}"/>
              </a:ext>
            </a:extLst>
          </p:cNvPr>
          <p:cNvSpPr txBox="1">
            <a:spLocks/>
          </p:cNvSpPr>
          <p:nvPr userDrawn="1"/>
        </p:nvSpPr>
        <p:spPr>
          <a:xfrm>
            <a:off x="-760470" y="5856534"/>
            <a:ext cx="2914996" cy="1072588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Măng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 Non</a:t>
            </a:r>
          </a:p>
        </p:txBody>
      </p:sp>
    </p:spTree>
    <p:extLst>
      <p:ext uri="{BB962C8B-B14F-4D97-AF65-F5344CB8AC3E}">
        <p14:creationId xmlns:p14="http://schemas.microsoft.com/office/powerpoint/2010/main" val="13373641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>
            <a:extLst>
              <a:ext uri="{FF2B5EF4-FFF2-40B4-BE49-F238E27FC236}">
                <a16:creationId xmlns:a16="http://schemas.microsoft.com/office/drawing/2014/main" id="{AC2D2757-A0F7-42AB-863D-B4DA05A1707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8" name="그림 47">
            <a:extLst>
              <a:ext uri="{FF2B5EF4-FFF2-40B4-BE49-F238E27FC236}">
                <a16:creationId xmlns:a16="http://schemas.microsoft.com/office/drawing/2014/main" id="{A2914B39-C500-4B1B-9CC0-9B108F7AD29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916045" flipH="1">
            <a:off x="10646353" y="5685884"/>
            <a:ext cx="1521772" cy="1225040"/>
          </a:xfrm>
          <a:prstGeom prst="rect">
            <a:avLst/>
          </a:prstGeom>
        </p:spPr>
      </p:pic>
      <p:pic>
        <p:nvPicPr>
          <p:cNvPr id="51" name="그림 50">
            <a:extLst>
              <a:ext uri="{FF2B5EF4-FFF2-40B4-BE49-F238E27FC236}">
                <a16:creationId xmlns:a16="http://schemas.microsoft.com/office/drawing/2014/main" id="{5215DF28-0FBC-4673-874E-DA4DC8DB349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96"/>
          <a:stretch/>
        </p:blipFill>
        <p:spPr>
          <a:xfrm>
            <a:off x="303882" y="0"/>
            <a:ext cx="1885745" cy="119977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C5E0FEB-D52F-480D-A70B-D86272B798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25"/>
          <a:stretch/>
        </p:blipFill>
        <p:spPr>
          <a:xfrm>
            <a:off x="-2733862" y="-834460"/>
            <a:ext cx="3167916" cy="3268627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134C9EFF-C59B-47AD-BC67-24488957F3EB}"/>
              </a:ext>
            </a:extLst>
          </p:cNvPr>
          <p:cNvSpPr txBox="1">
            <a:spLocks/>
          </p:cNvSpPr>
          <p:nvPr userDrawn="1"/>
        </p:nvSpPr>
        <p:spPr>
          <a:xfrm>
            <a:off x="-2607403" y="2254251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Măng</a:t>
            </a: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 Non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6108D78E-8090-455C-81F2-F57D8860EAC5}"/>
              </a:ext>
            </a:extLst>
          </p:cNvPr>
          <p:cNvSpPr txBox="1">
            <a:spLocks/>
          </p:cNvSpPr>
          <p:nvPr userDrawn="1"/>
        </p:nvSpPr>
        <p:spPr>
          <a:xfrm>
            <a:off x="9127819" y="6404188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SVN-Riesling" panose="02000400000000000000" pitchFamily="2" charset="0"/>
                <a:cs typeface="+mj-cs"/>
              </a:rPr>
              <a:t>By PHƯỚC TRANG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7A218C26-69B7-499C-B190-96851A78FEC6}"/>
              </a:ext>
            </a:extLst>
          </p:cNvPr>
          <p:cNvSpPr txBox="1">
            <a:spLocks/>
          </p:cNvSpPr>
          <p:nvPr userDrawn="1"/>
        </p:nvSpPr>
        <p:spPr>
          <a:xfrm>
            <a:off x="-760470" y="5856534"/>
            <a:ext cx="2914996" cy="1072588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Măng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 Non</a:t>
            </a:r>
          </a:p>
        </p:txBody>
      </p:sp>
    </p:spTree>
    <p:extLst>
      <p:ext uri="{BB962C8B-B14F-4D97-AF65-F5344CB8AC3E}">
        <p14:creationId xmlns:p14="http://schemas.microsoft.com/office/powerpoint/2010/main" val="34937758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>
            <a:extLst>
              <a:ext uri="{FF2B5EF4-FFF2-40B4-BE49-F238E27FC236}">
                <a16:creationId xmlns:a16="http://schemas.microsoft.com/office/drawing/2014/main" id="{AC2D2757-A0F7-42AB-863D-B4DA05A1707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8" name="그림 47">
            <a:extLst>
              <a:ext uri="{FF2B5EF4-FFF2-40B4-BE49-F238E27FC236}">
                <a16:creationId xmlns:a16="http://schemas.microsoft.com/office/drawing/2014/main" id="{A2914B39-C500-4B1B-9CC0-9B108F7AD29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916045" flipH="1">
            <a:off x="10646353" y="5685884"/>
            <a:ext cx="1521772" cy="1225040"/>
          </a:xfrm>
          <a:prstGeom prst="rect">
            <a:avLst/>
          </a:prstGeom>
        </p:spPr>
      </p:pic>
      <p:pic>
        <p:nvPicPr>
          <p:cNvPr id="51" name="그림 50">
            <a:extLst>
              <a:ext uri="{FF2B5EF4-FFF2-40B4-BE49-F238E27FC236}">
                <a16:creationId xmlns:a16="http://schemas.microsoft.com/office/drawing/2014/main" id="{5215DF28-0FBC-4673-874E-DA4DC8DB349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96"/>
          <a:stretch/>
        </p:blipFill>
        <p:spPr>
          <a:xfrm>
            <a:off x="303882" y="0"/>
            <a:ext cx="1885745" cy="119977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C5E0FEB-D52F-480D-A70B-D86272B798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25"/>
          <a:stretch/>
        </p:blipFill>
        <p:spPr>
          <a:xfrm>
            <a:off x="-2733862" y="-834460"/>
            <a:ext cx="3167916" cy="3268627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134C9EFF-C59B-47AD-BC67-24488957F3EB}"/>
              </a:ext>
            </a:extLst>
          </p:cNvPr>
          <p:cNvSpPr txBox="1">
            <a:spLocks/>
          </p:cNvSpPr>
          <p:nvPr userDrawn="1"/>
        </p:nvSpPr>
        <p:spPr>
          <a:xfrm>
            <a:off x="-2607403" y="2254251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Măng</a:t>
            </a: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 Non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6108D78E-8090-455C-81F2-F57D8860EAC5}"/>
              </a:ext>
            </a:extLst>
          </p:cNvPr>
          <p:cNvSpPr txBox="1">
            <a:spLocks/>
          </p:cNvSpPr>
          <p:nvPr userDrawn="1"/>
        </p:nvSpPr>
        <p:spPr>
          <a:xfrm>
            <a:off x="9127819" y="6404188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SVN-Riesling" panose="02000400000000000000" pitchFamily="2" charset="0"/>
                <a:cs typeface="+mj-cs"/>
              </a:rPr>
              <a:t>By PHƯỚC TRANG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7A218C26-69B7-499C-B190-96851A78FEC6}"/>
              </a:ext>
            </a:extLst>
          </p:cNvPr>
          <p:cNvSpPr txBox="1">
            <a:spLocks/>
          </p:cNvSpPr>
          <p:nvPr userDrawn="1"/>
        </p:nvSpPr>
        <p:spPr>
          <a:xfrm>
            <a:off x="-760470" y="5856534"/>
            <a:ext cx="2914996" cy="1072588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Măng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 Non</a:t>
            </a:r>
          </a:p>
        </p:txBody>
      </p:sp>
    </p:spTree>
    <p:extLst>
      <p:ext uri="{BB962C8B-B14F-4D97-AF65-F5344CB8AC3E}">
        <p14:creationId xmlns:p14="http://schemas.microsoft.com/office/powerpoint/2010/main" val="25129850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PPTMON slide">
    <p:bg>
      <p:bgPr>
        <a:solidFill>
          <a:srgbClr val="FFF8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그림 10">
            <a:extLst>
              <a:ext uri="{FF2B5EF4-FFF2-40B4-BE49-F238E27FC236}">
                <a16:creationId xmlns:a16="http://schemas.microsoft.com/office/drawing/2014/main" id="{A9265DEC-FDCA-4FEA-BD7A-59D5EB3964D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6" name="직사각형 15">
            <a:extLst>
              <a:ext uri="{FF2B5EF4-FFF2-40B4-BE49-F238E27FC236}">
                <a16:creationId xmlns:a16="http://schemas.microsoft.com/office/drawing/2014/main" id="{FA3714DE-9F0E-4871-B5FE-68284FD5724E}"/>
              </a:ext>
            </a:extLst>
          </p:cNvPr>
          <p:cNvSpPr/>
          <p:nvPr userDrawn="1"/>
        </p:nvSpPr>
        <p:spPr>
          <a:xfrm>
            <a:off x="539400" y="540000"/>
            <a:ext cx="11113200" cy="5778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  <a:effectLst>
            <a:outerShdw dist="88900" dir="2700000" algn="tl" rotWithShape="0">
              <a:srgbClr val="F89059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mmetto One"/>
              <a:cs typeface="+mn-cs"/>
            </a:endParaRPr>
          </a:p>
        </p:txBody>
      </p:sp>
      <p:pic>
        <p:nvPicPr>
          <p:cNvPr id="33" name="그림 32">
            <a:extLst>
              <a:ext uri="{FF2B5EF4-FFF2-40B4-BE49-F238E27FC236}">
                <a16:creationId xmlns:a16="http://schemas.microsoft.com/office/drawing/2014/main" id="{4EFAC3EF-DB60-4BAE-B252-D270650FA47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0947" y="154004"/>
            <a:ext cx="1633952" cy="1199778"/>
          </a:xfrm>
          <a:prstGeom prst="rect">
            <a:avLst/>
          </a:prstGeom>
        </p:spPr>
      </p:pic>
      <p:pic>
        <p:nvPicPr>
          <p:cNvPr id="38" name="그림 37">
            <a:extLst>
              <a:ext uri="{FF2B5EF4-FFF2-40B4-BE49-F238E27FC236}">
                <a16:creationId xmlns:a16="http://schemas.microsoft.com/office/drawing/2014/main" id="{6CB7D861-F04C-4013-A1FF-96248D58E5A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2893" y="5579917"/>
            <a:ext cx="1656154" cy="127808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C5E0FEB-D52F-480D-A70B-D86272B798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25"/>
          <a:stretch/>
        </p:blipFill>
        <p:spPr>
          <a:xfrm>
            <a:off x="-2733862" y="-834460"/>
            <a:ext cx="3167916" cy="3268627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134C9EFF-C59B-47AD-BC67-24488957F3EB}"/>
              </a:ext>
            </a:extLst>
          </p:cNvPr>
          <p:cNvSpPr txBox="1">
            <a:spLocks/>
          </p:cNvSpPr>
          <p:nvPr userDrawn="1"/>
        </p:nvSpPr>
        <p:spPr>
          <a:xfrm>
            <a:off x="-2607403" y="2254251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Măng</a:t>
            </a: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 Non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6108D78E-8090-455C-81F2-F57D8860EAC5}"/>
              </a:ext>
            </a:extLst>
          </p:cNvPr>
          <p:cNvSpPr txBox="1">
            <a:spLocks/>
          </p:cNvSpPr>
          <p:nvPr userDrawn="1"/>
        </p:nvSpPr>
        <p:spPr>
          <a:xfrm>
            <a:off x="9127819" y="6404188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SVN-Riesling" panose="02000400000000000000" pitchFamily="2" charset="0"/>
                <a:cs typeface="+mj-cs"/>
              </a:rPr>
              <a:t>By PHƯỚC TRANG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7A218C26-69B7-499C-B190-96851A78FEC6}"/>
              </a:ext>
            </a:extLst>
          </p:cNvPr>
          <p:cNvSpPr txBox="1">
            <a:spLocks/>
          </p:cNvSpPr>
          <p:nvPr userDrawn="1"/>
        </p:nvSpPr>
        <p:spPr>
          <a:xfrm>
            <a:off x="-760470" y="5856534"/>
            <a:ext cx="2914996" cy="1072588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Măng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 Non</a:t>
            </a:r>
          </a:p>
        </p:txBody>
      </p:sp>
    </p:spTree>
    <p:extLst>
      <p:ext uri="{BB962C8B-B14F-4D97-AF65-F5344CB8AC3E}">
        <p14:creationId xmlns:p14="http://schemas.microsoft.com/office/powerpoint/2010/main" val="38904165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PPTMON slide">
    <p:bg>
      <p:bgPr>
        <a:solidFill>
          <a:srgbClr val="ACDF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>
            <a:extLst>
              <a:ext uri="{FF2B5EF4-FFF2-40B4-BE49-F238E27FC236}">
                <a16:creationId xmlns:a16="http://schemas.microsoft.com/office/drawing/2014/main" id="{BDBFC4C8-070A-4880-93FA-BC60766C2E9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직사각형 13">
            <a:extLst>
              <a:ext uri="{FF2B5EF4-FFF2-40B4-BE49-F238E27FC236}">
                <a16:creationId xmlns:a16="http://schemas.microsoft.com/office/drawing/2014/main" id="{0401DDCB-28FA-4364-9559-D334586B75C1}"/>
              </a:ext>
            </a:extLst>
          </p:cNvPr>
          <p:cNvSpPr/>
          <p:nvPr userDrawn="1"/>
        </p:nvSpPr>
        <p:spPr>
          <a:xfrm>
            <a:off x="539400" y="540000"/>
            <a:ext cx="11113200" cy="5778000"/>
          </a:xfrm>
          <a:prstGeom prst="rect">
            <a:avLst/>
          </a:prstGeom>
          <a:solidFill>
            <a:srgbClr val="FAF0D1"/>
          </a:solidFill>
          <a:ln w="25400">
            <a:solidFill>
              <a:schemeClr val="tx1"/>
            </a:solidFill>
          </a:ln>
          <a:effectLst>
            <a:outerShdw dist="88900" dir="2700000" algn="tl" rotWithShape="0">
              <a:srgbClr val="F89059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mmetto One"/>
              <a:cs typeface="+mn-cs"/>
            </a:endParaRPr>
          </a:p>
        </p:txBody>
      </p:sp>
      <p:pic>
        <p:nvPicPr>
          <p:cNvPr id="21" name="그림 20">
            <a:extLst>
              <a:ext uri="{FF2B5EF4-FFF2-40B4-BE49-F238E27FC236}">
                <a16:creationId xmlns:a16="http://schemas.microsoft.com/office/drawing/2014/main" id="{7E67A5C2-C8DA-4930-845F-BB7556CD272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98773" y="193255"/>
            <a:ext cx="1633952" cy="1199778"/>
          </a:xfrm>
          <a:prstGeom prst="rect">
            <a:avLst/>
          </a:prstGeom>
        </p:spPr>
      </p:pic>
      <p:pic>
        <p:nvPicPr>
          <p:cNvPr id="22" name="그림 21">
            <a:extLst>
              <a:ext uri="{FF2B5EF4-FFF2-40B4-BE49-F238E27FC236}">
                <a16:creationId xmlns:a16="http://schemas.microsoft.com/office/drawing/2014/main" id="{248D997B-07C4-480B-B72C-4B32EA4B421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8372" y="4987430"/>
            <a:ext cx="1054855" cy="1818716"/>
          </a:xfrm>
          <a:prstGeom prst="rect">
            <a:avLst/>
          </a:prstGeom>
        </p:spPr>
      </p:pic>
      <p:pic>
        <p:nvPicPr>
          <p:cNvPr id="26" name="그림 25">
            <a:extLst>
              <a:ext uri="{FF2B5EF4-FFF2-40B4-BE49-F238E27FC236}">
                <a16:creationId xmlns:a16="http://schemas.microsoft.com/office/drawing/2014/main" id="{6473258C-5973-4453-A21A-2F50B45E850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6156" y="49090"/>
            <a:ext cx="1017113" cy="1017113"/>
          </a:xfrm>
          <a:prstGeom prst="rect">
            <a:avLst/>
          </a:prstGeom>
        </p:spPr>
      </p:pic>
      <p:pic>
        <p:nvPicPr>
          <p:cNvPr id="27" name="그림 26">
            <a:extLst>
              <a:ext uri="{FF2B5EF4-FFF2-40B4-BE49-F238E27FC236}">
                <a16:creationId xmlns:a16="http://schemas.microsoft.com/office/drawing/2014/main" id="{CA1B1305-506F-422A-A4B6-0FFAC1AD5D62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773" y="5783001"/>
            <a:ext cx="1010422" cy="89666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C5E0FEB-D52F-480D-A70B-D86272B798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25"/>
          <a:stretch/>
        </p:blipFill>
        <p:spPr>
          <a:xfrm>
            <a:off x="-2733862" y="-834460"/>
            <a:ext cx="3167916" cy="3268627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134C9EFF-C59B-47AD-BC67-24488957F3EB}"/>
              </a:ext>
            </a:extLst>
          </p:cNvPr>
          <p:cNvSpPr txBox="1">
            <a:spLocks/>
          </p:cNvSpPr>
          <p:nvPr userDrawn="1"/>
        </p:nvSpPr>
        <p:spPr>
          <a:xfrm>
            <a:off x="-2607403" y="2254251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Măng</a:t>
            </a: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 Non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6108D78E-8090-455C-81F2-F57D8860EAC5}"/>
              </a:ext>
            </a:extLst>
          </p:cNvPr>
          <p:cNvSpPr txBox="1">
            <a:spLocks/>
          </p:cNvSpPr>
          <p:nvPr userDrawn="1"/>
        </p:nvSpPr>
        <p:spPr>
          <a:xfrm>
            <a:off x="9127819" y="6404188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SVN-Riesling" panose="02000400000000000000" pitchFamily="2" charset="0"/>
                <a:cs typeface="+mj-cs"/>
              </a:rPr>
              <a:t>By PHƯỚC TRANG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7A218C26-69B7-499C-B190-96851A78FEC6}"/>
              </a:ext>
            </a:extLst>
          </p:cNvPr>
          <p:cNvSpPr txBox="1">
            <a:spLocks/>
          </p:cNvSpPr>
          <p:nvPr userDrawn="1"/>
        </p:nvSpPr>
        <p:spPr>
          <a:xfrm>
            <a:off x="-760470" y="5856534"/>
            <a:ext cx="2914996" cy="1072588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Măng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 Non</a:t>
            </a:r>
          </a:p>
        </p:txBody>
      </p:sp>
    </p:spTree>
    <p:extLst>
      <p:ext uri="{BB962C8B-B14F-4D97-AF65-F5344CB8AC3E}">
        <p14:creationId xmlns:p14="http://schemas.microsoft.com/office/powerpoint/2010/main" val="11738090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>
            <a:extLst>
              <a:ext uri="{FF2B5EF4-FFF2-40B4-BE49-F238E27FC236}">
                <a16:creationId xmlns:a16="http://schemas.microsoft.com/office/drawing/2014/main" id="{DA11936E-B00C-4615-BD43-994B718A684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6" name="직사각형 15">
            <a:extLst>
              <a:ext uri="{FF2B5EF4-FFF2-40B4-BE49-F238E27FC236}">
                <a16:creationId xmlns:a16="http://schemas.microsoft.com/office/drawing/2014/main" id="{AA2622A8-FDA6-428B-A35A-FDB414375B96}"/>
              </a:ext>
            </a:extLst>
          </p:cNvPr>
          <p:cNvSpPr/>
          <p:nvPr userDrawn="1"/>
        </p:nvSpPr>
        <p:spPr>
          <a:xfrm>
            <a:off x="539400" y="540000"/>
            <a:ext cx="11113200" cy="5778000"/>
          </a:xfrm>
          <a:prstGeom prst="rect">
            <a:avLst/>
          </a:prstGeom>
          <a:solidFill>
            <a:srgbClr val="FFF8F2"/>
          </a:solidFill>
          <a:ln w="25400">
            <a:solidFill>
              <a:schemeClr val="tx1"/>
            </a:solidFill>
          </a:ln>
          <a:effectLst>
            <a:outerShdw dist="88900" dir="2700000" algn="tl" rotWithShape="0">
              <a:srgbClr val="F89059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mmetto One"/>
              <a:cs typeface="+mn-cs"/>
            </a:endParaRPr>
          </a:p>
        </p:txBody>
      </p:sp>
      <p:pic>
        <p:nvPicPr>
          <p:cNvPr id="27" name="그림 26">
            <a:extLst>
              <a:ext uri="{FF2B5EF4-FFF2-40B4-BE49-F238E27FC236}">
                <a16:creationId xmlns:a16="http://schemas.microsoft.com/office/drawing/2014/main" id="{DE7A261B-3EC8-4707-9D1D-9347DA5F8C8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4091" y="5505762"/>
            <a:ext cx="1521772" cy="1225040"/>
          </a:xfrm>
          <a:prstGeom prst="rect">
            <a:avLst/>
          </a:prstGeom>
        </p:spPr>
      </p:pic>
      <p:pic>
        <p:nvPicPr>
          <p:cNvPr id="28" name="그림 27">
            <a:extLst>
              <a:ext uri="{FF2B5EF4-FFF2-40B4-BE49-F238E27FC236}">
                <a16:creationId xmlns:a16="http://schemas.microsoft.com/office/drawing/2014/main" id="{860B76D7-7E06-40CC-B8AE-3F28745F7C1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35"/>
          <a:stretch/>
        </p:blipFill>
        <p:spPr>
          <a:xfrm>
            <a:off x="10306255" y="0"/>
            <a:ext cx="1885745" cy="1161612"/>
          </a:xfrm>
          <a:prstGeom prst="rect">
            <a:avLst/>
          </a:prstGeom>
        </p:spPr>
      </p:pic>
      <p:pic>
        <p:nvPicPr>
          <p:cNvPr id="38" name="그림 37">
            <a:extLst>
              <a:ext uri="{FF2B5EF4-FFF2-40B4-BE49-F238E27FC236}">
                <a16:creationId xmlns:a16="http://schemas.microsoft.com/office/drawing/2014/main" id="{D009FA01-673B-45EE-86C6-6C67B11A6F3B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4893" y="5559539"/>
            <a:ext cx="1130869" cy="111748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C5E0FEB-D52F-480D-A70B-D86272B798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25"/>
          <a:stretch/>
        </p:blipFill>
        <p:spPr>
          <a:xfrm>
            <a:off x="-2733862" y="-834460"/>
            <a:ext cx="3167916" cy="3268627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134C9EFF-C59B-47AD-BC67-24488957F3EB}"/>
              </a:ext>
            </a:extLst>
          </p:cNvPr>
          <p:cNvSpPr txBox="1">
            <a:spLocks/>
          </p:cNvSpPr>
          <p:nvPr userDrawn="1"/>
        </p:nvSpPr>
        <p:spPr>
          <a:xfrm>
            <a:off x="-2607403" y="2254251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Măng</a:t>
            </a: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 Non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6108D78E-8090-455C-81F2-F57D8860EAC5}"/>
              </a:ext>
            </a:extLst>
          </p:cNvPr>
          <p:cNvSpPr txBox="1">
            <a:spLocks/>
          </p:cNvSpPr>
          <p:nvPr userDrawn="1"/>
        </p:nvSpPr>
        <p:spPr>
          <a:xfrm>
            <a:off x="9127819" y="6404188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SVN-Riesling" panose="02000400000000000000" pitchFamily="2" charset="0"/>
                <a:cs typeface="+mj-cs"/>
              </a:rPr>
              <a:t>By PHƯỚC TRANG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7A218C26-69B7-499C-B190-96851A78FEC6}"/>
              </a:ext>
            </a:extLst>
          </p:cNvPr>
          <p:cNvSpPr txBox="1">
            <a:spLocks/>
          </p:cNvSpPr>
          <p:nvPr userDrawn="1"/>
        </p:nvSpPr>
        <p:spPr>
          <a:xfrm>
            <a:off x="-760470" y="5856534"/>
            <a:ext cx="2914996" cy="1072588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Măng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 Non</a:t>
            </a:r>
          </a:p>
        </p:txBody>
      </p:sp>
    </p:spTree>
    <p:extLst>
      <p:ext uri="{BB962C8B-B14F-4D97-AF65-F5344CB8AC3E}">
        <p14:creationId xmlns:p14="http://schemas.microsoft.com/office/powerpoint/2010/main" val="8047872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PPTMON slide">
    <p:bg>
      <p:bgPr>
        <a:solidFill>
          <a:srgbClr val="ACDF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그림 11">
            <a:extLst>
              <a:ext uri="{FF2B5EF4-FFF2-40B4-BE49-F238E27FC236}">
                <a16:creationId xmlns:a16="http://schemas.microsoft.com/office/drawing/2014/main" id="{F70921D5-BBD4-4EC8-BA48-90BB02B4204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8" name="직사각형 17">
            <a:extLst>
              <a:ext uri="{FF2B5EF4-FFF2-40B4-BE49-F238E27FC236}">
                <a16:creationId xmlns:a16="http://schemas.microsoft.com/office/drawing/2014/main" id="{FBB406AD-BD3C-4E0A-A978-B12FBF1E00FD}"/>
              </a:ext>
            </a:extLst>
          </p:cNvPr>
          <p:cNvSpPr/>
          <p:nvPr userDrawn="1"/>
        </p:nvSpPr>
        <p:spPr>
          <a:xfrm>
            <a:off x="539400" y="540000"/>
            <a:ext cx="11113200" cy="5778000"/>
          </a:xfrm>
          <a:prstGeom prst="rect">
            <a:avLst/>
          </a:prstGeom>
          <a:solidFill>
            <a:srgbClr val="FAF0D1"/>
          </a:solidFill>
          <a:ln w="25400">
            <a:solidFill>
              <a:schemeClr val="tx1"/>
            </a:solidFill>
          </a:ln>
          <a:effectLst>
            <a:outerShdw dist="88900" dir="2700000" algn="tl" rotWithShape="0">
              <a:srgbClr val="F89059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mmetto One"/>
              <a:cs typeface="+mn-cs"/>
            </a:endParaRPr>
          </a:p>
        </p:txBody>
      </p:sp>
      <p:sp>
        <p:nvSpPr>
          <p:cNvPr id="13" name="그림 개체 틀 4">
            <a:extLst>
              <a:ext uri="{FF2B5EF4-FFF2-40B4-BE49-F238E27FC236}">
                <a16:creationId xmlns:a16="http://schemas.microsoft.com/office/drawing/2014/main" id="{FE3AE146-F53E-4619-9447-61DF67378F33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50240" y="658980"/>
            <a:ext cx="4924480" cy="5540040"/>
          </a:xfrm>
          <a:prstGeom prst="rect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bIns="972000" anchor="b" anchorCtr="1"/>
          <a:lstStyle>
            <a:lvl1pPr marL="0" indent="0">
              <a:buNone/>
              <a:defRPr sz="140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  <p:pic>
        <p:nvPicPr>
          <p:cNvPr id="26" name="그림 25">
            <a:extLst>
              <a:ext uri="{FF2B5EF4-FFF2-40B4-BE49-F238E27FC236}">
                <a16:creationId xmlns:a16="http://schemas.microsoft.com/office/drawing/2014/main" id="{91D2B5A1-2538-4471-8A54-D2065EE2704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1552" y="164380"/>
            <a:ext cx="1633952" cy="1199778"/>
          </a:xfrm>
          <a:prstGeom prst="rect">
            <a:avLst/>
          </a:prstGeom>
        </p:spPr>
      </p:pic>
      <p:pic>
        <p:nvPicPr>
          <p:cNvPr id="28" name="그림 27">
            <a:extLst>
              <a:ext uri="{FF2B5EF4-FFF2-40B4-BE49-F238E27FC236}">
                <a16:creationId xmlns:a16="http://schemas.microsoft.com/office/drawing/2014/main" id="{15ED27D9-9DF8-4CC0-A208-BD373A802BF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0291" y="5502316"/>
            <a:ext cx="1885745" cy="1393408"/>
          </a:xfrm>
          <a:prstGeom prst="rect">
            <a:avLst/>
          </a:prstGeom>
        </p:spPr>
      </p:pic>
      <p:pic>
        <p:nvPicPr>
          <p:cNvPr id="35" name="그림 34">
            <a:extLst>
              <a:ext uri="{FF2B5EF4-FFF2-40B4-BE49-F238E27FC236}">
                <a16:creationId xmlns:a16="http://schemas.microsoft.com/office/drawing/2014/main" id="{4B7D7AD0-18DD-4406-9534-8B0C16F988E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980"/>
          <a:stretch/>
        </p:blipFill>
        <p:spPr>
          <a:xfrm>
            <a:off x="10859819" y="4449047"/>
            <a:ext cx="1332181" cy="240895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C5E0FEB-D52F-480D-A70B-D86272B798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25"/>
          <a:stretch/>
        </p:blipFill>
        <p:spPr>
          <a:xfrm>
            <a:off x="-2733862" y="-834460"/>
            <a:ext cx="3167916" cy="3268627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134C9EFF-C59B-47AD-BC67-24488957F3EB}"/>
              </a:ext>
            </a:extLst>
          </p:cNvPr>
          <p:cNvSpPr txBox="1">
            <a:spLocks/>
          </p:cNvSpPr>
          <p:nvPr userDrawn="1"/>
        </p:nvSpPr>
        <p:spPr>
          <a:xfrm>
            <a:off x="-2607403" y="2254251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Măng</a:t>
            </a: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 Non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6108D78E-8090-455C-81F2-F57D8860EAC5}"/>
              </a:ext>
            </a:extLst>
          </p:cNvPr>
          <p:cNvSpPr txBox="1">
            <a:spLocks/>
          </p:cNvSpPr>
          <p:nvPr userDrawn="1"/>
        </p:nvSpPr>
        <p:spPr>
          <a:xfrm>
            <a:off x="9127819" y="6404188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SVN-Riesling" panose="02000400000000000000" pitchFamily="2" charset="0"/>
                <a:cs typeface="+mj-cs"/>
              </a:rPr>
              <a:t>By PHƯỚC TRANG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7A218C26-69B7-499C-B190-96851A78FEC6}"/>
              </a:ext>
            </a:extLst>
          </p:cNvPr>
          <p:cNvSpPr txBox="1">
            <a:spLocks/>
          </p:cNvSpPr>
          <p:nvPr userDrawn="1"/>
        </p:nvSpPr>
        <p:spPr>
          <a:xfrm>
            <a:off x="-760470" y="5856534"/>
            <a:ext cx="2914996" cy="1072588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Măng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 Non</a:t>
            </a:r>
          </a:p>
        </p:txBody>
      </p:sp>
    </p:spTree>
    <p:extLst>
      <p:ext uri="{BB962C8B-B14F-4D97-AF65-F5344CB8AC3E}">
        <p14:creationId xmlns:p14="http://schemas.microsoft.com/office/powerpoint/2010/main" val="12613117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PPTMON slide">
    <p:bg>
      <p:bgPr>
        <a:solidFill>
          <a:srgbClr val="ACDF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그림 11">
            <a:extLst>
              <a:ext uri="{FF2B5EF4-FFF2-40B4-BE49-F238E27FC236}">
                <a16:creationId xmlns:a16="http://schemas.microsoft.com/office/drawing/2014/main" id="{F70921D5-BBD4-4EC8-BA48-90BB02B4204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8" name="직사각형 17">
            <a:extLst>
              <a:ext uri="{FF2B5EF4-FFF2-40B4-BE49-F238E27FC236}">
                <a16:creationId xmlns:a16="http://schemas.microsoft.com/office/drawing/2014/main" id="{FBB406AD-BD3C-4E0A-A978-B12FBF1E00FD}"/>
              </a:ext>
            </a:extLst>
          </p:cNvPr>
          <p:cNvSpPr/>
          <p:nvPr userDrawn="1"/>
        </p:nvSpPr>
        <p:spPr>
          <a:xfrm>
            <a:off x="539400" y="540000"/>
            <a:ext cx="11113200" cy="5778000"/>
          </a:xfrm>
          <a:prstGeom prst="rect">
            <a:avLst/>
          </a:prstGeom>
          <a:solidFill>
            <a:srgbClr val="FAF0D1"/>
          </a:solidFill>
          <a:ln w="25400">
            <a:solidFill>
              <a:schemeClr val="tx1"/>
            </a:solidFill>
          </a:ln>
          <a:effectLst>
            <a:outerShdw dist="88900" dir="2700000" algn="tl" rotWithShape="0">
              <a:srgbClr val="F89059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mmetto One"/>
              <a:cs typeface="+mn-cs"/>
            </a:endParaRPr>
          </a:p>
        </p:txBody>
      </p:sp>
      <p:sp>
        <p:nvSpPr>
          <p:cNvPr id="13" name="그림 개체 틀 4">
            <a:extLst>
              <a:ext uri="{FF2B5EF4-FFF2-40B4-BE49-F238E27FC236}">
                <a16:creationId xmlns:a16="http://schemas.microsoft.com/office/drawing/2014/main" id="{FE3AE146-F53E-4619-9447-61DF67378F33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50240" y="658980"/>
            <a:ext cx="4924480" cy="5540040"/>
          </a:xfrm>
          <a:prstGeom prst="rect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bIns="972000" anchor="b" anchorCtr="1"/>
          <a:lstStyle>
            <a:lvl1pPr marL="0" indent="0">
              <a:buNone/>
              <a:defRPr sz="140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  <p:pic>
        <p:nvPicPr>
          <p:cNvPr id="26" name="그림 25">
            <a:extLst>
              <a:ext uri="{FF2B5EF4-FFF2-40B4-BE49-F238E27FC236}">
                <a16:creationId xmlns:a16="http://schemas.microsoft.com/office/drawing/2014/main" id="{91D2B5A1-2538-4471-8A54-D2065EE2704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1552" y="164380"/>
            <a:ext cx="1633952" cy="1199778"/>
          </a:xfrm>
          <a:prstGeom prst="rect">
            <a:avLst/>
          </a:prstGeom>
        </p:spPr>
      </p:pic>
      <p:pic>
        <p:nvPicPr>
          <p:cNvPr id="28" name="그림 27">
            <a:extLst>
              <a:ext uri="{FF2B5EF4-FFF2-40B4-BE49-F238E27FC236}">
                <a16:creationId xmlns:a16="http://schemas.microsoft.com/office/drawing/2014/main" id="{15ED27D9-9DF8-4CC0-A208-BD373A802BF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0291" y="5502316"/>
            <a:ext cx="1885745" cy="1393408"/>
          </a:xfrm>
          <a:prstGeom prst="rect">
            <a:avLst/>
          </a:prstGeom>
        </p:spPr>
      </p:pic>
      <p:pic>
        <p:nvPicPr>
          <p:cNvPr id="35" name="그림 34">
            <a:extLst>
              <a:ext uri="{FF2B5EF4-FFF2-40B4-BE49-F238E27FC236}">
                <a16:creationId xmlns:a16="http://schemas.microsoft.com/office/drawing/2014/main" id="{4B7D7AD0-18DD-4406-9534-8B0C16F988E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980"/>
          <a:stretch/>
        </p:blipFill>
        <p:spPr>
          <a:xfrm>
            <a:off x="10859819" y="4449047"/>
            <a:ext cx="1332181" cy="240895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C5E0FEB-D52F-480D-A70B-D86272B798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25"/>
          <a:stretch/>
        </p:blipFill>
        <p:spPr>
          <a:xfrm>
            <a:off x="-2733862" y="-834460"/>
            <a:ext cx="3167916" cy="3268627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134C9EFF-C59B-47AD-BC67-24488957F3EB}"/>
              </a:ext>
            </a:extLst>
          </p:cNvPr>
          <p:cNvSpPr txBox="1">
            <a:spLocks/>
          </p:cNvSpPr>
          <p:nvPr userDrawn="1"/>
        </p:nvSpPr>
        <p:spPr>
          <a:xfrm>
            <a:off x="-2607403" y="2254251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Măng</a:t>
            </a: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 Non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6108D78E-8090-455C-81F2-F57D8860EAC5}"/>
              </a:ext>
            </a:extLst>
          </p:cNvPr>
          <p:cNvSpPr txBox="1">
            <a:spLocks/>
          </p:cNvSpPr>
          <p:nvPr userDrawn="1"/>
        </p:nvSpPr>
        <p:spPr>
          <a:xfrm>
            <a:off x="9127819" y="6404188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SVN-Riesling" panose="02000400000000000000" pitchFamily="2" charset="0"/>
                <a:cs typeface="+mj-cs"/>
              </a:rPr>
              <a:t>By PHƯỚC TRANG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7A218C26-69B7-499C-B190-96851A78FEC6}"/>
              </a:ext>
            </a:extLst>
          </p:cNvPr>
          <p:cNvSpPr txBox="1">
            <a:spLocks/>
          </p:cNvSpPr>
          <p:nvPr userDrawn="1"/>
        </p:nvSpPr>
        <p:spPr>
          <a:xfrm>
            <a:off x="-760470" y="5856534"/>
            <a:ext cx="2914996" cy="1072588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Măng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 Non</a:t>
            </a:r>
          </a:p>
        </p:txBody>
      </p:sp>
    </p:spTree>
    <p:extLst>
      <p:ext uri="{BB962C8B-B14F-4D97-AF65-F5344CB8AC3E}">
        <p14:creationId xmlns:p14="http://schemas.microsoft.com/office/powerpoint/2010/main" val="38189541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9">
            <a:extLst>
              <a:ext uri="{FF2B5EF4-FFF2-40B4-BE49-F238E27FC236}">
                <a16:creationId xmlns:a16="http://schemas.microsoft.com/office/drawing/2014/main" id="{9082D2C9-1802-4D3F-94F4-DAFC977CDB0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7" name="직사각형 16">
            <a:extLst>
              <a:ext uri="{FF2B5EF4-FFF2-40B4-BE49-F238E27FC236}">
                <a16:creationId xmlns:a16="http://schemas.microsoft.com/office/drawing/2014/main" id="{05BED15F-85BC-4AB4-A409-B431AB0477ED}"/>
              </a:ext>
            </a:extLst>
          </p:cNvPr>
          <p:cNvSpPr/>
          <p:nvPr userDrawn="1"/>
        </p:nvSpPr>
        <p:spPr>
          <a:xfrm>
            <a:off x="539400" y="540000"/>
            <a:ext cx="11113200" cy="5778000"/>
          </a:xfrm>
          <a:prstGeom prst="rect">
            <a:avLst/>
          </a:prstGeom>
          <a:solidFill>
            <a:srgbClr val="F89058"/>
          </a:solidFill>
          <a:ln w="25400">
            <a:solidFill>
              <a:schemeClr val="tx1"/>
            </a:solidFill>
          </a:ln>
          <a:effectLst>
            <a:outerShdw dist="88900" dir="2700000" algn="tl" rotWithShape="0">
              <a:srgbClr val="F89059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mmetto One"/>
              <a:cs typeface="+mn-cs"/>
            </a:endParaRPr>
          </a:p>
        </p:txBody>
      </p:sp>
      <p:sp>
        <p:nvSpPr>
          <p:cNvPr id="13" name="그림 개체 틀 4">
            <a:extLst>
              <a:ext uri="{FF2B5EF4-FFF2-40B4-BE49-F238E27FC236}">
                <a16:creationId xmlns:a16="http://schemas.microsoft.com/office/drawing/2014/main" id="{5988ECE9-B643-4D62-8A94-23033C98AD00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43905" y="752478"/>
            <a:ext cx="3404344" cy="5353090"/>
          </a:xfrm>
          <a:prstGeom prst="rect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bIns="972000" anchor="b" anchorCtr="1"/>
          <a:lstStyle>
            <a:lvl1pPr marL="0" indent="0">
              <a:buNone/>
              <a:defRPr sz="140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  <p:pic>
        <p:nvPicPr>
          <p:cNvPr id="22" name="그림 21">
            <a:extLst>
              <a:ext uri="{FF2B5EF4-FFF2-40B4-BE49-F238E27FC236}">
                <a16:creationId xmlns:a16="http://schemas.microsoft.com/office/drawing/2014/main" id="{1B23BCF4-B338-4F69-8018-BB1776D776C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112"/>
          <a:stretch/>
        </p:blipFill>
        <p:spPr>
          <a:xfrm>
            <a:off x="10854544" y="5493048"/>
            <a:ext cx="1337456" cy="1225040"/>
          </a:xfrm>
          <a:prstGeom prst="rect">
            <a:avLst/>
          </a:prstGeom>
        </p:spPr>
      </p:pic>
      <p:pic>
        <p:nvPicPr>
          <p:cNvPr id="43" name="그림 42">
            <a:extLst>
              <a:ext uri="{FF2B5EF4-FFF2-40B4-BE49-F238E27FC236}">
                <a16:creationId xmlns:a16="http://schemas.microsoft.com/office/drawing/2014/main" id="{260D10C9-CF55-4181-8858-C6A927F392E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4566" y="95154"/>
            <a:ext cx="1097412" cy="71934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C5E0FEB-D52F-480D-A70B-D86272B798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25"/>
          <a:stretch/>
        </p:blipFill>
        <p:spPr>
          <a:xfrm>
            <a:off x="-2733862" y="-834460"/>
            <a:ext cx="3167916" cy="3268627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134C9EFF-C59B-47AD-BC67-24488957F3EB}"/>
              </a:ext>
            </a:extLst>
          </p:cNvPr>
          <p:cNvSpPr txBox="1">
            <a:spLocks/>
          </p:cNvSpPr>
          <p:nvPr userDrawn="1"/>
        </p:nvSpPr>
        <p:spPr>
          <a:xfrm>
            <a:off x="-2607403" y="2254251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Măng</a:t>
            </a: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 Non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6108D78E-8090-455C-81F2-F57D8860EAC5}"/>
              </a:ext>
            </a:extLst>
          </p:cNvPr>
          <p:cNvSpPr txBox="1">
            <a:spLocks/>
          </p:cNvSpPr>
          <p:nvPr userDrawn="1"/>
        </p:nvSpPr>
        <p:spPr>
          <a:xfrm>
            <a:off x="9127819" y="6404188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SVN-Riesling" panose="02000400000000000000" pitchFamily="2" charset="0"/>
                <a:cs typeface="+mj-cs"/>
              </a:rPr>
              <a:t>By PHƯỚC TRANG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7A218C26-69B7-499C-B190-96851A78FEC6}"/>
              </a:ext>
            </a:extLst>
          </p:cNvPr>
          <p:cNvSpPr txBox="1">
            <a:spLocks/>
          </p:cNvSpPr>
          <p:nvPr userDrawn="1"/>
        </p:nvSpPr>
        <p:spPr>
          <a:xfrm>
            <a:off x="-760470" y="5856534"/>
            <a:ext cx="2914996" cy="1072588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Măng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 Non</a:t>
            </a:r>
          </a:p>
        </p:txBody>
      </p:sp>
    </p:spTree>
    <p:extLst>
      <p:ext uri="{BB962C8B-B14F-4D97-AF65-F5344CB8AC3E}">
        <p14:creationId xmlns:p14="http://schemas.microsoft.com/office/powerpoint/2010/main" val="13287651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9">
            <a:extLst>
              <a:ext uri="{FF2B5EF4-FFF2-40B4-BE49-F238E27FC236}">
                <a16:creationId xmlns:a16="http://schemas.microsoft.com/office/drawing/2014/main" id="{9082D2C9-1802-4D3F-94F4-DAFC977CDB0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7" name="직사각형 16">
            <a:extLst>
              <a:ext uri="{FF2B5EF4-FFF2-40B4-BE49-F238E27FC236}">
                <a16:creationId xmlns:a16="http://schemas.microsoft.com/office/drawing/2014/main" id="{05BED15F-85BC-4AB4-A409-B431AB0477ED}"/>
              </a:ext>
            </a:extLst>
          </p:cNvPr>
          <p:cNvSpPr/>
          <p:nvPr userDrawn="1"/>
        </p:nvSpPr>
        <p:spPr>
          <a:xfrm>
            <a:off x="539400" y="540000"/>
            <a:ext cx="11113200" cy="5778000"/>
          </a:xfrm>
          <a:prstGeom prst="rect">
            <a:avLst/>
          </a:prstGeom>
          <a:solidFill>
            <a:srgbClr val="F89058"/>
          </a:solidFill>
          <a:ln w="25400">
            <a:solidFill>
              <a:schemeClr val="tx1"/>
            </a:solidFill>
          </a:ln>
          <a:effectLst>
            <a:outerShdw dist="88900" dir="2700000" algn="tl" rotWithShape="0">
              <a:srgbClr val="F89059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mmetto One"/>
              <a:cs typeface="+mn-cs"/>
            </a:endParaRPr>
          </a:p>
        </p:txBody>
      </p:sp>
      <p:sp>
        <p:nvSpPr>
          <p:cNvPr id="13" name="그림 개체 틀 4">
            <a:extLst>
              <a:ext uri="{FF2B5EF4-FFF2-40B4-BE49-F238E27FC236}">
                <a16:creationId xmlns:a16="http://schemas.microsoft.com/office/drawing/2014/main" id="{5988ECE9-B643-4D62-8A94-23033C98AD00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43905" y="752478"/>
            <a:ext cx="3404344" cy="5353090"/>
          </a:xfrm>
          <a:prstGeom prst="rect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bIns="972000" anchor="b" anchorCtr="1"/>
          <a:lstStyle>
            <a:lvl1pPr marL="0" indent="0">
              <a:buNone/>
              <a:defRPr sz="140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  <p:pic>
        <p:nvPicPr>
          <p:cNvPr id="22" name="그림 21">
            <a:extLst>
              <a:ext uri="{FF2B5EF4-FFF2-40B4-BE49-F238E27FC236}">
                <a16:creationId xmlns:a16="http://schemas.microsoft.com/office/drawing/2014/main" id="{1B23BCF4-B338-4F69-8018-BB1776D776C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112"/>
          <a:stretch/>
        </p:blipFill>
        <p:spPr>
          <a:xfrm>
            <a:off x="10854544" y="5493048"/>
            <a:ext cx="1337456" cy="1225040"/>
          </a:xfrm>
          <a:prstGeom prst="rect">
            <a:avLst/>
          </a:prstGeom>
        </p:spPr>
      </p:pic>
      <p:pic>
        <p:nvPicPr>
          <p:cNvPr id="43" name="그림 42">
            <a:extLst>
              <a:ext uri="{FF2B5EF4-FFF2-40B4-BE49-F238E27FC236}">
                <a16:creationId xmlns:a16="http://schemas.microsoft.com/office/drawing/2014/main" id="{260D10C9-CF55-4181-8858-C6A927F392E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4566" y="95154"/>
            <a:ext cx="1097412" cy="71934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C5E0FEB-D52F-480D-A70B-D86272B798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25"/>
          <a:stretch/>
        </p:blipFill>
        <p:spPr>
          <a:xfrm>
            <a:off x="-2733862" y="-834460"/>
            <a:ext cx="3167916" cy="3268627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134C9EFF-C59B-47AD-BC67-24488957F3EB}"/>
              </a:ext>
            </a:extLst>
          </p:cNvPr>
          <p:cNvSpPr txBox="1">
            <a:spLocks/>
          </p:cNvSpPr>
          <p:nvPr userDrawn="1"/>
        </p:nvSpPr>
        <p:spPr>
          <a:xfrm>
            <a:off x="-2607403" y="2254251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Măng</a:t>
            </a: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 Non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6108D78E-8090-455C-81F2-F57D8860EAC5}"/>
              </a:ext>
            </a:extLst>
          </p:cNvPr>
          <p:cNvSpPr txBox="1">
            <a:spLocks/>
          </p:cNvSpPr>
          <p:nvPr userDrawn="1"/>
        </p:nvSpPr>
        <p:spPr>
          <a:xfrm>
            <a:off x="9127819" y="6404188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SVN-Riesling" panose="02000400000000000000" pitchFamily="2" charset="0"/>
                <a:cs typeface="+mj-cs"/>
              </a:rPr>
              <a:t>By PHƯỚC TRANG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7A218C26-69B7-499C-B190-96851A78FEC6}"/>
              </a:ext>
            </a:extLst>
          </p:cNvPr>
          <p:cNvSpPr txBox="1">
            <a:spLocks/>
          </p:cNvSpPr>
          <p:nvPr userDrawn="1"/>
        </p:nvSpPr>
        <p:spPr>
          <a:xfrm>
            <a:off x="-760470" y="5856534"/>
            <a:ext cx="2914996" cy="1072588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Măng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 Non</a:t>
            </a:r>
          </a:p>
        </p:txBody>
      </p:sp>
    </p:spTree>
    <p:extLst>
      <p:ext uri="{BB962C8B-B14F-4D97-AF65-F5344CB8AC3E}">
        <p14:creationId xmlns:p14="http://schemas.microsoft.com/office/powerpoint/2010/main" val="3695594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22A9BE9-7F72-794D-9F3C-9A8FE2E8F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3AC6F02-871E-DE47-AC93-1CD134CED5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C55CEBD-7C39-394B-A99F-80554FC46B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4B79D43-DAE6-0F47-A9C1-04982654FBFB}" type="datetimeFigureOut">
              <a:rPr kumimoji="1" lang="zh-CN" altLang="en-US" smtClean="0"/>
              <a:t>2023/5/6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B24BB0A-6CBD-2E41-ACC7-D29880DA3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CDC3A08-879E-9449-ADFD-682ABDEB9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F17B97-31AA-F046-A2B1-CB7B8C901C9E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pic>
        <p:nvPicPr>
          <p:cNvPr id="8" name="bkgr 2">
            <a:extLst>
              <a:ext uri="{FF2B5EF4-FFF2-40B4-BE49-F238E27FC236}">
                <a16:creationId xmlns:a16="http://schemas.microsoft.com/office/drawing/2014/main" id="{38AC285F-500F-4823-9925-F5126EFF53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4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bkgr 3">
            <a:extLst>
              <a:ext uri="{FF2B5EF4-FFF2-40B4-BE49-F238E27FC236}">
                <a16:creationId xmlns:a16="http://schemas.microsoft.com/office/drawing/2014/main" id="{18D8E4D1-5BEA-47FB-B6B1-77140B0ACF5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6350" y="1616715"/>
            <a:ext cx="12191999" cy="3967171"/>
          </a:xfrm>
          <a:prstGeom prst="rect">
            <a:avLst/>
          </a:prstGeom>
        </p:spPr>
      </p:pic>
      <p:pic>
        <p:nvPicPr>
          <p:cNvPr id="10" name="Mây 3">
            <a:extLst>
              <a:ext uri="{FF2B5EF4-FFF2-40B4-BE49-F238E27FC236}">
                <a16:creationId xmlns:a16="http://schemas.microsoft.com/office/drawing/2014/main" id="{CF296135-D4DF-40CF-91AE-3DDE6EC7F54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737" y="459893"/>
            <a:ext cx="1164368" cy="535609"/>
          </a:xfrm>
          <a:prstGeom prst="rect">
            <a:avLst/>
          </a:prstGeom>
        </p:spPr>
      </p:pic>
      <p:pic>
        <p:nvPicPr>
          <p:cNvPr id="11" name="Mặt trời">
            <a:extLst>
              <a:ext uri="{FF2B5EF4-FFF2-40B4-BE49-F238E27FC236}">
                <a16:creationId xmlns:a16="http://schemas.microsoft.com/office/drawing/2014/main" id="{C82272DC-9AE7-4F8A-9DBC-18B437E63E7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929" y="31135"/>
            <a:ext cx="1246993" cy="1242836"/>
          </a:xfrm>
          <a:prstGeom prst="rect">
            <a:avLst/>
          </a:prstGeom>
        </p:spPr>
      </p:pic>
      <p:pic>
        <p:nvPicPr>
          <p:cNvPr id="12" name="Bảng">
            <a:extLst>
              <a:ext uri="{FF2B5EF4-FFF2-40B4-BE49-F238E27FC236}">
                <a16:creationId xmlns:a16="http://schemas.microsoft.com/office/drawing/2014/main" id="{AE27FC4A-F65E-4234-B487-16E04BB5CC3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931" y="1223058"/>
            <a:ext cx="7924136" cy="4570649"/>
          </a:xfrm>
          <a:prstGeom prst="rect">
            <a:avLst/>
          </a:prstGeom>
        </p:spPr>
      </p:pic>
      <p:pic>
        <p:nvPicPr>
          <p:cNvPr id="13" name="bkgr 1">
            <a:extLst>
              <a:ext uri="{FF2B5EF4-FFF2-40B4-BE49-F238E27FC236}">
                <a16:creationId xmlns:a16="http://schemas.microsoft.com/office/drawing/2014/main" id="{7E0198F7-54A5-4EEC-BF47-E179621E7B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247"/>
          <a:stretch/>
        </p:blipFill>
        <p:spPr>
          <a:xfrm>
            <a:off x="0" y="4806595"/>
            <a:ext cx="12192000" cy="2081605"/>
          </a:xfrm>
          <a:prstGeom prst="rect">
            <a:avLst/>
          </a:prstGeom>
        </p:spPr>
      </p:pic>
      <p:pic>
        <p:nvPicPr>
          <p:cNvPr id="14" name="bóng bay 1">
            <a:extLst>
              <a:ext uri="{FF2B5EF4-FFF2-40B4-BE49-F238E27FC236}">
                <a16:creationId xmlns:a16="http://schemas.microsoft.com/office/drawing/2014/main" id="{8F885F34-4254-40BD-92C3-F7D80F1CB338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61" y="2067453"/>
            <a:ext cx="722839" cy="1310747"/>
          </a:xfrm>
          <a:prstGeom prst="rect">
            <a:avLst/>
          </a:prstGeom>
        </p:spPr>
      </p:pic>
      <p:pic>
        <p:nvPicPr>
          <p:cNvPr id="15" name="bóng bay 2">
            <a:extLst>
              <a:ext uri="{FF2B5EF4-FFF2-40B4-BE49-F238E27FC236}">
                <a16:creationId xmlns:a16="http://schemas.microsoft.com/office/drawing/2014/main" id="{F2C01B6A-0FD4-4BBC-85EC-F4BAAEE6ED72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792" y="109483"/>
            <a:ext cx="528179" cy="1113575"/>
          </a:xfrm>
          <a:prstGeom prst="rect">
            <a:avLst/>
          </a:prstGeom>
        </p:spPr>
      </p:pic>
      <p:pic>
        <p:nvPicPr>
          <p:cNvPr id="16" name="bóng bay 3">
            <a:extLst>
              <a:ext uri="{FF2B5EF4-FFF2-40B4-BE49-F238E27FC236}">
                <a16:creationId xmlns:a16="http://schemas.microsoft.com/office/drawing/2014/main" id="{B9E1856F-AF55-4383-B3EA-76E97E7507B1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350" y="286930"/>
            <a:ext cx="642833" cy="1165671"/>
          </a:xfrm>
          <a:prstGeom prst="rect">
            <a:avLst/>
          </a:prstGeom>
        </p:spPr>
      </p:pic>
      <p:pic>
        <p:nvPicPr>
          <p:cNvPr id="17" name="bóng bay 4">
            <a:extLst>
              <a:ext uri="{FF2B5EF4-FFF2-40B4-BE49-F238E27FC236}">
                <a16:creationId xmlns:a16="http://schemas.microsoft.com/office/drawing/2014/main" id="{0D410B0F-A90E-4663-98EB-8ABEA4FE8C72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6549" y="2953679"/>
            <a:ext cx="810243" cy="1469239"/>
          </a:xfrm>
          <a:prstGeom prst="rect">
            <a:avLst/>
          </a:prstGeom>
        </p:spPr>
      </p:pic>
      <p:pic>
        <p:nvPicPr>
          <p:cNvPr id="18" name="Mây 1">
            <a:extLst>
              <a:ext uri="{FF2B5EF4-FFF2-40B4-BE49-F238E27FC236}">
                <a16:creationId xmlns:a16="http://schemas.microsoft.com/office/drawing/2014/main" id="{5A1E536F-40A7-4C4A-B8A2-B0B8687C6FD4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31" y="377784"/>
            <a:ext cx="1164368" cy="535609"/>
          </a:xfrm>
          <a:prstGeom prst="rect">
            <a:avLst/>
          </a:prstGeom>
        </p:spPr>
      </p:pic>
      <p:pic>
        <p:nvPicPr>
          <p:cNvPr id="19" name="Mây 2">
            <a:extLst>
              <a:ext uri="{FF2B5EF4-FFF2-40B4-BE49-F238E27FC236}">
                <a16:creationId xmlns:a16="http://schemas.microsoft.com/office/drawing/2014/main" id="{828C202E-19A0-4E74-A687-352B4AF94DCB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848" y="487234"/>
            <a:ext cx="1163221" cy="527327"/>
          </a:xfrm>
          <a:prstGeom prst="rect">
            <a:avLst/>
          </a:prstGeom>
        </p:spPr>
      </p:pic>
      <p:pic>
        <p:nvPicPr>
          <p:cNvPr id="20" name="Mây 4">
            <a:extLst>
              <a:ext uri="{FF2B5EF4-FFF2-40B4-BE49-F238E27FC236}">
                <a16:creationId xmlns:a16="http://schemas.microsoft.com/office/drawing/2014/main" id="{39F10DAD-11CB-4B17-AB39-528CA599F5E3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7699" y="703322"/>
            <a:ext cx="1373271" cy="688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810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9">
            <a:extLst>
              <a:ext uri="{FF2B5EF4-FFF2-40B4-BE49-F238E27FC236}">
                <a16:creationId xmlns:a16="http://schemas.microsoft.com/office/drawing/2014/main" id="{9082D2C9-1802-4D3F-94F4-DAFC977CDB0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7" name="직사각형 16">
            <a:extLst>
              <a:ext uri="{FF2B5EF4-FFF2-40B4-BE49-F238E27FC236}">
                <a16:creationId xmlns:a16="http://schemas.microsoft.com/office/drawing/2014/main" id="{05BED15F-85BC-4AB4-A409-B431AB0477ED}"/>
              </a:ext>
            </a:extLst>
          </p:cNvPr>
          <p:cNvSpPr/>
          <p:nvPr userDrawn="1"/>
        </p:nvSpPr>
        <p:spPr>
          <a:xfrm>
            <a:off x="539400" y="540000"/>
            <a:ext cx="11113200" cy="5778000"/>
          </a:xfrm>
          <a:prstGeom prst="rect">
            <a:avLst/>
          </a:prstGeom>
          <a:solidFill>
            <a:srgbClr val="F89058"/>
          </a:solidFill>
          <a:ln w="25400">
            <a:solidFill>
              <a:schemeClr val="tx1"/>
            </a:solidFill>
          </a:ln>
          <a:effectLst>
            <a:outerShdw dist="88900" dir="2700000" algn="tl" rotWithShape="0">
              <a:srgbClr val="F89059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mmetto One"/>
              <a:cs typeface="+mn-cs"/>
            </a:endParaRPr>
          </a:p>
        </p:txBody>
      </p:sp>
      <p:sp>
        <p:nvSpPr>
          <p:cNvPr id="13" name="그림 개체 틀 4">
            <a:extLst>
              <a:ext uri="{FF2B5EF4-FFF2-40B4-BE49-F238E27FC236}">
                <a16:creationId xmlns:a16="http://schemas.microsoft.com/office/drawing/2014/main" id="{5988ECE9-B643-4D62-8A94-23033C98AD00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43905" y="752478"/>
            <a:ext cx="3404344" cy="5353090"/>
          </a:xfrm>
          <a:prstGeom prst="rect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bIns="972000" anchor="b" anchorCtr="1"/>
          <a:lstStyle>
            <a:lvl1pPr marL="0" indent="0">
              <a:buNone/>
              <a:defRPr sz="140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  <p:pic>
        <p:nvPicPr>
          <p:cNvPr id="22" name="그림 21">
            <a:extLst>
              <a:ext uri="{FF2B5EF4-FFF2-40B4-BE49-F238E27FC236}">
                <a16:creationId xmlns:a16="http://schemas.microsoft.com/office/drawing/2014/main" id="{1B23BCF4-B338-4F69-8018-BB1776D776C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112"/>
          <a:stretch/>
        </p:blipFill>
        <p:spPr>
          <a:xfrm>
            <a:off x="10854544" y="5493048"/>
            <a:ext cx="1337456" cy="1225040"/>
          </a:xfrm>
          <a:prstGeom prst="rect">
            <a:avLst/>
          </a:prstGeom>
        </p:spPr>
      </p:pic>
      <p:pic>
        <p:nvPicPr>
          <p:cNvPr id="43" name="그림 42">
            <a:extLst>
              <a:ext uri="{FF2B5EF4-FFF2-40B4-BE49-F238E27FC236}">
                <a16:creationId xmlns:a16="http://schemas.microsoft.com/office/drawing/2014/main" id="{260D10C9-CF55-4181-8858-C6A927F392E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4566" y="95154"/>
            <a:ext cx="1097412" cy="71934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C5E0FEB-D52F-480D-A70B-D86272B798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25"/>
          <a:stretch/>
        </p:blipFill>
        <p:spPr>
          <a:xfrm>
            <a:off x="-2733862" y="-834460"/>
            <a:ext cx="3167916" cy="3268627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134C9EFF-C59B-47AD-BC67-24488957F3EB}"/>
              </a:ext>
            </a:extLst>
          </p:cNvPr>
          <p:cNvSpPr txBox="1">
            <a:spLocks/>
          </p:cNvSpPr>
          <p:nvPr userDrawn="1"/>
        </p:nvSpPr>
        <p:spPr>
          <a:xfrm>
            <a:off x="-2607403" y="2254251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Măng</a:t>
            </a: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 Non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6108D78E-8090-455C-81F2-F57D8860EAC5}"/>
              </a:ext>
            </a:extLst>
          </p:cNvPr>
          <p:cNvSpPr txBox="1">
            <a:spLocks/>
          </p:cNvSpPr>
          <p:nvPr userDrawn="1"/>
        </p:nvSpPr>
        <p:spPr>
          <a:xfrm>
            <a:off x="9127819" y="6404188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SVN-Riesling" panose="02000400000000000000" pitchFamily="2" charset="0"/>
                <a:cs typeface="+mj-cs"/>
              </a:rPr>
              <a:t>By PHƯỚC TRANG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7A218C26-69B7-499C-B190-96851A78FEC6}"/>
              </a:ext>
            </a:extLst>
          </p:cNvPr>
          <p:cNvSpPr txBox="1">
            <a:spLocks/>
          </p:cNvSpPr>
          <p:nvPr userDrawn="1"/>
        </p:nvSpPr>
        <p:spPr>
          <a:xfrm>
            <a:off x="-760470" y="5856534"/>
            <a:ext cx="2914996" cy="1072588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Măng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 Non</a:t>
            </a:r>
          </a:p>
        </p:txBody>
      </p:sp>
    </p:spTree>
    <p:extLst>
      <p:ext uri="{BB962C8B-B14F-4D97-AF65-F5344CB8AC3E}">
        <p14:creationId xmlns:p14="http://schemas.microsoft.com/office/powerpoint/2010/main" val="682938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PPTMON slide">
    <p:bg>
      <p:bgPr>
        <a:solidFill>
          <a:srgbClr val="BC9D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그림 13">
            <a:extLst>
              <a:ext uri="{FF2B5EF4-FFF2-40B4-BE49-F238E27FC236}">
                <a16:creationId xmlns:a16="http://schemas.microsoft.com/office/drawing/2014/main" id="{4CFC4C7A-2F4C-4A10-B8AE-5A09AF02224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9" name="직사각형 18">
            <a:extLst>
              <a:ext uri="{FF2B5EF4-FFF2-40B4-BE49-F238E27FC236}">
                <a16:creationId xmlns:a16="http://schemas.microsoft.com/office/drawing/2014/main" id="{52195968-6919-4635-A2C7-F6EC08B28F12}"/>
              </a:ext>
            </a:extLst>
          </p:cNvPr>
          <p:cNvSpPr/>
          <p:nvPr userDrawn="1"/>
        </p:nvSpPr>
        <p:spPr>
          <a:xfrm>
            <a:off x="539400" y="540000"/>
            <a:ext cx="11113200" cy="5778000"/>
          </a:xfrm>
          <a:prstGeom prst="rect">
            <a:avLst/>
          </a:prstGeom>
          <a:solidFill>
            <a:srgbClr val="FAF0D1"/>
          </a:solidFill>
          <a:ln w="25400">
            <a:solidFill>
              <a:schemeClr val="tx1"/>
            </a:solidFill>
          </a:ln>
          <a:effectLst>
            <a:outerShdw dist="88900" dir="2700000" algn="tl" rotWithShape="0">
              <a:srgbClr val="F89059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mmetto One"/>
              <a:cs typeface="+mn-cs"/>
            </a:endParaRPr>
          </a:p>
        </p:txBody>
      </p:sp>
      <p:pic>
        <p:nvPicPr>
          <p:cNvPr id="26" name="그림 25">
            <a:extLst>
              <a:ext uri="{FF2B5EF4-FFF2-40B4-BE49-F238E27FC236}">
                <a16:creationId xmlns:a16="http://schemas.microsoft.com/office/drawing/2014/main" id="{84B6CBD0-F16E-4135-B1A1-455A2BCAB25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853" b="1"/>
          <a:stretch/>
        </p:blipFill>
        <p:spPr>
          <a:xfrm rot="16200000">
            <a:off x="4357564" y="-77413"/>
            <a:ext cx="1054855" cy="1870578"/>
          </a:xfrm>
          <a:prstGeom prst="rect">
            <a:avLst/>
          </a:prstGeom>
        </p:spPr>
      </p:pic>
      <p:pic>
        <p:nvPicPr>
          <p:cNvPr id="27" name="그림 26">
            <a:extLst>
              <a:ext uri="{FF2B5EF4-FFF2-40B4-BE49-F238E27FC236}">
                <a16:creationId xmlns:a16="http://schemas.microsoft.com/office/drawing/2014/main" id="{0B7431A9-FAC4-4C79-A7F0-4D342789925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5338" y="5550808"/>
            <a:ext cx="1885745" cy="1393408"/>
          </a:xfrm>
          <a:prstGeom prst="rect">
            <a:avLst/>
          </a:prstGeom>
        </p:spPr>
      </p:pic>
      <p:pic>
        <p:nvPicPr>
          <p:cNvPr id="42" name="그림 41">
            <a:extLst>
              <a:ext uri="{FF2B5EF4-FFF2-40B4-BE49-F238E27FC236}">
                <a16:creationId xmlns:a16="http://schemas.microsoft.com/office/drawing/2014/main" id="{0D3D998B-2521-4A69-9DE2-E8329E9A3229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7840" y="82032"/>
            <a:ext cx="1444160" cy="1844197"/>
          </a:xfrm>
          <a:prstGeom prst="rect">
            <a:avLst/>
          </a:prstGeom>
        </p:spPr>
      </p:pic>
      <p:sp>
        <p:nvSpPr>
          <p:cNvPr id="12" name="그림 개체 틀 4">
            <a:extLst>
              <a:ext uri="{FF2B5EF4-FFF2-40B4-BE49-F238E27FC236}">
                <a16:creationId xmlns:a16="http://schemas.microsoft.com/office/drawing/2014/main" id="{D4856C9C-E561-477D-9EFC-48AFDA3F06A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185196" y="1601107"/>
            <a:ext cx="5867556" cy="3655786"/>
          </a:xfrm>
          <a:prstGeom prst="rect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anchor="ctr" anchorCtr="1"/>
          <a:lstStyle>
            <a:lvl1pPr marL="0" indent="0">
              <a:buNone/>
              <a:defRPr sz="140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C5E0FEB-D52F-480D-A70B-D86272B798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25"/>
          <a:stretch/>
        </p:blipFill>
        <p:spPr>
          <a:xfrm>
            <a:off x="-2733862" y="-834460"/>
            <a:ext cx="3167916" cy="3268627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134C9EFF-C59B-47AD-BC67-24488957F3EB}"/>
              </a:ext>
            </a:extLst>
          </p:cNvPr>
          <p:cNvSpPr txBox="1">
            <a:spLocks/>
          </p:cNvSpPr>
          <p:nvPr userDrawn="1"/>
        </p:nvSpPr>
        <p:spPr>
          <a:xfrm>
            <a:off x="-2607403" y="2254251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Măng</a:t>
            </a: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 Non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6108D78E-8090-455C-81F2-F57D8860EAC5}"/>
              </a:ext>
            </a:extLst>
          </p:cNvPr>
          <p:cNvSpPr txBox="1">
            <a:spLocks/>
          </p:cNvSpPr>
          <p:nvPr userDrawn="1"/>
        </p:nvSpPr>
        <p:spPr>
          <a:xfrm>
            <a:off x="9127819" y="6404188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SVN-Riesling" panose="02000400000000000000" pitchFamily="2" charset="0"/>
                <a:cs typeface="+mj-cs"/>
              </a:rPr>
              <a:t>By PHƯỚC TRANG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7A218C26-69B7-499C-B190-96851A78FEC6}"/>
              </a:ext>
            </a:extLst>
          </p:cNvPr>
          <p:cNvSpPr txBox="1">
            <a:spLocks/>
          </p:cNvSpPr>
          <p:nvPr userDrawn="1"/>
        </p:nvSpPr>
        <p:spPr>
          <a:xfrm>
            <a:off x="-760470" y="5856534"/>
            <a:ext cx="2914996" cy="1072588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Măng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 Non</a:t>
            </a:r>
          </a:p>
        </p:txBody>
      </p:sp>
    </p:spTree>
    <p:extLst>
      <p:ext uri="{BB962C8B-B14F-4D97-AF65-F5344CB8AC3E}">
        <p14:creationId xmlns:p14="http://schemas.microsoft.com/office/powerpoint/2010/main" val="40655133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9">
            <a:extLst>
              <a:ext uri="{FF2B5EF4-FFF2-40B4-BE49-F238E27FC236}">
                <a16:creationId xmlns:a16="http://schemas.microsoft.com/office/drawing/2014/main" id="{4FBAAED0-7D0F-43DC-B9A8-3E8138012A6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직사각형 10">
            <a:extLst>
              <a:ext uri="{FF2B5EF4-FFF2-40B4-BE49-F238E27FC236}">
                <a16:creationId xmlns:a16="http://schemas.microsoft.com/office/drawing/2014/main" id="{FDB8C226-FEDC-4FF8-97A3-0A7C3BA13EF5}"/>
              </a:ext>
            </a:extLst>
          </p:cNvPr>
          <p:cNvSpPr/>
          <p:nvPr userDrawn="1"/>
        </p:nvSpPr>
        <p:spPr>
          <a:xfrm>
            <a:off x="539400" y="540000"/>
            <a:ext cx="11113200" cy="5778000"/>
          </a:xfrm>
          <a:prstGeom prst="rect">
            <a:avLst/>
          </a:prstGeom>
          <a:solidFill>
            <a:srgbClr val="FFF8F2"/>
          </a:solidFill>
          <a:ln w="25400">
            <a:solidFill>
              <a:schemeClr val="tx1"/>
            </a:solidFill>
          </a:ln>
          <a:effectLst>
            <a:outerShdw dist="88900" dir="2700000" algn="tl" rotWithShape="0">
              <a:srgbClr val="F89059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mmetto One"/>
              <a:cs typeface="+mn-cs"/>
            </a:endParaRPr>
          </a:p>
        </p:txBody>
      </p:sp>
      <p:sp>
        <p:nvSpPr>
          <p:cNvPr id="17" name="그림 개체 틀 4">
            <a:extLst>
              <a:ext uri="{FF2B5EF4-FFF2-40B4-BE49-F238E27FC236}">
                <a16:creationId xmlns:a16="http://schemas.microsoft.com/office/drawing/2014/main" id="{A7DBD622-33F0-44A7-8AD9-6D672389D819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346200" y="1549400"/>
            <a:ext cx="3759200" cy="3759200"/>
          </a:xfrm>
          <a:prstGeom prst="ellipse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anchor="ctr" anchorCtr="1"/>
          <a:lstStyle>
            <a:lvl1pPr marL="0" indent="0">
              <a:buNone/>
              <a:defRPr sz="140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  <p:pic>
        <p:nvPicPr>
          <p:cNvPr id="18" name="그림 17">
            <a:extLst>
              <a:ext uri="{FF2B5EF4-FFF2-40B4-BE49-F238E27FC236}">
                <a16:creationId xmlns:a16="http://schemas.microsoft.com/office/drawing/2014/main" id="{75B1AE3C-AB71-4AE4-B490-0627EDFF5B1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499" y="303459"/>
            <a:ext cx="1521772" cy="1225040"/>
          </a:xfrm>
          <a:prstGeom prst="rect">
            <a:avLst/>
          </a:prstGeom>
        </p:spPr>
      </p:pic>
      <p:pic>
        <p:nvPicPr>
          <p:cNvPr id="19" name="그림 18">
            <a:extLst>
              <a:ext uri="{FF2B5EF4-FFF2-40B4-BE49-F238E27FC236}">
                <a16:creationId xmlns:a16="http://schemas.microsoft.com/office/drawing/2014/main" id="{F14DF3E9-CAA8-43B3-97E2-673BEB50B30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8960" y="202880"/>
            <a:ext cx="1633952" cy="1199778"/>
          </a:xfrm>
          <a:prstGeom prst="rect">
            <a:avLst/>
          </a:prstGeom>
        </p:spPr>
      </p:pic>
      <p:pic>
        <p:nvPicPr>
          <p:cNvPr id="21" name="그림 20">
            <a:extLst>
              <a:ext uri="{FF2B5EF4-FFF2-40B4-BE49-F238E27FC236}">
                <a16:creationId xmlns:a16="http://schemas.microsoft.com/office/drawing/2014/main" id="{8A3F58AB-AC0D-44EF-BFC7-CB9C19EBFD97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882" y="5429292"/>
            <a:ext cx="1885745" cy="1393408"/>
          </a:xfrm>
          <a:prstGeom prst="rect">
            <a:avLst/>
          </a:prstGeom>
        </p:spPr>
      </p:pic>
      <p:pic>
        <p:nvPicPr>
          <p:cNvPr id="44" name="그림 43">
            <a:extLst>
              <a:ext uri="{FF2B5EF4-FFF2-40B4-BE49-F238E27FC236}">
                <a16:creationId xmlns:a16="http://schemas.microsoft.com/office/drawing/2014/main" id="{2B03B70C-7E26-4E0B-80F6-9CC861A415C9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6882" y="5039392"/>
            <a:ext cx="1656154" cy="127808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C5E0FEB-D52F-480D-A70B-D86272B798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25"/>
          <a:stretch/>
        </p:blipFill>
        <p:spPr>
          <a:xfrm>
            <a:off x="-2733862" y="-834460"/>
            <a:ext cx="3167916" cy="3268627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134C9EFF-C59B-47AD-BC67-24488957F3EB}"/>
              </a:ext>
            </a:extLst>
          </p:cNvPr>
          <p:cNvSpPr txBox="1">
            <a:spLocks/>
          </p:cNvSpPr>
          <p:nvPr userDrawn="1"/>
        </p:nvSpPr>
        <p:spPr>
          <a:xfrm>
            <a:off x="-2607403" y="2254251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Măng</a:t>
            </a: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 Non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6108D78E-8090-455C-81F2-F57D8860EAC5}"/>
              </a:ext>
            </a:extLst>
          </p:cNvPr>
          <p:cNvSpPr txBox="1">
            <a:spLocks/>
          </p:cNvSpPr>
          <p:nvPr userDrawn="1"/>
        </p:nvSpPr>
        <p:spPr>
          <a:xfrm>
            <a:off x="9127819" y="6404188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SVN-Riesling" panose="02000400000000000000" pitchFamily="2" charset="0"/>
                <a:cs typeface="+mj-cs"/>
              </a:rPr>
              <a:t>By PHƯỚC TRANG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7A218C26-69B7-499C-B190-96851A78FEC6}"/>
              </a:ext>
            </a:extLst>
          </p:cNvPr>
          <p:cNvSpPr txBox="1">
            <a:spLocks/>
          </p:cNvSpPr>
          <p:nvPr userDrawn="1"/>
        </p:nvSpPr>
        <p:spPr>
          <a:xfrm>
            <a:off x="-760470" y="5856534"/>
            <a:ext cx="2914996" cy="1072588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Măng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 Non</a:t>
            </a:r>
          </a:p>
        </p:txBody>
      </p:sp>
    </p:spTree>
    <p:extLst>
      <p:ext uri="{BB962C8B-B14F-4D97-AF65-F5344CB8AC3E}">
        <p14:creationId xmlns:p14="http://schemas.microsoft.com/office/powerpoint/2010/main" val="11079802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PPTMON slide">
    <p:bg>
      <p:bgPr>
        <a:solidFill>
          <a:srgbClr val="FFCD5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그림 12">
            <a:extLst>
              <a:ext uri="{FF2B5EF4-FFF2-40B4-BE49-F238E27FC236}">
                <a16:creationId xmlns:a16="http://schemas.microsoft.com/office/drawing/2014/main" id="{5FDC7BD1-2D3C-46F0-802A-ABD54ABD768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직사각형 13">
            <a:extLst>
              <a:ext uri="{FF2B5EF4-FFF2-40B4-BE49-F238E27FC236}">
                <a16:creationId xmlns:a16="http://schemas.microsoft.com/office/drawing/2014/main" id="{6836AAA7-8F97-4891-A2F9-8791969D1A59}"/>
              </a:ext>
            </a:extLst>
          </p:cNvPr>
          <p:cNvSpPr/>
          <p:nvPr userDrawn="1"/>
        </p:nvSpPr>
        <p:spPr>
          <a:xfrm>
            <a:off x="539400" y="540000"/>
            <a:ext cx="11113200" cy="5778000"/>
          </a:xfrm>
          <a:prstGeom prst="rect">
            <a:avLst/>
          </a:prstGeom>
          <a:solidFill>
            <a:srgbClr val="FAF0D1"/>
          </a:solidFill>
          <a:ln w="25400">
            <a:solidFill>
              <a:schemeClr val="tx1"/>
            </a:solidFill>
          </a:ln>
          <a:effectLst>
            <a:outerShdw dist="88900" dir="2700000" algn="tl" rotWithShape="0">
              <a:srgbClr val="F89059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mmetto One"/>
              <a:cs typeface="+mn-cs"/>
            </a:endParaRPr>
          </a:p>
        </p:txBody>
      </p:sp>
      <p:sp>
        <p:nvSpPr>
          <p:cNvPr id="10" name="그림 개체 틀 4">
            <a:extLst>
              <a:ext uri="{FF2B5EF4-FFF2-40B4-BE49-F238E27FC236}">
                <a16:creationId xmlns:a16="http://schemas.microsoft.com/office/drawing/2014/main" id="{A26BFA7B-B016-427F-8101-17BAC52A60B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5032829" y="861827"/>
            <a:ext cx="3037114" cy="3037114"/>
          </a:xfrm>
          <a:prstGeom prst="rect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anchor="ctr" anchorCtr="1"/>
          <a:lstStyle>
            <a:lvl1pPr marL="0" indent="0">
              <a:buNone/>
              <a:defRPr sz="140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11" name="그림 개체 틀 4">
            <a:extLst>
              <a:ext uri="{FF2B5EF4-FFF2-40B4-BE49-F238E27FC236}">
                <a16:creationId xmlns:a16="http://schemas.microsoft.com/office/drawing/2014/main" id="{2665D21F-5D84-498A-907E-FB96A6D2B51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032829" y="4103896"/>
            <a:ext cx="3037114" cy="1892277"/>
          </a:xfrm>
          <a:prstGeom prst="rect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anchor="ctr" anchorCtr="1"/>
          <a:lstStyle>
            <a:lvl1pPr marL="0" indent="0">
              <a:buNone/>
              <a:defRPr sz="140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12" name="그림 개체 틀 4">
            <a:extLst>
              <a:ext uri="{FF2B5EF4-FFF2-40B4-BE49-F238E27FC236}">
                <a16:creationId xmlns:a16="http://schemas.microsoft.com/office/drawing/2014/main" id="{B579275F-C0FC-45EA-8A51-E757DCA17BB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275143" y="861827"/>
            <a:ext cx="3037114" cy="5134346"/>
          </a:xfrm>
          <a:prstGeom prst="rect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anchor="ctr" anchorCtr="1"/>
          <a:lstStyle>
            <a:lvl1pPr marL="0" indent="0">
              <a:buNone/>
              <a:defRPr sz="140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  <p:pic>
        <p:nvPicPr>
          <p:cNvPr id="21" name="그림 20">
            <a:extLst>
              <a:ext uri="{FF2B5EF4-FFF2-40B4-BE49-F238E27FC236}">
                <a16:creationId xmlns:a16="http://schemas.microsoft.com/office/drawing/2014/main" id="{7045BB03-DA0B-4227-8D39-36C76ECDE1F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02" y="4829173"/>
            <a:ext cx="1054855" cy="1818716"/>
          </a:xfrm>
          <a:prstGeom prst="rect">
            <a:avLst/>
          </a:prstGeom>
        </p:spPr>
      </p:pic>
      <p:pic>
        <p:nvPicPr>
          <p:cNvPr id="22" name="그림 21">
            <a:extLst>
              <a:ext uri="{FF2B5EF4-FFF2-40B4-BE49-F238E27FC236}">
                <a16:creationId xmlns:a16="http://schemas.microsoft.com/office/drawing/2014/main" id="{891E9843-4A9E-4D6C-A723-535BA944086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79"/>
          <a:stretch/>
        </p:blipFill>
        <p:spPr>
          <a:xfrm>
            <a:off x="10162717" y="0"/>
            <a:ext cx="1885745" cy="1187484"/>
          </a:xfrm>
          <a:prstGeom prst="rect">
            <a:avLst/>
          </a:prstGeom>
        </p:spPr>
      </p:pic>
      <p:pic>
        <p:nvPicPr>
          <p:cNvPr id="23" name="그림 22">
            <a:extLst>
              <a:ext uri="{FF2B5EF4-FFF2-40B4-BE49-F238E27FC236}">
                <a16:creationId xmlns:a16="http://schemas.microsoft.com/office/drawing/2014/main" id="{74A82DC4-043F-4A6D-B64D-9882236FBE1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0326" y="261881"/>
            <a:ext cx="896666" cy="481790"/>
          </a:xfrm>
          <a:prstGeom prst="rect">
            <a:avLst/>
          </a:prstGeom>
        </p:spPr>
      </p:pic>
      <p:pic>
        <p:nvPicPr>
          <p:cNvPr id="26" name="그림 25">
            <a:extLst>
              <a:ext uri="{FF2B5EF4-FFF2-40B4-BE49-F238E27FC236}">
                <a16:creationId xmlns:a16="http://schemas.microsoft.com/office/drawing/2014/main" id="{2EB7411B-A0CD-48C2-A90A-4D6D91319B3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5606" y="5080578"/>
            <a:ext cx="1017113" cy="101711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C5E0FEB-D52F-480D-A70B-D86272B798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25"/>
          <a:stretch/>
        </p:blipFill>
        <p:spPr>
          <a:xfrm>
            <a:off x="-2733862" y="-834460"/>
            <a:ext cx="3167916" cy="3268627"/>
          </a:xfrm>
          <a:prstGeom prst="rect">
            <a:avLst/>
          </a:prstGeom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134C9EFF-C59B-47AD-BC67-24488957F3EB}"/>
              </a:ext>
            </a:extLst>
          </p:cNvPr>
          <p:cNvSpPr txBox="1">
            <a:spLocks/>
          </p:cNvSpPr>
          <p:nvPr userDrawn="1"/>
        </p:nvSpPr>
        <p:spPr>
          <a:xfrm>
            <a:off x="-2607403" y="2254251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Măng</a:t>
            </a: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 Non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6108D78E-8090-455C-81F2-F57D8860EAC5}"/>
              </a:ext>
            </a:extLst>
          </p:cNvPr>
          <p:cNvSpPr txBox="1">
            <a:spLocks/>
          </p:cNvSpPr>
          <p:nvPr userDrawn="1"/>
        </p:nvSpPr>
        <p:spPr>
          <a:xfrm>
            <a:off x="9127819" y="6404188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SVN-Riesling" panose="02000400000000000000" pitchFamily="2" charset="0"/>
                <a:cs typeface="+mj-cs"/>
              </a:rPr>
              <a:t>By PHƯỚC TRANG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7A218C26-69B7-499C-B190-96851A78FEC6}"/>
              </a:ext>
            </a:extLst>
          </p:cNvPr>
          <p:cNvSpPr txBox="1">
            <a:spLocks/>
          </p:cNvSpPr>
          <p:nvPr userDrawn="1"/>
        </p:nvSpPr>
        <p:spPr>
          <a:xfrm>
            <a:off x="-760470" y="5856534"/>
            <a:ext cx="2914996" cy="1072588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Măng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 Non</a:t>
            </a:r>
          </a:p>
        </p:txBody>
      </p:sp>
    </p:spTree>
    <p:extLst>
      <p:ext uri="{BB962C8B-B14F-4D97-AF65-F5344CB8AC3E}">
        <p14:creationId xmlns:p14="http://schemas.microsoft.com/office/powerpoint/2010/main" val="33522157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PPTMON slide">
    <p:bg>
      <p:bgPr>
        <a:solidFill>
          <a:srgbClr val="FFF8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그림 11">
            <a:extLst>
              <a:ext uri="{FF2B5EF4-FFF2-40B4-BE49-F238E27FC236}">
                <a16:creationId xmlns:a16="http://schemas.microsoft.com/office/drawing/2014/main" id="{E61CFB29-4BFF-418A-ABAB-94F4C3DEF52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직사각형 13">
            <a:extLst>
              <a:ext uri="{FF2B5EF4-FFF2-40B4-BE49-F238E27FC236}">
                <a16:creationId xmlns:a16="http://schemas.microsoft.com/office/drawing/2014/main" id="{187B6FC2-9B9F-46F9-9A73-C04751A96E94}"/>
              </a:ext>
            </a:extLst>
          </p:cNvPr>
          <p:cNvSpPr/>
          <p:nvPr userDrawn="1"/>
        </p:nvSpPr>
        <p:spPr>
          <a:xfrm>
            <a:off x="539400" y="540000"/>
            <a:ext cx="11113200" cy="5778000"/>
          </a:xfrm>
          <a:prstGeom prst="rect">
            <a:avLst/>
          </a:prstGeom>
          <a:solidFill>
            <a:srgbClr val="FAF0D1"/>
          </a:solidFill>
          <a:ln w="25400">
            <a:solidFill>
              <a:schemeClr val="tx1"/>
            </a:solidFill>
          </a:ln>
          <a:effectLst>
            <a:outerShdw dist="88900" dir="2700000" algn="tl" rotWithShape="0">
              <a:srgbClr val="F89059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mmetto One"/>
              <a:cs typeface="+mn-cs"/>
            </a:endParaRPr>
          </a:p>
        </p:txBody>
      </p:sp>
      <p:sp>
        <p:nvSpPr>
          <p:cNvPr id="13" name="그림 개체 틀 4">
            <a:extLst>
              <a:ext uri="{FF2B5EF4-FFF2-40B4-BE49-F238E27FC236}">
                <a16:creationId xmlns:a16="http://schemas.microsoft.com/office/drawing/2014/main" id="{A2358125-AFC4-40CE-9681-89D1586D554F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98502" y="698501"/>
            <a:ext cx="10794996" cy="2935509"/>
          </a:xfrm>
          <a:prstGeom prst="rect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anchor="ctr" anchorCtr="1"/>
          <a:lstStyle>
            <a:lvl1pPr marL="0" indent="0">
              <a:buNone/>
              <a:defRPr sz="140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  <p:pic>
        <p:nvPicPr>
          <p:cNvPr id="19" name="그림 18">
            <a:extLst>
              <a:ext uri="{FF2B5EF4-FFF2-40B4-BE49-F238E27FC236}">
                <a16:creationId xmlns:a16="http://schemas.microsoft.com/office/drawing/2014/main" id="{F89B670C-51F6-4988-8103-CB21DFC45CA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2612" y="5546979"/>
            <a:ext cx="1521772" cy="1225040"/>
          </a:xfrm>
          <a:prstGeom prst="rect">
            <a:avLst/>
          </a:prstGeom>
        </p:spPr>
      </p:pic>
      <p:pic>
        <p:nvPicPr>
          <p:cNvPr id="20" name="그림 19">
            <a:extLst>
              <a:ext uri="{FF2B5EF4-FFF2-40B4-BE49-F238E27FC236}">
                <a16:creationId xmlns:a16="http://schemas.microsoft.com/office/drawing/2014/main" id="{05441A7B-5FCB-48D2-92A0-883E56C728E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31396" y="5458274"/>
            <a:ext cx="1633952" cy="1199778"/>
          </a:xfrm>
          <a:prstGeom prst="rect">
            <a:avLst/>
          </a:prstGeom>
        </p:spPr>
      </p:pic>
      <p:pic>
        <p:nvPicPr>
          <p:cNvPr id="25" name="그림 24">
            <a:extLst>
              <a:ext uri="{FF2B5EF4-FFF2-40B4-BE49-F238E27FC236}">
                <a16:creationId xmlns:a16="http://schemas.microsoft.com/office/drawing/2014/main" id="{BB310143-707E-462D-975E-43CC0F43842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669" y="5630574"/>
            <a:ext cx="1067299" cy="970273"/>
          </a:xfrm>
          <a:prstGeom prst="rect">
            <a:avLst/>
          </a:prstGeom>
        </p:spPr>
      </p:pic>
      <p:pic>
        <p:nvPicPr>
          <p:cNvPr id="33" name="그림 32">
            <a:extLst>
              <a:ext uri="{FF2B5EF4-FFF2-40B4-BE49-F238E27FC236}">
                <a16:creationId xmlns:a16="http://schemas.microsoft.com/office/drawing/2014/main" id="{8E915B3B-02F4-4441-8444-C7F9CC6AAC95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2876" y="5341055"/>
            <a:ext cx="1130869" cy="111748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C5E0FEB-D52F-480D-A70B-D86272B798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25"/>
          <a:stretch/>
        </p:blipFill>
        <p:spPr>
          <a:xfrm>
            <a:off x="-2733862" y="-834460"/>
            <a:ext cx="3167916" cy="3268627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134C9EFF-C59B-47AD-BC67-24488957F3EB}"/>
              </a:ext>
            </a:extLst>
          </p:cNvPr>
          <p:cNvSpPr txBox="1">
            <a:spLocks/>
          </p:cNvSpPr>
          <p:nvPr userDrawn="1"/>
        </p:nvSpPr>
        <p:spPr>
          <a:xfrm>
            <a:off x="-2607403" y="2254251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Măng</a:t>
            </a: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 Non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6108D78E-8090-455C-81F2-F57D8860EAC5}"/>
              </a:ext>
            </a:extLst>
          </p:cNvPr>
          <p:cNvSpPr txBox="1">
            <a:spLocks/>
          </p:cNvSpPr>
          <p:nvPr userDrawn="1"/>
        </p:nvSpPr>
        <p:spPr>
          <a:xfrm>
            <a:off x="9127819" y="6404188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SVN-Riesling" panose="02000400000000000000" pitchFamily="2" charset="0"/>
                <a:cs typeface="+mj-cs"/>
              </a:rPr>
              <a:t>By PHƯỚC TRANG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7A218C26-69B7-499C-B190-96851A78FEC6}"/>
              </a:ext>
            </a:extLst>
          </p:cNvPr>
          <p:cNvSpPr txBox="1">
            <a:spLocks/>
          </p:cNvSpPr>
          <p:nvPr userDrawn="1"/>
        </p:nvSpPr>
        <p:spPr>
          <a:xfrm>
            <a:off x="-760470" y="5856534"/>
            <a:ext cx="2914996" cy="1072588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Măng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 Non</a:t>
            </a:r>
          </a:p>
        </p:txBody>
      </p:sp>
    </p:spTree>
    <p:extLst>
      <p:ext uri="{BB962C8B-B14F-4D97-AF65-F5344CB8AC3E}">
        <p14:creationId xmlns:p14="http://schemas.microsoft.com/office/powerpoint/2010/main" val="25796818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그림 10">
            <a:extLst>
              <a:ext uri="{FF2B5EF4-FFF2-40B4-BE49-F238E27FC236}">
                <a16:creationId xmlns:a16="http://schemas.microsoft.com/office/drawing/2014/main" id="{A36D0193-728F-4EF1-BEC1-57F6C1BDBD6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직사각형 11">
            <a:extLst>
              <a:ext uri="{FF2B5EF4-FFF2-40B4-BE49-F238E27FC236}">
                <a16:creationId xmlns:a16="http://schemas.microsoft.com/office/drawing/2014/main" id="{58036D0A-D753-4A2F-B962-2D8F812EE26D}"/>
              </a:ext>
            </a:extLst>
          </p:cNvPr>
          <p:cNvSpPr/>
          <p:nvPr userDrawn="1"/>
        </p:nvSpPr>
        <p:spPr>
          <a:xfrm>
            <a:off x="539400" y="540000"/>
            <a:ext cx="11113200" cy="5778000"/>
          </a:xfrm>
          <a:prstGeom prst="rect">
            <a:avLst/>
          </a:prstGeom>
          <a:solidFill>
            <a:srgbClr val="FAF0D1"/>
          </a:solidFill>
          <a:ln w="25400">
            <a:solidFill>
              <a:schemeClr val="tx1"/>
            </a:solidFill>
          </a:ln>
          <a:effectLst>
            <a:outerShdw dist="88900" dir="2700000" algn="tl" rotWithShape="0">
              <a:srgbClr val="F89059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mmetto One"/>
              <a:cs typeface="+mn-cs"/>
            </a:endParaRPr>
          </a:p>
        </p:txBody>
      </p:sp>
      <p:pic>
        <p:nvPicPr>
          <p:cNvPr id="15" name="그림 14">
            <a:extLst>
              <a:ext uri="{FF2B5EF4-FFF2-40B4-BE49-F238E27FC236}">
                <a16:creationId xmlns:a16="http://schemas.microsoft.com/office/drawing/2014/main" id="{64DDB0C8-EA1A-4C49-881B-EE0AEF52CD5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0005" y="3805877"/>
            <a:ext cx="1770231" cy="3052123"/>
          </a:xfrm>
          <a:prstGeom prst="rect">
            <a:avLst/>
          </a:prstGeom>
        </p:spPr>
      </p:pic>
      <p:pic>
        <p:nvPicPr>
          <p:cNvPr id="16" name="그림 15">
            <a:extLst>
              <a:ext uri="{FF2B5EF4-FFF2-40B4-BE49-F238E27FC236}">
                <a16:creationId xmlns:a16="http://schemas.microsoft.com/office/drawing/2014/main" id="{8C5384F3-5C4B-452F-81DD-CAC53C6E7E9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1764" y="137739"/>
            <a:ext cx="3080438" cy="2276186"/>
          </a:xfrm>
          <a:prstGeom prst="rect">
            <a:avLst/>
          </a:prstGeom>
        </p:spPr>
      </p:pic>
      <p:sp>
        <p:nvSpPr>
          <p:cNvPr id="8" name="그림 개체 틀 11">
            <a:extLst>
              <a:ext uri="{FF2B5EF4-FFF2-40B4-BE49-F238E27FC236}">
                <a16:creationId xmlns:a16="http://schemas.microsoft.com/office/drawing/2014/main" id="{37F182C0-99E2-44EB-BC1E-89ACB9040C9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8047522" y="1036751"/>
            <a:ext cx="2252483" cy="4928738"/>
          </a:xfrm>
          <a:prstGeom prst="roundRect">
            <a:avLst>
              <a:gd name="adj" fmla="val 13456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b" anchorCtr="1"/>
          <a:lstStyle>
            <a:lvl1pPr>
              <a:defRPr lang="ko-KR" altLang="en-US" sz="2000" dirty="0"/>
            </a:lvl1pPr>
          </a:lstStyle>
          <a:p>
            <a:pPr marR="0" lvl="0" fontAlgn="auto">
              <a:spcAft>
                <a:spcPts val="0"/>
              </a:spcAft>
              <a:buClrTx/>
              <a:buSzTx/>
              <a:tabLst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C5E0FEB-D52F-480D-A70B-D86272B798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25"/>
          <a:stretch/>
        </p:blipFill>
        <p:spPr>
          <a:xfrm>
            <a:off x="-2733862" y="-834460"/>
            <a:ext cx="3167916" cy="3268627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134C9EFF-C59B-47AD-BC67-24488957F3EB}"/>
              </a:ext>
            </a:extLst>
          </p:cNvPr>
          <p:cNvSpPr txBox="1">
            <a:spLocks/>
          </p:cNvSpPr>
          <p:nvPr userDrawn="1"/>
        </p:nvSpPr>
        <p:spPr>
          <a:xfrm>
            <a:off x="-2607403" y="2254251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Măng</a:t>
            </a: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 Non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6108D78E-8090-455C-81F2-F57D8860EAC5}"/>
              </a:ext>
            </a:extLst>
          </p:cNvPr>
          <p:cNvSpPr txBox="1">
            <a:spLocks/>
          </p:cNvSpPr>
          <p:nvPr userDrawn="1"/>
        </p:nvSpPr>
        <p:spPr>
          <a:xfrm>
            <a:off x="9127819" y="6404188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SVN-Riesling" panose="02000400000000000000" pitchFamily="2" charset="0"/>
                <a:cs typeface="+mj-cs"/>
              </a:rPr>
              <a:t>By PHƯỚC TRANG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7A218C26-69B7-499C-B190-96851A78FEC6}"/>
              </a:ext>
            </a:extLst>
          </p:cNvPr>
          <p:cNvSpPr txBox="1">
            <a:spLocks/>
          </p:cNvSpPr>
          <p:nvPr userDrawn="1"/>
        </p:nvSpPr>
        <p:spPr>
          <a:xfrm>
            <a:off x="-760470" y="5856534"/>
            <a:ext cx="2914996" cy="1072588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Măng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 Non</a:t>
            </a:r>
          </a:p>
        </p:txBody>
      </p:sp>
    </p:spTree>
    <p:extLst>
      <p:ext uri="{BB962C8B-B14F-4D97-AF65-F5344CB8AC3E}">
        <p14:creationId xmlns:p14="http://schemas.microsoft.com/office/powerpoint/2010/main" val="16450123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PPTMON slide">
    <p:bg>
      <p:bgPr>
        <a:solidFill>
          <a:srgbClr val="ACDF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9">
            <a:extLst>
              <a:ext uri="{FF2B5EF4-FFF2-40B4-BE49-F238E27FC236}">
                <a16:creationId xmlns:a16="http://schemas.microsoft.com/office/drawing/2014/main" id="{4165C8B8-E98E-4183-8B2B-EADBB6ECEF6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직사각형 12">
            <a:extLst>
              <a:ext uri="{FF2B5EF4-FFF2-40B4-BE49-F238E27FC236}">
                <a16:creationId xmlns:a16="http://schemas.microsoft.com/office/drawing/2014/main" id="{B2F57D06-2FB5-4585-89C9-61BB97A78E1A}"/>
              </a:ext>
            </a:extLst>
          </p:cNvPr>
          <p:cNvSpPr/>
          <p:nvPr userDrawn="1"/>
        </p:nvSpPr>
        <p:spPr>
          <a:xfrm>
            <a:off x="539400" y="540000"/>
            <a:ext cx="11113200" cy="5778000"/>
          </a:xfrm>
          <a:prstGeom prst="rect">
            <a:avLst/>
          </a:prstGeom>
          <a:solidFill>
            <a:srgbClr val="FAF0D1"/>
          </a:solidFill>
          <a:ln w="25400">
            <a:solidFill>
              <a:schemeClr val="tx1"/>
            </a:solidFill>
          </a:ln>
          <a:effectLst>
            <a:outerShdw dist="88900" dir="2700000" algn="tl" rotWithShape="0">
              <a:srgbClr val="F89059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mmetto One"/>
              <a:cs typeface="+mn-cs"/>
            </a:endParaRPr>
          </a:p>
        </p:txBody>
      </p:sp>
      <p:pic>
        <p:nvPicPr>
          <p:cNvPr id="14" name="그림 13">
            <a:extLst>
              <a:ext uri="{FF2B5EF4-FFF2-40B4-BE49-F238E27FC236}">
                <a16:creationId xmlns:a16="http://schemas.microsoft.com/office/drawing/2014/main" id="{E80D4EA5-DB65-4B80-9529-A5DB5117959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5533" y="-107662"/>
            <a:ext cx="2420933" cy="1948873"/>
          </a:xfrm>
          <a:prstGeom prst="rect">
            <a:avLst/>
          </a:prstGeom>
        </p:spPr>
      </p:pic>
      <p:pic>
        <p:nvPicPr>
          <p:cNvPr id="15" name="그림 14">
            <a:extLst>
              <a:ext uri="{FF2B5EF4-FFF2-40B4-BE49-F238E27FC236}">
                <a16:creationId xmlns:a16="http://schemas.microsoft.com/office/drawing/2014/main" id="{3F2055BC-2F1F-4B5A-8464-5529F616924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243899" y="5169341"/>
            <a:ext cx="1979175" cy="1453268"/>
          </a:xfrm>
          <a:prstGeom prst="rect">
            <a:avLst/>
          </a:prstGeom>
        </p:spPr>
      </p:pic>
      <p:sp>
        <p:nvSpPr>
          <p:cNvPr id="9" name="그림 개체 틀 5">
            <a:extLst>
              <a:ext uri="{FF2B5EF4-FFF2-40B4-BE49-F238E27FC236}">
                <a16:creationId xmlns:a16="http://schemas.microsoft.com/office/drawing/2014/main" id="{0876B7A2-7A7C-4B06-A7A5-D9EC8D9FCD0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179468" y="866775"/>
            <a:ext cx="3779045" cy="5029200"/>
          </a:xfrm>
          <a:prstGeom prst="roundRect">
            <a:avLst>
              <a:gd name="adj" fmla="val 1926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b" anchorCtr="1"/>
          <a:lstStyle>
            <a:lvl1pPr marL="0" marR="0" indent="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pic>
        <p:nvPicPr>
          <p:cNvPr id="30" name="그림 29">
            <a:extLst>
              <a:ext uri="{FF2B5EF4-FFF2-40B4-BE49-F238E27FC236}">
                <a16:creationId xmlns:a16="http://schemas.microsoft.com/office/drawing/2014/main" id="{23496FED-CADE-4004-BB75-0E04F401A5B3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9734" y="5026739"/>
            <a:ext cx="1645220" cy="156387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C5E0FEB-D52F-480D-A70B-D86272B798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25"/>
          <a:stretch/>
        </p:blipFill>
        <p:spPr>
          <a:xfrm>
            <a:off x="-2733862" y="-834460"/>
            <a:ext cx="3167916" cy="3268627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134C9EFF-C59B-47AD-BC67-24488957F3EB}"/>
              </a:ext>
            </a:extLst>
          </p:cNvPr>
          <p:cNvSpPr txBox="1">
            <a:spLocks/>
          </p:cNvSpPr>
          <p:nvPr userDrawn="1"/>
        </p:nvSpPr>
        <p:spPr>
          <a:xfrm>
            <a:off x="-2607403" y="2254251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Măng</a:t>
            </a: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 Non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6108D78E-8090-455C-81F2-F57D8860EAC5}"/>
              </a:ext>
            </a:extLst>
          </p:cNvPr>
          <p:cNvSpPr txBox="1">
            <a:spLocks/>
          </p:cNvSpPr>
          <p:nvPr userDrawn="1"/>
        </p:nvSpPr>
        <p:spPr>
          <a:xfrm>
            <a:off x="9127819" y="6404188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SVN-Riesling" panose="02000400000000000000" pitchFamily="2" charset="0"/>
                <a:cs typeface="+mj-cs"/>
              </a:rPr>
              <a:t>By PHƯỚC TRANG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7A218C26-69B7-499C-B190-96851A78FEC6}"/>
              </a:ext>
            </a:extLst>
          </p:cNvPr>
          <p:cNvSpPr txBox="1">
            <a:spLocks/>
          </p:cNvSpPr>
          <p:nvPr userDrawn="1"/>
        </p:nvSpPr>
        <p:spPr>
          <a:xfrm>
            <a:off x="-760470" y="5856534"/>
            <a:ext cx="2914996" cy="1072588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Măng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 Non</a:t>
            </a:r>
          </a:p>
        </p:txBody>
      </p:sp>
    </p:spTree>
    <p:extLst>
      <p:ext uri="{BB962C8B-B14F-4D97-AF65-F5344CB8AC3E}">
        <p14:creationId xmlns:p14="http://schemas.microsoft.com/office/powerpoint/2010/main" val="4133359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PPTMON slide">
    <p:bg>
      <p:bgPr>
        <a:solidFill>
          <a:srgbClr val="FFCD5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>
            <a:extLst>
              <a:ext uri="{FF2B5EF4-FFF2-40B4-BE49-F238E27FC236}">
                <a16:creationId xmlns:a16="http://schemas.microsoft.com/office/drawing/2014/main" id="{E28C46D4-0473-4800-A235-9560AB1184D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직사각형 9">
            <a:extLst>
              <a:ext uri="{FF2B5EF4-FFF2-40B4-BE49-F238E27FC236}">
                <a16:creationId xmlns:a16="http://schemas.microsoft.com/office/drawing/2014/main" id="{6517BE16-878E-4D94-BE9D-3023A1F9A923}"/>
              </a:ext>
            </a:extLst>
          </p:cNvPr>
          <p:cNvSpPr/>
          <p:nvPr userDrawn="1"/>
        </p:nvSpPr>
        <p:spPr>
          <a:xfrm>
            <a:off x="539400" y="540000"/>
            <a:ext cx="11113200" cy="5778000"/>
          </a:xfrm>
          <a:prstGeom prst="rect">
            <a:avLst/>
          </a:prstGeom>
          <a:solidFill>
            <a:srgbClr val="FAF0D1"/>
          </a:solidFill>
          <a:ln w="25400">
            <a:solidFill>
              <a:schemeClr val="tx1"/>
            </a:solidFill>
          </a:ln>
          <a:effectLst>
            <a:outerShdw dist="88900" dir="2700000" algn="tl" rotWithShape="0">
              <a:srgbClr val="F89059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mmetto One"/>
              <a:cs typeface="+mn-cs"/>
            </a:endParaRPr>
          </a:p>
        </p:txBody>
      </p:sp>
      <p:pic>
        <p:nvPicPr>
          <p:cNvPr id="13" name="그림 12">
            <a:extLst>
              <a:ext uri="{FF2B5EF4-FFF2-40B4-BE49-F238E27FC236}">
                <a16:creationId xmlns:a16="http://schemas.microsoft.com/office/drawing/2014/main" id="{554B99C7-E377-406D-B445-C80EC7F73B7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9525" y="100803"/>
            <a:ext cx="1979175" cy="1453268"/>
          </a:xfrm>
          <a:prstGeom prst="rect">
            <a:avLst/>
          </a:prstGeom>
        </p:spPr>
      </p:pic>
      <p:pic>
        <p:nvPicPr>
          <p:cNvPr id="16" name="그림 15">
            <a:extLst>
              <a:ext uri="{FF2B5EF4-FFF2-40B4-BE49-F238E27FC236}">
                <a16:creationId xmlns:a16="http://schemas.microsoft.com/office/drawing/2014/main" id="{B3722915-78EF-4F89-8F30-6565F1D219E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862"/>
          <a:stretch/>
        </p:blipFill>
        <p:spPr>
          <a:xfrm>
            <a:off x="4637616" y="4751011"/>
            <a:ext cx="3080438" cy="2006186"/>
          </a:xfrm>
          <a:prstGeom prst="rect">
            <a:avLst/>
          </a:prstGeom>
        </p:spPr>
      </p:pic>
      <p:sp>
        <p:nvSpPr>
          <p:cNvPr id="8" name="그림 개체 틀 8">
            <a:extLst>
              <a:ext uri="{FF2B5EF4-FFF2-40B4-BE49-F238E27FC236}">
                <a16:creationId xmlns:a16="http://schemas.microsoft.com/office/drawing/2014/main" id="{6C2E42EE-D105-41B7-A0AE-01AD1ECE221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294547" y="827437"/>
            <a:ext cx="6379412" cy="4347195"/>
          </a:xfrm>
          <a:prstGeom prst="roundRect">
            <a:avLst>
              <a:gd name="adj" fmla="val 1000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b" anchorCtr="1"/>
          <a:lstStyle>
            <a:lvl1pPr marL="228600" marR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pic>
        <p:nvPicPr>
          <p:cNvPr id="29" name="그림 28">
            <a:extLst>
              <a:ext uri="{FF2B5EF4-FFF2-40B4-BE49-F238E27FC236}">
                <a16:creationId xmlns:a16="http://schemas.microsoft.com/office/drawing/2014/main" id="{8E783B00-B114-4BEB-BF4D-40A2EDE9612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6020" y="4149964"/>
            <a:ext cx="1886410" cy="240895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C5E0FEB-D52F-480D-A70B-D86272B798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25"/>
          <a:stretch/>
        </p:blipFill>
        <p:spPr>
          <a:xfrm>
            <a:off x="-2733862" y="-834460"/>
            <a:ext cx="3167916" cy="3268627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134C9EFF-C59B-47AD-BC67-24488957F3EB}"/>
              </a:ext>
            </a:extLst>
          </p:cNvPr>
          <p:cNvSpPr txBox="1">
            <a:spLocks/>
          </p:cNvSpPr>
          <p:nvPr userDrawn="1"/>
        </p:nvSpPr>
        <p:spPr>
          <a:xfrm>
            <a:off x="-2607403" y="2254251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Măng</a:t>
            </a: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 Non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6108D78E-8090-455C-81F2-F57D8860EAC5}"/>
              </a:ext>
            </a:extLst>
          </p:cNvPr>
          <p:cNvSpPr txBox="1">
            <a:spLocks/>
          </p:cNvSpPr>
          <p:nvPr userDrawn="1"/>
        </p:nvSpPr>
        <p:spPr>
          <a:xfrm>
            <a:off x="9127819" y="6404188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SVN-Riesling" panose="02000400000000000000" pitchFamily="2" charset="0"/>
                <a:cs typeface="+mj-cs"/>
              </a:rPr>
              <a:t>By PHƯỚC TRANG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7A218C26-69B7-499C-B190-96851A78FEC6}"/>
              </a:ext>
            </a:extLst>
          </p:cNvPr>
          <p:cNvSpPr txBox="1">
            <a:spLocks/>
          </p:cNvSpPr>
          <p:nvPr userDrawn="1"/>
        </p:nvSpPr>
        <p:spPr>
          <a:xfrm>
            <a:off x="-760470" y="5856534"/>
            <a:ext cx="2914996" cy="1072588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Măng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 Non</a:t>
            </a:r>
          </a:p>
        </p:txBody>
      </p:sp>
    </p:spTree>
    <p:extLst>
      <p:ext uri="{BB962C8B-B14F-4D97-AF65-F5344CB8AC3E}">
        <p14:creationId xmlns:p14="http://schemas.microsoft.com/office/powerpoint/2010/main" val="16470983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PPTMON slide">
    <p:bg>
      <p:bgPr>
        <a:solidFill>
          <a:srgbClr val="FFCD5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>
            <a:extLst>
              <a:ext uri="{FF2B5EF4-FFF2-40B4-BE49-F238E27FC236}">
                <a16:creationId xmlns:a16="http://schemas.microsoft.com/office/drawing/2014/main" id="{E28C46D4-0473-4800-A235-9560AB1184D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직사각형 9">
            <a:extLst>
              <a:ext uri="{FF2B5EF4-FFF2-40B4-BE49-F238E27FC236}">
                <a16:creationId xmlns:a16="http://schemas.microsoft.com/office/drawing/2014/main" id="{6517BE16-878E-4D94-BE9D-3023A1F9A923}"/>
              </a:ext>
            </a:extLst>
          </p:cNvPr>
          <p:cNvSpPr/>
          <p:nvPr userDrawn="1"/>
        </p:nvSpPr>
        <p:spPr>
          <a:xfrm>
            <a:off x="539400" y="540000"/>
            <a:ext cx="11113200" cy="5778000"/>
          </a:xfrm>
          <a:prstGeom prst="rect">
            <a:avLst/>
          </a:prstGeom>
          <a:solidFill>
            <a:srgbClr val="FAF0D1"/>
          </a:solidFill>
          <a:ln w="25400">
            <a:solidFill>
              <a:schemeClr val="tx1"/>
            </a:solidFill>
          </a:ln>
          <a:effectLst>
            <a:outerShdw dist="88900" dir="2700000" algn="tl" rotWithShape="0">
              <a:srgbClr val="F89059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mmetto One"/>
              <a:cs typeface="+mn-cs"/>
            </a:endParaRPr>
          </a:p>
        </p:txBody>
      </p:sp>
      <p:pic>
        <p:nvPicPr>
          <p:cNvPr id="13" name="그림 12">
            <a:extLst>
              <a:ext uri="{FF2B5EF4-FFF2-40B4-BE49-F238E27FC236}">
                <a16:creationId xmlns:a16="http://schemas.microsoft.com/office/drawing/2014/main" id="{554B99C7-E377-406D-B445-C80EC7F73B7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9525" y="100803"/>
            <a:ext cx="1979175" cy="1453268"/>
          </a:xfrm>
          <a:prstGeom prst="rect">
            <a:avLst/>
          </a:prstGeom>
        </p:spPr>
      </p:pic>
      <p:pic>
        <p:nvPicPr>
          <p:cNvPr id="16" name="그림 15">
            <a:extLst>
              <a:ext uri="{FF2B5EF4-FFF2-40B4-BE49-F238E27FC236}">
                <a16:creationId xmlns:a16="http://schemas.microsoft.com/office/drawing/2014/main" id="{B3722915-78EF-4F89-8F30-6565F1D219E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862"/>
          <a:stretch/>
        </p:blipFill>
        <p:spPr>
          <a:xfrm>
            <a:off x="4637616" y="4751011"/>
            <a:ext cx="3080438" cy="2006186"/>
          </a:xfrm>
          <a:prstGeom prst="rect">
            <a:avLst/>
          </a:prstGeom>
        </p:spPr>
      </p:pic>
      <p:sp>
        <p:nvSpPr>
          <p:cNvPr id="8" name="그림 개체 틀 8">
            <a:extLst>
              <a:ext uri="{FF2B5EF4-FFF2-40B4-BE49-F238E27FC236}">
                <a16:creationId xmlns:a16="http://schemas.microsoft.com/office/drawing/2014/main" id="{6C2E42EE-D105-41B7-A0AE-01AD1ECE221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294547" y="827437"/>
            <a:ext cx="6379412" cy="4347195"/>
          </a:xfrm>
          <a:prstGeom prst="roundRect">
            <a:avLst>
              <a:gd name="adj" fmla="val 1000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b" anchorCtr="1"/>
          <a:lstStyle>
            <a:lvl1pPr marL="228600" marR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pic>
        <p:nvPicPr>
          <p:cNvPr id="29" name="그림 28">
            <a:extLst>
              <a:ext uri="{FF2B5EF4-FFF2-40B4-BE49-F238E27FC236}">
                <a16:creationId xmlns:a16="http://schemas.microsoft.com/office/drawing/2014/main" id="{8E783B00-B114-4BEB-BF4D-40A2EDE9612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6020" y="4149964"/>
            <a:ext cx="1886410" cy="240895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C5E0FEB-D52F-480D-A70B-D86272B798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25"/>
          <a:stretch/>
        </p:blipFill>
        <p:spPr>
          <a:xfrm>
            <a:off x="-2733862" y="-834460"/>
            <a:ext cx="3167916" cy="3268627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134C9EFF-C59B-47AD-BC67-24488957F3EB}"/>
              </a:ext>
            </a:extLst>
          </p:cNvPr>
          <p:cNvSpPr txBox="1">
            <a:spLocks/>
          </p:cNvSpPr>
          <p:nvPr userDrawn="1"/>
        </p:nvSpPr>
        <p:spPr>
          <a:xfrm>
            <a:off x="-2607403" y="2254251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Măng</a:t>
            </a: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 Non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6108D78E-8090-455C-81F2-F57D8860EAC5}"/>
              </a:ext>
            </a:extLst>
          </p:cNvPr>
          <p:cNvSpPr txBox="1">
            <a:spLocks/>
          </p:cNvSpPr>
          <p:nvPr userDrawn="1"/>
        </p:nvSpPr>
        <p:spPr>
          <a:xfrm>
            <a:off x="9127819" y="6404188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SVN-Riesling" panose="02000400000000000000" pitchFamily="2" charset="0"/>
                <a:cs typeface="+mj-cs"/>
              </a:rPr>
              <a:t>By PHƯỚC TRANG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7A218C26-69B7-499C-B190-96851A78FEC6}"/>
              </a:ext>
            </a:extLst>
          </p:cNvPr>
          <p:cNvSpPr txBox="1">
            <a:spLocks/>
          </p:cNvSpPr>
          <p:nvPr userDrawn="1"/>
        </p:nvSpPr>
        <p:spPr>
          <a:xfrm>
            <a:off x="-760470" y="5856534"/>
            <a:ext cx="2914996" cy="1072588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Măng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 Non</a:t>
            </a:r>
          </a:p>
        </p:txBody>
      </p:sp>
    </p:spTree>
    <p:extLst>
      <p:ext uri="{BB962C8B-B14F-4D97-AF65-F5344CB8AC3E}">
        <p14:creationId xmlns:p14="http://schemas.microsoft.com/office/powerpoint/2010/main" val="938857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C5E0FEB-D52F-480D-A70B-D86272B798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25"/>
          <a:stretch/>
        </p:blipFill>
        <p:spPr>
          <a:xfrm>
            <a:off x="-2733862" y="-834460"/>
            <a:ext cx="3167916" cy="3268627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134C9EFF-C59B-47AD-BC67-24488957F3EB}"/>
              </a:ext>
            </a:extLst>
          </p:cNvPr>
          <p:cNvSpPr txBox="1">
            <a:spLocks/>
          </p:cNvSpPr>
          <p:nvPr userDrawn="1"/>
        </p:nvSpPr>
        <p:spPr>
          <a:xfrm>
            <a:off x="-2607403" y="2254251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Măng</a:t>
            </a: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 Non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6108D78E-8090-455C-81F2-F57D8860EAC5}"/>
              </a:ext>
            </a:extLst>
          </p:cNvPr>
          <p:cNvSpPr txBox="1">
            <a:spLocks/>
          </p:cNvSpPr>
          <p:nvPr userDrawn="1"/>
        </p:nvSpPr>
        <p:spPr>
          <a:xfrm>
            <a:off x="9127819" y="6404188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SVN-Riesling" panose="02000400000000000000" pitchFamily="2" charset="0"/>
                <a:cs typeface="+mj-cs"/>
              </a:rPr>
              <a:t>By PHƯỚC TRANG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7A218C26-69B7-499C-B190-96851A78FEC6}"/>
              </a:ext>
            </a:extLst>
          </p:cNvPr>
          <p:cNvSpPr txBox="1">
            <a:spLocks/>
          </p:cNvSpPr>
          <p:nvPr userDrawn="1"/>
        </p:nvSpPr>
        <p:spPr>
          <a:xfrm>
            <a:off x="-760470" y="5856534"/>
            <a:ext cx="2914996" cy="1072588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Măng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 Non</a:t>
            </a:r>
          </a:p>
        </p:txBody>
      </p:sp>
    </p:spTree>
    <p:extLst>
      <p:ext uri="{BB962C8B-B14F-4D97-AF65-F5344CB8AC3E}">
        <p14:creationId xmlns:p14="http://schemas.microsoft.com/office/powerpoint/2010/main" val="2493128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3">
            <a:extLst>
              <a:ext uri="{FF2B5EF4-FFF2-40B4-BE49-F238E27FC236}">
                <a16:creationId xmlns:a16="http://schemas.microsoft.com/office/drawing/2014/main" id="{D7E4988E-D4F8-4DC0-B9CC-BB4B7F36BEB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626" t="832" r="626" b="1028"/>
          <a:stretch>
            <a:fillRect/>
          </a:stretch>
        </p:blipFill>
        <p:spPr>
          <a:xfrm>
            <a:off x="0" y="1"/>
            <a:ext cx="12219444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505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PTMON custom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C5E0FEB-D52F-480D-A70B-D86272B798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25"/>
          <a:stretch/>
        </p:blipFill>
        <p:spPr>
          <a:xfrm>
            <a:off x="-2733862" y="-834460"/>
            <a:ext cx="3167916" cy="3268627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134C9EFF-C59B-47AD-BC67-24488957F3EB}"/>
              </a:ext>
            </a:extLst>
          </p:cNvPr>
          <p:cNvSpPr txBox="1">
            <a:spLocks/>
          </p:cNvSpPr>
          <p:nvPr userDrawn="1"/>
        </p:nvSpPr>
        <p:spPr>
          <a:xfrm>
            <a:off x="-2607403" y="2254251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Măng</a:t>
            </a: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 Non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6108D78E-8090-455C-81F2-F57D8860EAC5}"/>
              </a:ext>
            </a:extLst>
          </p:cNvPr>
          <p:cNvSpPr txBox="1">
            <a:spLocks/>
          </p:cNvSpPr>
          <p:nvPr userDrawn="1"/>
        </p:nvSpPr>
        <p:spPr>
          <a:xfrm>
            <a:off x="9127819" y="6404188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SVN-Riesling" panose="02000400000000000000" pitchFamily="2" charset="0"/>
                <a:cs typeface="+mj-cs"/>
              </a:rPr>
              <a:t>By PHƯỚC TRANG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7A218C26-69B7-499C-B190-96851A78FEC6}"/>
              </a:ext>
            </a:extLst>
          </p:cNvPr>
          <p:cNvSpPr txBox="1">
            <a:spLocks/>
          </p:cNvSpPr>
          <p:nvPr userDrawn="1"/>
        </p:nvSpPr>
        <p:spPr>
          <a:xfrm>
            <a:off x="-760470" y="5856534"/>
            <a:ext cx="2914996" cy="1072588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Măng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 Non</a:t>
            </a:r>
          </a:p>
        </p:txBody>
      </p:sp>
    </p:spTree>
    <p:extLst>
      <p:ext uri="{BB962C8B-B14F-4D97-AF65-F5344CB8AC3E}">
        <p14:creationId xmlns:p14="http://schemas.microsoft.com/office/powerpoint/2010/main" val="40174017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8BA026-E658-41C8-85D8-D06F141BD407}" type="datetimeFigureOut">
              <a:rPr kumimoji="0" lang="vi-VN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06/05/2023</a:t>
            </a:fld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05D4A9-5886-4647-AB06-84202763646E}" type="slidenum">
              <a:rPr kumimoji="0" lang="vi-VN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C5E0FEB-D52F-480D-A70B-D86272B798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25"/>
          <a:stretch/>
        </p:blipFill>
        <p:spPr>
          <a:xfrm>
            <a:off x="-2733862" y="-834460"/>
            <a:ext cx="3167916" cy="3268627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134C9EFF-C59B-47AD-BC67-24488957F3EB}"/>
              </a:ext>
            </a:extLst>
          </p:cNvPr>
          <p:cNvSpPr txBox="1">
            <a:spLocks/>
          </p:cNvSpPr>
          <p:nvPr userDrawn="1"/>
        </p:nvSpPr>
        <p:spPr>
          <a:xfrm>
            <a:off x="-2607403" y="2254251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Măng</a:t>
            </a: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 Non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6108D78E-8090-455C-81F2-F57D8860EAC5}"/>
              </a:ext>
            </a:extLst>
          </p:cNvPr>
          <p:cNvSpPr txBox="1">
            <a:spLocks/>
          </p:cNvSpPr>
          <p:nvPr userDrawn="1"/>
        </p:nvSpPr>
        <p:spPr>
          <a:xfrm>
            <a:off x="9127819" y="6404188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SVN-Riesling" panose="02000400000000000000" pitchFamily="2" charset="0"/>
                <a:cs typeface="+mj-cs"/>
              </a:rPr>
              <a:t>By PHƯỚC TRANG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7A218C26-69B7-499C-B190-96851A78FEC6}"/>
              </a:ext>
            </a:extLst>
          </p:cNvPr>
          <p:cNvSpPr txBox="1">
            <a:spLocks/>
          </p:cNvSpPr>
          <p:nvPr userDrawn="1"/>
        </p:nvSpPr>
        <p:spPr>
          <a:xfrm>
            <a:off x="-760470" y="5856534"/>
            <a:ext cx="2914996" cy="1072588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Măng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 Non</a:t>
            </a:r>
          </a:p>
        </p:txBody>
      </p:sp>
    </p:spTree>
    <p:extLst>
      <p:ext uri="{BB962C8B-B14F-4D97-AF65-F5344CB8AC3E}">
        <p14:creationId xmlns:p14="http://schemas.microsoft.com/office/powerpoint/2010/main" val="55789123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8BA026-E658-41C8-85D8-D06F141BD407}" type="datetimeFigureOut">
              <a:rPr kumimoji="0" lang="vi-VN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06/05/2023</a:t>
            </a:fld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05D4A9-5886-4647-AB06-84202763646E}" type="slidenum">
              <a:rPr kumimoji="0" lang="vi-VN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C5E0FEB-D52F-480D-A70B-D86272B798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25"/>
          <a:stretch/>
        </p:blipFill>
        <p:spPr>
          <a:xfrm>
            <a:off x="-2733862" y="-834460"/>
            <a:ext cx="3167916" cy="3268627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134C9EFF-C59B-47AD-BC67-24488957F3EB}"/>
              </a:ext>
            </a:extLst>
          </p:cNvPr>
          <p:cNvSpPr txBox="1">
            <a:spLocks/>
          </p:cNvSpPr>
          <p:nvPr userDrawn="1"/>
        </p:nvSpPr>
        <p:spPr>
          <a:xfrm>
            <a:off x="-2607403" y="2254251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Măng</a:t>
            </a: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 Non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6108D78E-8090-455C-81F2-F57D8860EAC5}"/>
              </a:ext>
            </a:extLst>
          </p:cNvPr>
          <p:cNvSpPr txBox="1">
            <a:spLocks/>
          </p:cNvSpPr>
          <p:nvPr userDrawn="1"/>
        </p:nvSpPr>
        <p:spPr>
          <a:xfrm>
            <a:off x="9127819" y="6404188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SVN-Riesling" panose="02000400000000000000" pitchFamily="2" charset="0"/>
                <a:cs typeface="+mj-cs"/>
              </a:rPr>
              <a:t>By PHƯỚC TRANG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7A218C26-69B7-499C-B190-96851A78FEC6}"/>
              </a:ext>
            </a:extLst>
          </p:cNvPr>
          <p:cNvSpPr txBox="1">
            <a:spLocks/>
          </p:cNvSpPr>
          <p:nvPr userDrawn="1"/>
        </p:nvSpPr>
        <p:spPr>
          <a:xfrm>
            <a:off x="-760470" y="5856534"/>
            <a:ext cx="2914996" cy="1072588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Măng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 Non</a:t>
            </a:r>
          </a:p>
        </p:txBody>
      </p:sp>
    </p:spTree>
    <p:extLst>
      <p:ext uri="{BB962C8B-B14F-4D97-AF65-F5344CB8AC3E}">
        <p14:creationId xmlns:p14="http://schemas.microsoft.com/office/powerpoint/2010/main" val="199594554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8BA026-E658-41C8-85D8-D06F141BD407}" type="datetimeFigureOut">
              <a:rPr kumimoji="0" lang="vi-VN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06/05/2023</a:t>
            </a:fld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05D4A9-5886-4647-AB06-84202763646E}" type="slidenum">
              <a:rPr kumimoji="0" lang="vi-VN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C5E0FEB-D52F-480D-A70B-D86272B798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25"/>
          <a:stretch/>
        </p:blipFill>
        <p:spPr>
          <a:xfrm>
            <a:off x="-2733862" y="-834460"/>
            <a:ext cx="3167916" cy="3268627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134C9EFF-C59B-47AD-BC67-24488957F3EB}"/>
              </a:ext>
            </a:extLst>
          </p:cNvPr>
          <p:cNvSpPr txBox="1">
            <a:spLocks/>
          </p:cNvSpPr>
          <p:nvPr userDrawn="1"/>
        </p:nvSpPr>
        <p:spPr>
          <a:xfrm>
            <a:off x="-2607403" y="2254251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Măng</a:t>
            </a: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 Non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6108D78E-8090-455C-81F2-F57D8860EAC5}"/>
              </a:ext>
            </a:extLst>
          </p:cNvPr>
          <p:cNvSpPr txBox="1">
            <a:spLocks/>
          </p:cNvSpPr>
          <p:nvPr userDrawn="1"/>
        </p:nvSpPr>
        <p:spPr>
          <a:xfrm>
            <a:off x="9127819" y="6404188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SVN-Riesling" panose="02000400000000000000" pitchFamily="2" charset="0"/>
                <a:cs typeface="+mj-cs"/>
              </a:rPr>
              <a:t>By PHƯỚC TRANG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7A218C26-69B7-499C-B190-96851A78FEC6}"/>
              </a:ext>
            </a:extLst>
          </p:cNvPr>
          <p:cNvSpPr txBox="1">
            <a:spLocks/>
          </p:cNvSpPr>
          <p:nvPr userDrawn="1"/>
        </p:nvSpPr>
        <p:spPr>
          <a:xfrm>
            <a:off x="-760470" y="5856534"/>
            <a:ext cx="2914996" cy="1072588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Măng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 Non</a:t>
            </a:r>
          </a:p>
        </p:txBody>
      </p:sp>
    </p:spTree>
    <p:extLst>
      <p:ext uri="{BB962C8B-B14F-4D97-AF65-F5344CB8AC3E}">
        <p14:creationId xmlns:p14="http://schemas.microsoft.com/office/powerpoint/2010/main" val="35478226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8BA026-E658-41C8-85D8-D06F141BD407}" type="datetimeFigureOut">
              <a:rPr kumimoji="0" lang="vi-VN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06/05/2023</a:t>
            </a:fld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05D4A9-5886-4647-AB06-84202763646E}" type="slidenum">
              <a:rPr kumimoji="0" lang="vi-VN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C5E0FEB-D52F-480D-A70B-D86272B798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25"/>
          <a:stretch/>
        </p:blipFill>
        <p:spPr>
          <a:xfrm>
            <a:off x="-2733862" y="-834460"/>
            <a:ext cx="3167916" cy="3268627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134C9EFF-C59B-47AD-BC67-24488957F3EB}"/>
              </a:ext>
            </a:extLst>
          </p:cNvPr>
          <p:cNvSpPr txBox="1">
            <a:spLocks/>
          </p:cNvSpPr>
          <p:nvPr userDrawn="1"/>
        </p:nvSpPr>
        <p:spPr>
          <a:xfrm>
            <a:off x="-2607403" y="2254251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Măng</a:t>
            </a: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 Non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6108D78E-8090-455C-81F2-F57D8860EAC5}"/>
              </a:ext>
            </a:extLst>
          </p:cNvPr>
          <p:cNvSpPr txBox="1">
            <a:spLocks/>
          </p:cNvSpPr>
          <p:nvPr userDrawn="1"/>
        </p:nvSpPr>
        <p:spPr>
          <a:xfrm>
            <a:off x="9127819" y="6404188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SVN-Riesling" panose="02000400000000000000" pitchFamily="2" charset="0"/>
                <a:cs typeface="+mj-cs"/>
              </a:rPr>
              <a:t>By PHƯỚC TRANG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7A218C26-69B7-499C-B190-96851A78FEC6}"/>
              </a:ext>
            </a:extLst>
          </p:cNvPr>
          <p:cNvSpPr txBox="1">
            <a:spLocks/>
          </p:cNvSpPr>
          <p:nvPr userDrawn="1"/>
        </p:nvSpPr>
        <p:spPr>
          <a:xfrm>
            <a:off x="-760470" y="5856534"/>
            <a:ext cx="2914996" cy="1072588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Măng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 Non</a:t>
            </a:r>
          </a:p>
        </p:txBody>
      </p:sp>
    </p:spTree>
    <p:extLst>
      <p:ext uri="{BB962C8B-B14F-4D97-AF65-F5344CB8AC3E}">
        <p14:creationId xmlns:p14="http://schemas.microsoft.com/office/powerpoint/2010/main" val="371925047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8BA026-E658-41C8-85D8-D06F141BD407}" type="datetimeFigureOut">
              <a:rPr kumimoji="0" lang="vi-VN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06/05/2023</a:t>
            </a:fld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05D4A9-5886-4647-AB06-84202763646E}" type="slidenum">
              <a:rPr kumimoji="0" lang="vi-VN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C5E0FEB-D52F-480D-A70B-D86272B798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25"/>
          <a:stretch/>
        </p:blipFill>
        <p:spPr>
          <a:xfrm>
            <a:off x="-2733862" y="-834460"/>
            <a:ext cx="3167916" cy="3268627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134C9EFF-C59B-47AD-BC67-24488957F3EB}"/>
              </a:ext>
            </a:extLst>
          </p:cNvPr>
          <p:cNvSpPr txBox="1">
            <a:spLocks/>
          </p:cNvSpPr>
          <p:nvPr userDrawn="1"/>
        </p:nvSpPr>
        <p:spPr>
          <a:xfrm>
            <a:off x="-2607403" y="2254251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Măng</a:t>
            </a: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 Non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6108D78E-8090-455C-81F2-F57D8860EAC5}"/>
              </a:ext>
            </a:extLst>
          </p:cNvPr>
          <p:cNvSpPr txBox="1">
            <a:spLocks/>
          </p:cNvSpPr>
          <p:nvPr userDrawn="1"/>
        </p:nvSpPr>
        <p:spPr>
          <a:xfrm>
            <a:off x="9127819" y="6404188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SVN-Riesling" panose="02000400000000000000" pitchFamily="2" charset="0"/>
                <a:cs typeface="+mj-cs"/>
              </a:rPr>
              <a:t>By PHƯỚC TRANG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7A218C26-69B7-499C-B190-96851A78FEC6}"/>
              </a:ext>
            </a:extLst>
          </p:cNvPr>
          <p:cNvSpPr txBox="1">
            <a:spLocks/>
          </p:cNvSpPr>
          <p:nvPr userDrawn="1"/>
        </p:nvSpPr>
        <p:spPr>
          <a:xfrm>
            <a:off x="-760470" y="5856534"/>
            <a:ext cx="2914996" cy="1072588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Măng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 Non</a:t>
            </a:r>
          </a:p>
        </p:txBody>
      </p:sp>
    </p:spTree>
    <p:extLst>
      <p:ext uri="{BB962C8B-B14F-4D97-AF65-F5344CB8AC3E}">
        <p14:creationId xmlns:p14="http://schemas.microsoft.com/office/powerpoint/2010/main" val="235765340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8BA026-E658-41C8-85D8-D06F141BD407}" type="datetimeFigureOut">
              <a:rPr kumimoji="0" lang="vi-VN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06/05/2023</a:t>
            </a:fld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05D4A9-5886-4647-AB06-84202763646E}" type="slidenum">
              <a:rPr kumimoji="0" lang="vi-VN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C5E0FEB-D52F-480D-A70B-D86272B798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25"/>
          <a:stretch/>
        </p:blipFill>
        <p:spPr>
          <a:xfrm>
            <a:off x="-2733862" y="-834460"/>
            <a:ext cx="3167916" cy="3268627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134C9EFF-C59B-47AD-BC67-24488957F3EB}"/>
              </a:ext>
            </a:extLst>
          </p:cNvPr>
          <p:cNvSpPr txBox="1">
            <a:spLocks/>
          </p:cNvSpPr>
          <p:nvPr userDrawn="1"/>
        </p:nvSpPr>
        <p:spPr>
          <a:xfrm>
            <a:off x="-2607403" y="2254251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Măng</a:t>
            </a: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 Non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6108D78E-8090-455C-81F2-F57D8860EAC5}"/>
              </a:ext>
            </a:extLst>
          </p:cNvPr>
          <p:cNvSpPr txBox="1">
            <a:spLocks/>
          </p:cNvSpPr>
          <p:nvPr userDrawn="1"/>
        </p:nvSpPr>
        <p:spPr>
          <a:xfrm>
            <a:off x="9127819" y="6404188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SVN-Riesling" panose="02000400000000000000" pitchFamily="2" charset="0"/>
                <a:cs typeface="+mj-cs"/>
              </a:rPr>
              <a:t>By PHƯỚC TRANG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7A218C26-69B7-499C-B190-96851A78FEC6}"/>
              </a:ext>
            </a:extLst>
          </p:cNvPr>
          <p:cNvSpPr txBox="1">
            <a:spLocks/>
          </p:cNvSpPr>
          <p:nvPr userDrawn="1"/>
        </p:nvSpPr>
        <p:spPr>
          <a:xfrm>
            <a:off x="-760470" y="5856534"/>
            <a:ext cx="2914996" cy="1072588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Măng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 Non</a:t>
            </a:r>
          </a:p>
        </p:txBody>
      </p:sp>
    </p:spTree>
    <p:extLst>
      <p:ext uri="{BB962C8B-B14F-4D97-AF65-F5344CB8AC3E}">
        <p14:creationId xmlns:p14="http://schemas.microsoft.com/office/powerpoint/2010/main" val="337254283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8BA026-E658-41C8-85D8-D06F141BD407}" type="datetimeFigureOut">
              <a:rPr kumimoji="0" lang="vi-VN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06/05/2023</a:t>
            </a:fld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05D4A9-5886-4647-AB06-84202763646E}" type="slidenum">
              <a:rPr kumimoji="0" lang="vi-VN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C5E0FEB-D52F-480D-A70B-D86272B798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25"/>
          <a:stretch/>
        </p:blipFill>
        <p:spPr>
          <a:xfrm>
            <a:off x="-2733862" y="-834460"/>
            <a:ext cx="3167916" cy="3268627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134C9EFF-C59B-47AD-BC67-24488957F3EB}"/>
              </a:ext>
            </a:extLst>
          </p:cNvPr>
          <p:cNvSpPr txBox="1">
            <a:spLocks/>
          </p:cNvSpPr>
          <p:nvPr userDrawn="1"/>
        </p:nvSpPr>
        <p:spPr>
          <a:xfrm>
            <a:off x="-2607403" y="2254251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Măng</a:t>
            </a: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 Non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6108D78E-8090-455C-81F2-F57D8860EAC5}"/>
              </a:ext>
            </a:extLst>
          </p:cNvPr>
          <p:cNvSpPr txBox="1">
            <a:spLocks/>
          </p:cNvSpPr>
          <p:nvPr userDrawn="1"/>
        </p:nvSpPr>
        <p:spPr>
          <a:xfrm>
            <a:off x="9127819" y="6404188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SVN-Riesling" panose="02000400000000000000" pitchFamily="2" charset="0"/>
                <a:cs typeface="+mj-cs"/>
              </a:rPr>
              <a:t>By PHƯỚC TRANG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7A218C26-69B7-499C-B190-96851A78FEC6}"/>
              </a:ext>
            </a:extLst>
          </p:cNvPr>
          <p:cNvSpPr txBox="1">
            <a:spLocks/>
          </p:cNvSpPr>
          <p:nvPr userDrawn="1"/>
        </p:nvSpPr>
        <p:spPr>
          <a:xfrm>
            <a:off x="-760470" y="5856534"/>
            <a:ext cx="2914996" cy="1072588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Măng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 Non</a:t>
            </a:r>
          </a:p>
        </p:txBody>
      </p:sp>
    </p:spTree>
    <p:extLst>
      <p:ext uri="{BB962C8B-B14F-4D97-AF65-F5344CB8AC3E}">
        <p14:creationId xmlns:p14="http://schemas.microsoft.com/office/powerpoint/2010/main" val="288679872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8BA026-E658-41C8-85D8-D06F141BD407}" type="datetimeFigureOut">
              <a:rPr kumimoji="0" lang="vi-VN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06/05/2023</a:t>
            </a:fld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05D4A9-5886-4647-AB06-84202763646E}" type="slidenum">
              <a:rPr kumimoji="0" lang="vi-VN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C5E0FEB-D52F-480D-A70B-D86272B798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25"/>
          <a:stretch/>
        </p:blipFill>
        <p:spPr>
          <a:xfrm>
            <a:off x="-2733862" y="-834460"/>
            <a:ext cx="3167916" cy="3268627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134C9EFF-C59B-47AD-BC67-24488957F3EB}"/>
              </a:ext>
            </a:extLst>
          </p:cNvPr>
          <p:cNvSpPr txBox="1">
            <a:spLocks/>
          </p:cNvSpPr>
          <p:nvPr userDrawn="1"/>
        </p:nvSpPr>
        <p:spPr>
          <a:xfrm>
            <a:off x="-2607403" y="2254251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Măng</a:t>
            </a: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 Non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6108D78E-8090-455C-81F2-F57D8860EAC5}"/>
              </a:ext>
            </a:extLst>
          </p:cNvPr>
          <p:cNvSpPr txBox="1">
            <a:spLocks/>
          </p:cNvSpPr>
          <p:nvPr userDrawn="1"/>
        </p:nvSpPr>
        <p:spPr>
          <a:xfrm>
            <a:off x="9127819" y="6404188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SVN-Riesling" panose="02000400000000000000" pitchFamily="2" charset="0"/>
                <a:cs typeface="+mj-cs"/>
              </a:rPr>
              <a:t>By PHƯỚC TRANG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7A218C26-69B7-499C-B190-96851A78FEC6}"/>
              </a:ext>
            </a:extLst>
          </p:cNvPr>
          <p:cNvSpPr txBox="1">
            <a:spLocks/>
          </p:cNvSpPr>
          <p:nvPr userDrawn="1"/>
        </p:nvSpPr>
        <p:spPr>
          <a:xfrm>
            <a:off x="-760470" y="5856534"/>
            <a:ext cx="2914996" cy="1072588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Măng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 Non</a:t>
            </a:r>
          </a:p>
        </p:txBody>
      </p:sp>
    </p:spTree>
    <p:extLst>
      <p:ext uri="{BB962C8B-B14F-4D97-AF65-F5344CB8AC3E}">
        <p14:creationId xmlns:p14="http://schemas.microsoft.com/office/powerpoint/2010/main" val="298522757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8BA026-E658-41C8-85D8-D06F141BD407}" type="datetimeFigureOut">
              <a:rPr kumimoji="0" lang="vi-VN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06/05/2023</a:t>
            </a:fld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05D4A9-5886-4647-AB06-84202763646E}" type="slidenum">
              <a:rPr kumimoji="0" lang="vi-VN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C5E0FEB-D52F-480D-A70B-D86272B798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25"/>
          <a:stretch/>
        </p:blipFill>
        <p:spPr>
          <a:xfrm>
            <a:off x="-2733862" y="-834460"/>
            <a:ext cx="3167916" cy="3268627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134C9EFF-C59B-47AD-BC67-24488957F3EB}"/>
              </a:ext>
            </a:extLst>
          </p:cNvPr>
          <p:cNvSpPr txBox="1">
            <a:spLocks/>
          </p:cNvSpPr>
          <p:nvPr userDrawn="1"/>
        </p:nvSpPr>
        <p:spPr>
          <a:xfrm>
            <a:off x="-2607403" y="2254251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Măng</a:t>
            </a: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 Non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6108D78E-8090-455C-81F2-F57D8860EAC5}"/>
              </a:ext>
            </a:extLst>
          </p:cNvPr>
          <p:cNvSpPr txBox="1">
            <a:spLocks/>
          </p:cNvSpPr>
          <p:nvPr userDrawn="1"/>
        </p:nvSpPr>
        <p:spPr>
          <a:xfrm>
            <a:off x="9127819" y="6404188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SVN-Riesling" panose="02000400000000000000" pitchFamily="2" charset="0"/>
                <a:cs typeface="+mj-cs"/>
              </a:rPr>
              <a:t>By PHƯỚC TRANG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7A218C26-69B7-499C-B190-96851A78FEC6}"/>
              </a:ext>
            </a:extLst>
          </p:cNvPr>
          <p:cNvSpPr txBox="1">
            <a:spLocks/>
          </p:cNvSpPr>
          <p:nvPr userDrawn="1"/>
        </p:nvSpPr>
        <p:spPr>
          <a:xfrm>
            <a:off x="-760470" y="5856534"/>
            <a:ext cx="2914996" cy="1072588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Măng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 Non</a:t>
            </a:r>
          </a:p>
        </p:txBody>
      </p:sp>
    </p:spTree>
    <p:extLst>
      <p:ext uri="{BB962C8B-B14F-4D97-AF65-F5344CB8AC3E}">
        <p14:creationId xmlns:p14="http://schemas.microsoft.com/office/powerpoint/2010/main" val="20294498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101">
            <a:extLst>
              <a:ext uri="{FF2B5EF4-FFF2-40B4-BE49-F238E27FC236}">
                <a16:creationId xmlns:a16="http://schemas.microsoft.com/office/drawing/2014/main" id="{D514E436-AC77-4C62-A470-F269B07625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2" name="矩形 2">
            <a:extLst>
              <a:ext uri="{FF2B5EF4-FFF2-40B4-BE49-F238E27FC236}">
                <a16:creationId xmlns:a16="http://schemas.microsoft.com/office/drawing/2014/main" id="{85267853-B155-4C5A-B17D-13C99003FA45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4">
            <a:extLst>
              <a:ext uri="{FF2B5EF4-FFF2-40B4-BE49-F238E27FC236}">
                <a16:creationId xmlns:a16="http://schemas.microsoft.com/office/drawing/2014/main" id="{EAE8A449-7A3F-40C5-B305-E2A28C9FD942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任意形状 6">
            <a:extLst>
              <a:ext uri="{FF2B5EF4-FFF2-40B4-BE49-F238E27FC236}">
                <a16:creationId xmlns:a16="http://schemas.microsoft.com/office/drawing/2014/main" id="{61A8C16D-6509-4108-98A5-625CBDF5F070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5" name="椭圆 7">
            <a:extLst>
              <a:ext uri="{FF2B5EF4-FFF2-40B4-BE49-F238E27FC236}">
                <a16:creationId xmlns:a16="http://schemas.microsoft.com/office/drawing/2014/main" id="{F3B873EF-BA25-43F8-B507-68795F3111ED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6" name="图片 8">
            <a:extLst>
              <a:ext uri="{FF2B5EF4-FFF2-40B4-BE49-F238E27FC236}">
                <a16:creationId xmlns:a16="http://schemas.microsoft.com/office/drawing/2014/main" id="{1F61594D-16F0-4C27-A22F-50D3F141404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7" name="椭圆 9">
            <a:extLst>
              <a:ext uri="{FF2B5EF4-FFF2-40B4-BE49-F238E27FC236}">
                <a16:creationId xmlns:a16="http://schemas.microsoft.com/office/drawing/2014/main" id="{B20D4855-2AE0-48EF-9542-73C2EC19F994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7174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8BA026-E658-41C8-85D8-D06F141BD407}" type="datetimeFigureOut">
              <a:rPr kumimoji="0" lang="vi-VN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06/05/2023</a:t>
            </a:fld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05D4A9-5886-4647-AB06-84202763646E}" type="slidenum">
              <a:rPr kumimoji="0" lang="vi-VN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C5E0FEB-D52F-480D-A70B-D86272B798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25"/>
          <a:stretch/>
        </p:blipFill>
        <p:spPr>
          <a:xfrm>
            <a:off x="-2733862" y="-834460"/>
            <a:ext cx="3167916" cy="3268627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134C9EFF-C59B-47AD-BC67-24488957F3EB}"/>
              </a:ext>
            </a:extLst>
          </p:cNvPr>
          <p:cNvSpPr txBox="1">
            <a:spLocks/>
          </p:cNvSpPr>
          <p:nvPr userDrawn="1"/>
        </p:nvSpPr>
        <p:spPr>
          <a:xfrm>
            <a:off x="-2607403" y="2254251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Măng</a:t>
            </a: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 Non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6108D78E-8090-455C-81F2-F57D8860EAC5}"/>
              </a:ext>
            </a:extLst>
          </p:cNvPr>
          <p:cNvSpPr txBox="1">
            <a:spLocks/>
          </p:cNvSpPr>
          <p:nvPr userDrawn="1"/>
        </p:nvSpPr>
        <p:spPr>
          <a:xfrm>
            <a:off x="9127819" y="6404188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SVN-Riesling" panose="02000400000000000000" pitchFamily="2" charset="0"/>
                <a:cs typeface="+mj-cs"/>
              </a:rPr>
              <a:t>By PHƯỚC TRANG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7A218C26-69B7-499C-B190-96851A78FEC6}"/>
              </a:ext>
            </a:extLst>
          </p:cNvPr>
          <p:cNvSpPr txBox="1">
            <a:spLocks/>
          </p:cNvSpPr>
          <p:nvPr userDrawn="1"/>
        </p:nvSpPr>
        <p:spPr>
          <a:xfrm>
            <a:off x="-760470" y="5856534"/>
            <a:ext cx="2914996" cy="1072588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Măng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 Non</a:t>
            </a:r>
          </a:p>
        </p:txBody>
      </p:sp>
    </p:spTree>
    <p:extLst>
      <p:ext uri="{BB962C8B-B14F-4D97-AF65-F5344CB8AC3E}">
        <p14:creationId xmlns:p14="http://schemas.microsoft.com/office/powerpoint/2010/main" val="7118849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8BA026-E658-41C8-85D8-D06F141BD407}" type="datetimeFigureOut">
              <a:rPr kumimoji="0" lang="vi-VN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06/05/2023</a:t>
            </a:fld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05D4A9-5886-4647-AB06-84202763646E}" type="slidenum">
              <a:rPr kumimoji="0" lang="vi-VN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C5E0FEB-D52F-480D-A70B-D86272B798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25"/>
          <a:stretch/>
        </p:blipFill>
        <p:spPr>
          <a:xfrm>
            <a:off x="-2733862" y="-834460"/>
            <a:ext cx="3167916" cy="3268627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134C9EFF-C59B-47AD-BC67-24488957F3EB}"/>
              </a:ext>
            </a:extLst>
          </p:cNvPr>
          <p:cNvSpPr txBox="1">
            <a:spLocks/>
          </p:cNvSpPr>
          <p:nvPr userDrawn="1"/>
        </p:nvSpPr>
        <p:spPr>
          <a:xfrm>
            <a:off x="-2607403" y="2254251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Măng</a:t>
            </a: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 Non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6108D78E-8090-455C-81F2-F57D8860EAC5}"/>
              </a:ext>
            </a:extLst>
          </p:cNvPr>
          <p:cNvSpPr txBox="1">
            <a:spLocks/>
          </p:cNvSpPr>
          <p:nvPr userDrawn="1"/>
        </p:nvSpPr>
        <p:spPr>
          <a:xfrm>
            <a:off x="9127819" y="6404188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SVN-Riesling" panose="02000400000000000000" pitchFamily="2" charset="0"/>
                <a:cs typeface="+mj-cs"/>
              </a:rPr>
              <a:t>By PHƯỚC TRANG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7A218C26-69B7-499C-B190-96851A78FEC6}"/>
              </a:ext>
            </a:extLst>
          </p:cNvPr>
          <p:cNvSpPr txBox="1">
            <a:spLocks/>
          </p:cNvSpPr>
          <p:nvPr userDrawn="1"/>
        </p:nvSpPr>
        <p:spPr>
          <a:xfrm>
            <a:off x="-760470" y="5856534"/>
            <a:ext cx="2914996" cy="1072588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Măng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 Non</a:t>
            </a:r>
          </a:p>
        </p:txBody>
      </p:sp>
    </p:spTree>
    <p:extLst>
      <p:ext uri="{BB962C8B-B14F-4D97-AF65-F5344CB8AC3E}">
        <p14:creationId xmlns:p14="http://schemas.microsoft.com/office/powerpoint/2010/main" val="398399897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8BA026-E658-41C8-85D8-D06F141BD407}" type="datetimeFigureOut">
              <a:rPr kumimoji="0" lang="vi-VN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06/05/2023</a:t>
            </a:fld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05D4A9-5886-4647-AB06-84202763646E}" type="slidenum">
              <a:rPr kumimoji="0" lang="vi-VN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C5E0FEB-D52F-480D-A70B-D86272B798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25"/>
          <a:stretch/>
        </p:blipFill>
        <p:spPr>
          <a:xfrm>
            <a:off x="-2733862" y="-834460"/>
            <a:ext cx="3167916" cy="3268627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134C9EFF-C59B-47AD-BC67-24488957F3EB}"/>
              </a:ext>
            </a:extLst>
          </p:cNvPr>
          <p:cNvSpPr txBox="1">
            <a:spLocks/>
          </p:cNvSpPr>
          <p:nvPr userDrawn="1"/>
        </p:nvSpPr>
        <p:spPr>
          <a:xfrm>
            <a:off x="-2607403" y="2254251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Măng</a:t>
            </a: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 Non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6108D78E-8090-455C-81F2-F57D8860EAC5}"/>
              </a:ext>
            </a:extLst>
          </p:cNvPr>
          <p:cNvSpPr txBox="1">
            <a:spLocks/>
          </p:cNvSpPr>
          <p:nvPr userDrawn="1"/>
        </p:nvSpPr>
        <p:spPr>
          <a:xfrm>
            <a:off x="9127819" y="6404188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SVN-Riesling" panose="02000400000000000000" pitchFamily="2" charset="0"/>
                <a:cs typeface="+mj-cs"/>
              </a:rPr>
              <a:t>By PHƯỚC TRANG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7A218C26-69B7-499C-B190-96851A78FEC6}"/>
              </a:ext>
            </a:extLst>
          </p:cNvPr>
          <p:cNvSpPr txBox="1">
            <a:spLocks/>
          </p:cNvSpPr>
          <p:nvPr userDrawn="1"/>
        </p:nvSpPr>
        <p:spPr>
          <a:xfrm>
            <a:off x="-760470" y="5856534"/>
            <a:ext cx="2914996" cy="1072588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Măng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 Non</a:t>
            </a:r>
          </a:p>
        </p:txBody>
      </p:sp>
    </p:spTree>
    <p:extLst>
      <p:ext uri="{BB962C8B-B14F-4D97-AF65-F5344CB8AC3E}">
        <p14:creationId xmlns:p14="http://schemas.microsoft.com/office/powerpoint/2010/main" val="72006350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8BA026-E658-41C8-85D8-D06F141BD407}" type="datetimeFigureOut">
              <a:rPr kumimoji="0" lang="vi-VN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06/05/2023</a:t>
            </a:fld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05D4A9-5886-4647-AB06-84202763646E}" type="slidenum">
              <a:rPr kumimoji="0" lang="vi-VN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C5E0FEB-D52F-480D-A70B-D86272B798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25"/>
          <a:stretch/>
        </p:blipFill>
        <p:spPr>
          <a:xfrm>
            <a:off x="-2733862" y="-834460"/>
            <a:ext cx="3167916" cy="3268627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134C9EFF-C59B-47AD-BC67-24488957F3EB}"/>
              </a:ext>
            </a:extLst>
          </p:cNvPr>
          <p:cNvSpPr txBox="1">
            <a:spLocks/>
          </p:cNvSpPr>
          <p:nvPr userDrawn="1"/>
        </p:nvSpPr>
        <p:spPr>
          <a:xfrm>
            <a:off x="-2607403" y="2254251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Măng</a:t>
            </a: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 Non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6108D78E-8090-455C-81F2-F57D8860EAC5}"/>
              </a:ext>
            </a:extLst>
          </p:cNvPr>
          <p:cNvSpPr txBox="1">
            <a:spLocks/>
          </p:cNvSpPr>
          <p:nvPr userDrawn="1"/>
        </p:nvSpPr>
        <p:spPr>
          <a:xfrm>
            <a:off x="9127819" y="6404188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SVN-Riesling" panose="02000400000000000000" pitchFamily="2" charset="0"/>
                <a:cs typeface="+mj-cs"/>
              </a:rPr>
              <a:t>By PHƯỚC TRANG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7A218C26-69B7-499C-B190-96851A78FEC6}"/>
              </a:ext>
            </a:extLst>
          </p:cNvPr>
          <p:cNvSpPr txBox="1">
            <a:spLocks/>
          </p:cNvSpPr>
          <p:nvPr userDrawn="1"/>
        </p:nvSpPr>
        <p:spPr>
          <a:xfrm>
            <a:off x="-760470" y="5856534"/>
            <a:ext cx="2914996" cy="1072588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Măng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 Non</a:t>
            </a:r>
          </a:p>
        </p:txBody>
      </p:sp>
    </p:spTree>
    <p:extLst>
      <p:ext uri="{BB962C8B-B14F-4D97-AF65-F5344CB8AC3E}">
        <p14:creationId xmlns:p14="http://schemas.microsoft.com/office/powerpoint/2010/main" val="429293707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8BA026-E658-41C8-85D8-D06F141BD407}" type="datetimeFigureOut">
              <a:rPr kumimoji="0" lang="vi-VN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06/05/2023</a:t>
            </a:fld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05D4A9-5886-4647-AB06-84202763646E}" type="slidenum">
              <a:rPr kumimoji="0" lang="vi-VN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C5E0FEB-D52F-480D-A70B-D86272B798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25"/>
          <a:stretch/>
        </p:blipFill>
        <p:spPr>
          <a:xfrm>
            <a:off x="-2733862" y="-834460"/>
            <a:ext cx="3167916" cy="3268627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134C9EFF-C59B-47AD-BC67-24488957F3EB}"/>
              </a:ext>
            </a:extLst>
          </p:cNvPr>
          <p:cNvSpPr txBox="1">
            <a:spLocks/>
          </p:cNvSpPr>
          <p:nvPr userDrawn="1"/>
        </p:nvSpPr>
        <p:spPr>
          <a:xfrm>
            <a:off x="-2607403" y="2254251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Măng</a:t>
            </a: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 Non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6108D78E-8090-455C-81F2-F57D8860EAC5}"/>
              </a:ext>
            </a:extLst>
          </p:cNvPr>
          <p:cNvSpPr txBox="1">
            <a:spLocks/>
          </p:cNvSpPr>
          <p:nvPr userDrawn="1"/>
        </p:nvSpPr>
        <p:spPr>
          <a:xfrm>
            <a:off x="9127819" y="6404188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SVN-Riesling" panose="02000400000000000000" pitchFamily="2" charset="0"/>
                <a:cs typeface="+mj-cs"/>
              </a:rPr>
              <a:t>By PHƯỚC TRANG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7A218C26-69B7-499C-B190-96851A78FEC6}"/>
              </a:ext>
            </a:extLst>
          </p:cNvPr>
          <p:cNvSpPr txBox="1">
            <a:spLocks/>
          </p:cNvSpPr>
          <p:nvPr userDrawn="1"/>
        </p:nvSpPr>
        <p:spPr>
          <a:xfrm>
            <a:off x="-760470" y="5856534"/>
            <a:ext cx="2914996" cy="1072588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Măng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 Non</a:t>
            </a:r>
          </a:p>
        </p:txBody>
      </p:sp>
    </p:spTree>
    <p:extLst>
      <p:ext uri="{BB962C8B-B14F-4D97-AF65-F5344CB8AC3E}">
        <p14:creationId xmlns:p14="http://schemas.microsoft.com/office/powerpoint/2010/main" val="377904343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1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C5E0FEB-D52F-480D-A70B-D86272B798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25"/>
          <a:stretch/>
        </p:blipFill>
        <p:spPr>
          <a:xfrm>
            <a:off x="-2733862" y="-834460"/>
            <a:ext cx="3167916" cy="326862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C5E0FEB-D52F-480D-A70B-D86272B798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25"/>
          <a:stretch/>
        </p:blipFill>
        <p:spPr>
          <a:xfrm>
            <a:off x="12042815" y="3919240"/>
            <a:ext cx="3167916" cy="3268627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134C9EFF-C59B-47AD-BC67-24488957F3EB}"/>
              </a:ext>
            </a:extLst>
          </p:cNvPr>
          <p:cNvSpPr txBox="1">
            <a:spLocks/>
          </p:cNvSpPr>
          <p:nvPr userDrawn="1"/>
        </p:nvSpPr>
        <p:spPr>
          <a:xfrm>
            <a:off x="-2607403" y="2254251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Măng</a:t>
            </a: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 Non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6108D78E-8090-455C-81F2-F57D8860EAC5}"/>
              </a:ext>
            </a:extLst>
          </p:cNvPr>
          <p:cNvSpPr txBox="1">
            <a:spLocks/>
          </p:cNvSpPr>
          <p:nvPr userDrawn="1"/>
        </p:nvSpPr>
        <p:spPr>
          <a:xfrm>
            <a:off x="9127819" y="6404188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SVN-Riesling" panose="02000400000000000000" pitchFamily="2" charset="0"/>
                <a:cs typeface="+mj-cs"/>
              </a:rPr>
              <a:t>By PHƯỚC TRANG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A218C26-69B7-499C-B190-96851A78FEC6}"/>
              </a:ext>
            </a:extLst>
          </p:cNvPr>
          <p:cNvSpPr txBox="1">
            <a:spLocks/>
          </p:cNvSpPr>
          <p:nvPr userDrawn="1"/>
        </p:nvSpPr>
        <p:spPr>
          <a:xfrm>
            <a:off x="-760470" y="5856534"/>
            <a:ext cx="2914996" cy="1072588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Măng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 Non</a:t>
            </a:r>
          </a:p>
        </p:txBody>
      </p:sp>
    </p:spTree>
    <p:extLst>
      <p:ext uri="{BB962C8B-B14F-4D97-AF65-F5344CB8AC3E}">
        <p14:creationId xmlns:p14="http://schemas.microsoft.com/office/powerpoint/2010/main" val="227279761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bg>
      <p:bgPr>
        <a:noFill/>
        <a:effectLst/>
      </p:bgPr>
    </p:bg>
    <p:spTree>
      <p:nvGrpSpPr>
        <p:cNvPr id="1" name="Shape 1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C5E0FEB-D52F-480D-A70B-D86272B798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25"/>
          <a:stretch/>
        </p:blipFill>
        <p:spPr>
          <a:xfrm>
            <a:off x="-2733862" y="-834460"/>
            <a:ext cx="3167916" cy="326862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C5E0FEB-D52F-480D-A70B-D86272B798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25"/>
          <a:stretch/>
        </p:blipFill>
        <p:spPr>
          <a:xfrm>
            <a:off x="12042815" y="3919240"/>
            <a:ext cx="3167916" cy="3268627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134C9EFF-C59B-47AD-BC67-24488957F3EB}"/>
              </a:ext>
            </a:extLst>
          </p:cNvPr>
          <p:cNvSpPr txBox="1">
            <a:spLocks/>
          </p:cNvSpPr>
          <p:nvPr userDrawn="1"/>
        </p:nvSpPr>
        <p:spPr>
          <a:xfrm>
            <a:off x="-2607403" y="2254251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Măng</a:t>
            </a: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 Non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6108D78E-8090-455C-81F2-F57D8860EAC5}"/>
              </a:ext>
            </a:extLst>
          </p:cNvPr>
          <p:cNvSpPr txBox="1">
            <a:spLocks/>
          </p:cNvSpPr>
          <p:nvPr userDrawn="1"/>
        </p:nvSpPr>
        <p:spPr>
          <a:xfrm>
            <a:off x="9127819" y="6404188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SVN-Riesling" panose="02000400000000000000" pitchFamily="2" charset="0"/>
                <a:cs typeface="+mj-cs"/>
              </a:rPr>
              <a:t>By PHƯỚC TRANG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A218C26-69B7-499C-B190-96851A78FEC6}"/>
              </a:ext>
            </a:extLst>
          </p:cNvPr>
          <p:cNvSpPr txBox="1">
            <a:spLocks/>
          </p:cNvSpPr>
          <p:nvPr userDrawn="1"/>
        </p:nvSpPr>
        <p:spPr>
          <a:xfrm>
            <a:off x="-760470" y="5856534"/>
            <a:ext cx="2914996" cy="1072588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Măng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 Non</a:t>
            </a:r>
          </a:p>
        </p:txBody>
      </p:sp>
    </p:spTree>
    <p:extLst>
      <p:ext uri="{BB962C8B-B14F-4D97-AF65-F5344CB8AC3E}">
        <p14:creationId xmlns:p14="http://schemas.microsoft.com/office/powerpoint/2010/main" val="126270570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4C2838-32AB-F0DE-327E-FCECC4C7AE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1DC5247-C6DA-72A3-22C2-276D9DFC1A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469FC5-4B34-BB6D-B0A6-EDB514673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B04BA-638F-48EA-A6C1-2552E34252B4}" type="datetimeFigureOut">
              <a:rPr lang="en-US" smtClean="0"/>
              <a:t>5/6/2023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D6C9B2-27A9-9384-8573-2E278EEC00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E58510-455B-04B5-21EF-643ECBAC05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32A0A-668B-4BA3-A1D4-CAEC26AE55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2893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9163F9-1640-22E0-2DFB-CCC0B6D42D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EE913B-DADE-00D2-9EE6-229E8AE0E5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4DEE23-4B15-208A-C431-8A9104DD9D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B04BA-638F-48EA-A6C1-2552E34252B4}" type="datetimeFigureOut">
              <a:rPr lang="en-US" smtClean="0"/>
              <a:t>5/6/2023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3CF679-25A0-AA86-A959-3F7292543A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45FEE8-B9CE-B650-E80B-DCF180A3E3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32A0A-668B-4BA3-A1D4-CAEC26AE55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46608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43E1C6-F28D-28B6-366E-A9E666BB52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49272A-E9A1-6DDA-2CBF-6B307EF82B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53AC85-7DCD-7B46-6186-5A38ED7D19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B04BA-638F-48EA-A6C1-2552E34252B4}" type="datetimeFigureOut">
              <a:rPr lang="en-US" smtClean="0"/>
              <a:t>5/6/2023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19C5E1-ACAB-CCBA-58C3-02F17FB5F7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2306C0-284D-0AD5-7675-6C7AA168D5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32A0A-668B-4BA3-A1D4-CAEC26AE55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1054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101">
            <a:extLst>
              <a:ext uri="{FF2B5EF4-FFF2-40B4-BE49-F238E27FC236}">
                <a16:creationId xmlns:a16="http://schemas.microsoft.com/office/drawing/2014/main" id="{1094CE54-B4B3-4C76-B9C9-971ECB34C2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矩形 2">
            <a:extLst>
              <a:ext uri="{FF2B5EF4-FFF2-40B4-BE49-F238E27FC236}">
                <a16:creationId xmlns:a16="http://schemas.microsoft.com/office/drawing/2014/main" id="{05B45BC2-AFD2-4521-86C7-28EA6A142BF8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椭圆 4">
            <a:extLst>
              <a:ext uri="{FF2B5EF4-FFF2-40B4-BE49-F238E27FC236}">
                <a16:creationId xmlns:a16="http://schemas.microsoft.com/office/drawing/2014/main" id="{73E6612B-E6CF-431F-83A1-B242A79A465C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任意形状 6">
            <a:extLst>
              <a:ext uri="{FF2B5EF4-FFF2-40B4-BE49-F238E27FC236}">
                <a16:creationId xmlns:a16="http://schemas.microsoft.com/office/drawing/2014/main" id="{9B231B91-9FD3-46F5-8DB9-BCC8C6F58B0F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7">
            <a:extLst>
              <a:ext uri="{FF2B5EF4-FFF2-40B4-BE49-F238E27FC236}">
                <a16:creationId xmlns:a16="http://schemas.microsoft.com/office/drawing/2014/main" id="{75059DDB-9C2F-46FF-9EF1-50E22BC24E2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8">
            <a:extLst>
              <a:ext uri="{FF2B5EF4-FFF2-40B4-BE49-F238E27FC236}">
                <a16:creationId xmlns:a16="http://schemas.microsoft.com/office/drawing/2014/main" id="{A8997046-CAE6-4B59-8DDF-0EFAE5413AF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3" name="椭圆 9">
            <a:extLst>
              <a:ext uri="{FF2B5EF4-FFF2-40B4-BE49-F238E27FC236}">
                <a16:creationId xmlns:a16="http://schemas.microsoft.com/office/drawing/2014/main" id="{BE790CA5-EC6C-4F0B-B555-50D8033BE031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D193922-661E-4324-B921-1DB8F942A2A9}"/>
              </a:ext>
            </a:extLst>
          </p:cNvPr>
          <p:cNvSpPr/>
          <p:nvPr userDrawn="1"/>
        </p:nvSpPr>
        <p:spPr>
          <a:xfrm rot="219724">
            <a:off x="4477184" y="1157469"/>
            <a:ext cx="6008783" cy="4661425"/>
          </a:xfrm>
          <a:prstGeom prst="rect">
            <a:avLst/>
          </a:prstGeom>
          <a:solidFill>
            <a:srgbClr val="7030A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FE6874E-118B-4078-BE60-91865D019286}"/>
              </a:ext>
            </a:extLst>
          </p:cNvPr>
          <p:cNvSpPr/>
          <p:nvPr userDrawn="1"/>
        </p:nvSpPr>
        <p:spPr>
          <a:xfrm rot="2471267">
            <a:off x="9030857" y="1477608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E6DDB6A-D1EC-44AC-A42F-3D5C776DEBE6}"/>
              </a:ext>
            </a:extLst>
          </p:cNvPr>
          <p:cNvSpPr/>
          <p:nvPr userDrawn="1"/>
        </p:nvSpPr>
        <p:spPr>
          <a:xfrm rot="20410169">
            <a:off x="4016052" y="1064033"/>
            <a:ext cx="2397502" cy="4953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3A11163-4540-4661-A7E2-7E02DE00886F}"/>
              </a:ext>
            </a:extLst>
          </p:cNvPr>
          <p:cNvSpPr txBox="1"/>
          <p:nvPr userDrawn="1"/>
        </p:nvSpPr>
        <p:spPr>
          <a:xfrm>
            <a:off x="5353380" y="1982711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LUYỆN TẬP</a:t>
            </a:r>
          </a:p>
        </p:txBody>
      </p:sp>
      <p:pic>
        <p:nvPicPr>
          <p:cNvPr id="18" name="Picture 17" descr="A close-up of a map&#10;&#10;Description automatically generated with low confidence">
            <a:extLst>
              <a:ext uri="{FF2B5EF4-FFF2-40B4-BE49-F238E27FC236}">
                <a16:creationId xmlns:a16="http://schemas.microsoft.com/office/drawing/2014/main" id="{EC3B8C2B-5D7C-48F2-8FC7-FE45F136AC3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337" y="1150962"/>
            <a:ext cx="1481296" cy="4904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341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D9AA26-0920-253A-1B3A-C25A5DECE3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1C85EB-6E3E-228E-9BC8-2074E16B06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B5AF9A-89D8-E486-46E8-F7DB20F609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A032BE-066A-6EF6-3FD8-1176559FD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B04BA-638F-48EA-A6C1-2552E34252B4}" type="datetimeFigureOut">
              <a:rPr lang="en-US" smtClean="0"/>
              <a:t>5/6/2023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EAC68A-F279-84B6-F858-39B7CEB3F3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153E95-AE77-9A8F-A976-86C176475A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32A0A-668B-4BA3-A1D4-CAEC26AE55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15486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086144-0C95-FDD6-2B40-7B5C343C85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26A8D4-FBC1-6086-9F01-F4467D1AB3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480A643-726C-F5E8-9466-9E536AEF31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074AE65-7216-9CC9-FDDE-AD229920F3C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C79F487-7A46-5333-03BE-FF9F5169AC0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991B343-99F6-3F57-7C7F-451F5F6828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B04BA-638F-48EA-A6C1-2552E34252B4}" type="datetimeFigureOut">
              <a:rPr lang="en-US" smtClean="0"/>
              <a:t>5/6/2023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DBE397A-D397-E3DD-0016-07497ACAD4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192C715-56EE-A8DC-DE82-5A8F4CC370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32A0A-668B-4BA3-A1D4-CAEC26AE55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76474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7DE4C7-FB69-A77F-E038-E0858610BD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440CE38-EA2E-7D3A-83B6-B0551065A4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B04BA-638F-48EA-A6C1-2552E34252B4}" type="datetimeFigureOut">
              <a:rPr lang="en-US" smtClean="0"/>
              <a:t>5/6/2023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F80A544-B5CA-6A6C-4218-6B17004F3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BB459C1-3B8E-5CB2-40AF-14A22B0148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32A0A-668B-4BA3-A1D4-CAEC26AE55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90886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6B8B27E-0644-CBDB-C524-BDFD58E0CF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B04BA-638F-48EA-A6C1-2552E34252B4}" type="datetimeFigureOut">
              <a:rPr lang="en-US" smtClean="0"/>
              <a:t>5/6/2023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E1DD0FF-1FC9-EC42-7356-AC8B9D3F1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38F02D-4E3C-E367-43C5-09FDB8F98A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32A0A-668B-4BA3-A1D4-CAEC26AE55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4297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0F05E9-1F88-C5EE-EF70-EA3981CAE2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5A3470-5087-619F-38F6-AD694C78CA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E3F10DB-A00C-F861-184A-302A17CADD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B39E9B-A151-ED07-A8F7-E0309DF5B8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B04BA-638F-48EA-A6C1-2552E34252B4}" type="datetimeFigureOut">
              <a:rPr lang="en-US" smtClean="0"/>
              <a:t>5/6/2023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49ED2E-8C4B-EFE6-5A39-F57C9D2827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3DB092-EF32-1579-1878-F5F8735EAB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32A0A-668B-4BA3-A1D4-CAEC26AE55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35648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AF6128-7498-E38B-08E8-6DD0ACD271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5614011-A1C6-9B8E-DE78-5721A33060D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A673AA-A812-336D-64B7-7BABB2555F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33CBE1-53F8-D4FA-D122-1FCFB54312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B04BA-638F-48EA-A6C1-2552E34252B4}" type="datetimeFigureOut">
              <a:rPr lang="en-US" smtClean="0"/>
              <a:t>5/6/2023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9E87F8-C9B4-DFEF-FCD9-8D59F96659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6DE763-C4E4-9F22-86BD-FBDFA371E6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32A0A-668B-4BA3-A1D4-CAEC26AE55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98281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29DB76-15AA-0062-37A4-CFC6D6B213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1842BC8-0C5F-6743-2516-A5B0D7059F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CB03FF-AACF-AA26-D157-782720D9C6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B04BA-638F-48EA-A6C1-2552E34252B4}" type="datetimeFigureOut">
              <a:rPr lang="en-US" smtClean="0"/>
              <a:t>5/6/2023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61387D-A5E3-9679-114B-B71D7ABC04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5764B2-358E-97FC-ADF8-CD8425A3AB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32A0A-668B-4BA3-A1D4-CAEC26AE55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99731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FCC17A1-1C28-B08A-49D4-76AFF8B00BE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A90B4E1-A4F5-6814-F30D-9364055DA6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532ADE-EA4E-8ADA-74D1-D3B6B8912C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B04BA-638F-48EA-A6C1-2552E34252B4}" type="datetimeFigureOut">
              <a:rPr lang="en-US" smtClean="0"/>
              <a:t>5/6/2023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5180E4-8C4C-68B2-B5D5-746B223EE2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EA1813-F4AC-E6B0-9C2B-0457F36A67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32A0A-668B-4BA3-A1D4-CAEC26AE55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04245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5/6/2023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62879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5/6/2023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0921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101">
            <a:extLst>
              <a:ext uri="{FF2B5EF4-FFF2-40B4-BE49-F238E27FC236}">
                <a16:creationId xmlns:a16="http://schemas.microsoft.com/office/drawing/2014/main" id="{431122EC-FBF2-4C68-B7F9-E67ABB594A4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7" name="矩形 2">
            <a:extLst>
              <a:ext uri="{FF2B5EF4-FFF2-40B4-BE49-F238E27FC236}">
                <a16:creationId xmlns:a16="http://schemas.microsoft.com/office/drawing/2014/main" id="{26859808-0E4C-4601-BFD5-C6BA5BCC44FE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8" name="椭圆 4">
            <a:extLst>
              <a:ext uri="{FF2B5EF4-FFF2-40B4-BE49-F238E27FC236}">
                <a16:creationId xmlns:a16="http://schemas.microsoft.com/office/drawing/2014/main" id="{C20B859B-7433-488D-AD26-C313806026F3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任意形状 6">
            <a:extLst>
              <a:ext uri="{FF2B5EF4-FFF2-40B4-BE49-F238E27FC236}">
                <a16:creationId xmlns:a16="http://schemas.microsoft.com/office/drawing/2014/main" id="{26C76A02-5C8B-42AD-8662-686E30606D34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7">
            <a:extLst>
              <a:ext uri="{FF2B5EF4-FFF2-40B4-BE49-F238E27FC236}">
                <a16:creationId xmlns:a16="http://schemas.microsoft.com/office/drawing/2014/main" id="{C6F4EA04-890C-4306-9211-FB1733E0C647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1" name="图片 8">
            <a:extLst>
              <a:ext uri="{FF2B5EF4-FFF2-40B4-BE49-F238E27FC236}">
                <a16:creationId xmlns:a16="http://schemas.microsoft.com/office/drawing/2014/main" id="{A97A903A-09E9-4691-B496-37BE5D102D5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2" name="椭圆 9">
            <a:extLst>
              <a:ext uri="{FF2B5EF4-FFF2-40B4-BE49-F238E27FC236}">
                <a16:creationId xmlns:a16="http://schemas.microsoft.com/office/drawing/2014/main" id="{0A2B951D-F19F-475D-B457-B86EF8DC984B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509803A-0360-4D33-9AB5-ED47ED9135D1}"/>
              </a:ext>
            </a:extLst>
          </p:cNvPr>
          <p:cNvSpPr/>
          <p:nvPr userDrawn="1"/>
        </p:nvSpPr>
        <p:spPr>
          <a:xfrm rot="21228401">
            <a:off x="2278901" y="1179055"/>
            <a:ext cx="6008783" cy="4661425"/>
          </a:xfrm>
          <a:prstGeom prst="rect">
            <a:avLst/>
          </a:prstGeom>
          <a:solidFill>
            <a:schemeClr val="accent4">
              <a:lumMod val="60000"/>
              <a:lumOff val="40000"/>
              <a:alpha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E0D0665-6999-4651-BD19-C7C402D30EEB}"/>
              </a:ext>
            </a:extLst>
          </p:cNvPr>
          <p:cNvSpPr/>
          <p:nvPr userDrawn="1"/>
        </p:nvSpPr>
        <p:spPr>
          <a:xfrm rot="1737576">
            <a:off x="6328895" y="1082086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A77F017-DFC1-4D5F-8272-B3E76D6DA324}"/>
              </a:ext>
            </a:extLst>
          </p:cNvPr>
          <p:cNvSpPr/>
          <p:nvPr userDrawn="1"/>
        </p:nvSpPr>
        <p:spPr>
          <a:xfrm rot="19676478">
            <a:off x="1401292" y="1522000"/>
            <a:ext cx="2397502" cy="4953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D542502-B1BA-4EEE-B113-19E670FE5796}"/>
              </a:ext>
            </a:extLst>
          </p:cNvPr>
          <p:cNvSpPr txBox="1"/>
          <p:nvPr userDrawn="1"/>
        </p:nvSpPr>
        <p:spPr>
          <a:xfrm>
            <a:off x="3155097" y="2004297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HOẠT ĐỘNG</a:t>
            </a:r>
          </a:p>
        </p:txBody>
      </p:sp>
      <p:pic>
        <p:nvPicPr>
          <p:cNvPr id="18" name="图片 9">
            <a:extLst>
              <a:ext uri="{FF2B5EF4-FFF2-40B4-BE49-F238E27FC236}">
                <a16:creationId xmlns:a16="http://schemas.microsoft.com/office/drawing/2014/main" id="{9E265F87-F072-4C1C-809B-60B65BA79A8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0707" y="2622107"/>
            <a:ext cx="3028932" cy="3847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85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5/6/2023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235510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0684" y="1600202"/>
            <a:ext cx="71945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08433" y="1600202"/>
            <a:ext cx="719666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5/6/2023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395484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5/6/2023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1615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5/6/2023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135217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5/6/2023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8529365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2"/>
            <a:ext cx="6815666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5/6/2023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310616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5/6/2023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284564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5/6/2023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803177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58084" y="274640"/>
            <a:ext cx="3647016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684" y="274640"/>
            <a:ext cx="107442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5/6/2023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8865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id="{0E1D8535-7268-4559-A162-57863C850A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id="{3599D6A8-8376-4469-B1C4-0D0AB8B9FCB9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id="{F6108594-A8DF-4763-BAD6-AFEBB0C3196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id="{B8502FED-250A-4CBC-8EE4-50D3D012EADA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id="{4B97A2AD-D2A2-4C3E-AA45-DF5B9EE1314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id="{1D1F51E3-6E1F-4794-92D5-63FB01D635F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id="{ECDDE16C-0075-42EB-A3AA-DDD1D96A76E4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FB12868-D957-45A4-B5D8-783DBD98F2C6}"/>
              </a:ext>
            </a:extLst>
          </p:cNvPr>
          <p:cNvSpPr/>
          <p:nvPr userDrawn="1"/>
        </p:nvSpPr>
        <p:spPr>
          <a:xfrm>
            <a:off x="3667342" y="983093"/>
            <a:ext cx="6008783" cy="4661425"/>
          </a:xfrm>
          <a:prstGeom prst="rect">
            <a:avLst/>
          </a:prstGeom>
          <a:solidFill>
            <a:srgbClr val="00CC66">
              <a:alpha val="49804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FA12B3A-07B6-44F1-A01E-33FD73C34EBA}"/>
              </a:ext>
            </a:extLst>
          </p:cNvPr>
          <p:cNvSpPr/>
          <p:nvPr userDrawn="1"/>
        </p:nvSpPr>
        <p:spPr>
          <a:xfrm rot="2109175">
            <a:off x="8040873" y="1261475"/>
            <a:ext cx="221102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A2EDEA0-7184-436C-992C-8D667AA8EB7F}"/>
              </a:ext>
            </a:extLst>
          </p:cNvPr>
          <p:cNvSpPr/>
          <p:nvPr userDrawn="1"/>
        </p:nvSpPr>
        <p:spPr>
          <a:xfrm rot="20048077">
            <a:off x="2977240" y="1148481"/>
            <a:ext cx="2397502" cy="4953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F28E606-F052-4F98-9FBC-30FFA9B82FDA}"/>
              </a:ext>
            </a:extLst>
          </p:cNvPr>
          <p:cNvSpPr txBox="1"/>
          <p:nvPr userDrawn="1"/>
        </p:nvSpPr>
        <p:spPr>
          <a:xfrm>
            <a:off x="4557819" y="1913421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KHÁM PHÁ</a:t>
            </a:r>
          </a:p>
        </p:txBody>
      </p:sp>
      <p:pic>
        <p:nvPicPr>
          <p:cNvPr id="21" name="图形 1">
            <a:extLst>
              <a:ext uri="{FF2B5EF4-FFF2-40B4-BE49-F238E27FC236}">
                <a16:creationId xmlns:a16="http://schemas.microsoft.com/office/drawing/2014/main" id="{E7242FD6-D5A6-4563-A793-692CAF20691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16645" y="3997564"/>
            <a:ext cx="3980370" cy="1979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6300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7.xml"/><Relationship Id="rId18" Type="http://schemas.openxmlformats.org/officeDocument/2006/relationships/slideLayout" Target="../slideLayouts/slideLayout32.xml"/><Relationship Id="rId26" Type="http://schemas.openxmlformats.org/officeDocument/2006/relationships/slideLayout" Target="../slideLayouts/slideLayout40.xml"/><Relationship Id="rId39" Type="http://schemas.openxmlformats.org/officeDocument/2006/relationships/slideLayout" Target="../slideLayouts/slideLayout53.xml"/><Relationship Id="rId3" Type="http://schemas.openxmlformats.org/officeDocument/2006/relationships/slideLayout" Target="../slideLayouts/slideLayout17.xml"/><Relationship Id="rId21" Type="http://schemas.openxmlformats.org/officeDocument/2006/relationships/slideLayout" Target="../slideLayouts/slideLayout35.xml"/><Relationship Id="rId34" Type="http://schemas.openxmlformats.org/officeDocument/2006/relationships/slideLayout" Target="../slideLayouts/slideLayout48.xml"/><Relationship Id="rId42" Type="http://schemas.openxmlformats.org/officeDocument/2006/relationships/slideLayout" Target="../slideLayouts/slideLayout56.xml"/><Relationship Id="rId47" Type="http://schemas.openxmlformats.org/officeDocument/2006/relationships/slideLayout" Target="../slideLayouts/slideLayout61.xml"/><Relationship Id="rId50" Type="http://schemas.openxmlformats.org/officeDocument/2006/relationships/slideLayout" Target="../slideLayouts/slideLayout64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17" Type="http://schemas.openxmlformats.org/officeDocument/2006/relationships/slideLayout" Target="../slideLayouts/slideLayout31.xml"/><Relationship Id="rId25" Type="http://schemas.openxmlformats.org/officeDocument/2006/relationships/slideLayout" Target="../slideLayouts/slideLayout39.xml"/><Relationship Id="rId33" Type="http://schemas.openxmlformats.org/officeDocument/2006/relationships/slideLayout" Target="../slideLayouts/slideLayout47.xml"/><Relationship Id="rId38" Type="http://schemas.openxmlformats.org/officeDocument/2006/relationships/slideLayout" Target="../slideLayouts/slideLayout52.xml"/><Relationship Id="rId46" Type="http://schemas.openxmlformats.org/officeDocument/2006/relationships/slideLayout" Target="../slideLayouts/slideLayout60.xml"/><Relationship Id="rId2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30.xml"/><Relationship Id="rId20" Type="http://schemas.openxmlformats.org/officeDocument/2006/relationships/slideLayout" Target="../slideLayouts/slideLayout34.xml"/><Relationship Id="rId29" Type="http://schemas.openxmlformats.org/officeDocument/2006/relationships/slideLayout" Target="../slideLayouts/slideLayout43.xml"/><Relationship Id="rId41" Type="http://schemas.openxmlformats.org/officeDocument/2006/relationships/slideLayout" Target="../slideLayouts/slideLayout55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24" Type="http://schemas.openxmlformats.org/officeDocument/2006/relationships/slideLayout" Target="../slideLayouts/slideLayout38.xml"/><Relationship Id="rId32" Type="http://schemas.openxmlformats.org/officeDocument/2006/relationships/slideLayout" Target="../slideLayouts/slideLayout46.xml"/><Relationship Id="rId37" Type="http://schemas.openxmlformats.org/officeDocument/2006/relationships/slideLayout" Target="../slideLayouts/slideLayout51.xml"/><Relationship Id="rId40" Type="http://schemas.openxmlformats.org/officeDocument/2006/relationships/slideLayout" Target="../slideLayouts/slideLayout54.xml"/><Relationship Id="rId45" Type="http://schemas.openxmlformats.org/officeDocument/2006/relationships/slideLayout" Target="../slideLayouts/slideLayout59.xml"/><Relationship Id="rId53" Type="http://schemas.openxmlformats.org/officeDocument/2006/relationships/theme" Target="../theme/theme3.xml"/><Relationship Id="rId5" Type="http://schemas.openxmlformats.org/officeDocument/2006/relationships/slideLayout" Target="../slideLayouts/slideLayout19.xml"/><Relationship Id="rId15" Type="http://schemas.openxmlformats.org/officeDocument/2006/relationships/slideLayout" Target="../slideLayouts/slideLayout29.xml"/><Relationship Id="rId23" Type="http://schemas.openxmlformats.org/officeDocument/2006/relationships/slideLayout" Target="../slideLayouts/slideLayout37.xml"/><Relationship Id="rId28" Type="http://schemas.openxmlformats.org/officeDocument/2006/relationships/slideLayout" Target="../slideLayouts/slideLayout42.xml"/><Relationship Id="rId36" Type="http://schemas.openxmlformats.org/officeDocument/2006/relationships/slideLayout" Target="../slideLayouts/slideLayout50.xml"/><Relationship Id="rId49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24.xml"/><Relationship Id="rId19" Type="http://schemas.openxmlformats.org/officeDocument/2006/relationships/slideLayout" Target="../slideLayouts/slideLayout33.xml"/><Relationship Id="rId31" Type="http://schemas.openxmlformats.org/officeDocument/2006/relationships/slideLayout" Target="../slideLayouts/slideLayout45.xml"/><Relationship Id="rId44" Type="http://schemas.openxmlformats.org/officeDocument/2006/relationships/slideLayout" Target="../slideLayouts/slideLayout58.xml"/><Relationship Id="rId52" Type="http://schemas.openxmlformats.org/officeDocument/2006/relationships/slideLayout" Target="../slideLayouts/slideLayout66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Relationship Id="rId22" Type="http://schemas.openxmlformats.org/officeDocument/2006/relationships/slideLayout" Target="../slideLayouts/slideLayout36.xml"/><Relationship Id="rId27" Type="http://schemas.openxmlformats.org/officeDocument/2006/relationships/slideLayout" Target="../slideLayouts/slideLayout41.xml"/><Relationship Id="rId30" Type="http://schemas.openxmlformats.org/officeDocument/2006/relationships/slideLayout" Target="../slideLayouts/slideLayout44.xml"/><Relationship Id="rId35" Type="http://schemas.openxmlformats.org/officeDocument/2006/relationships/slideLayout" Target="../slideLayouts/slideLayout49.xml"/><Relationship Id="rId43" Type="http://schemas.openxmlformats.org/officeDocument/2006/relationships/slideLayout" Target="../slideLayouts/slideLayout57.xml"/><Relationship Id="rId48" Type="http://schemas.openxmlformats.org/officeDocument/2006/relationships/slideLayout" Target="../slideLayouts/slideLayout62.xml"/><Relationship Id="rId8" Type="http://schemas.openxmlformats.org/officeDocument/2006/relationships/slideLayout" Target="../slideLayouts/slideLayout22.xml"/><Relationship Id="rId51" Type="http://schemas.openxmlformats.org/officeDocument/2006/relationships/slideLayout" Target="../slideLayouts/slideLayout6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47.pn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42784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0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0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BF82D2-7A68-459D-A996-9BDDA2518FA4}" type="datetimeFigureOut">
              <a:rPr lang="zh-CN" altLang="en-US" smtClean="0"/>
              <a:t>2023/5/6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3" y="6356747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6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2770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</p:sldLayoutIdLst>
  <mc:AlternateContent xmlns:mc="http://schemas.openxmlformats.org/markup-compatibility/2006" xmlns:p14="http://schemas.microsoft.com/office/powerpoint/2010/main">
    <mc:Choice Requires="p14">
      <p:transition spd="slow" p14:dur="1250" advTm="2440">
        <p14:switch dir="r"/>
      </p:transition>
    </mc:Choice>
    <mc:Fallback xmlns="">
      <p:transition spd="slow" advTm="2440">
        <p:fade/>
      </p:transition>
    </mc:Fallback>
  </mc:AlternateContent>
  <p:txStyles>
    <p:titleStyle>
      <a:lvl1pPr algn="l" defTabSz="866943" rtl="0" eaLnBrk="1" latinLnBrk="0" hangingPunct="1">
        <a:lnSpc>
          <a:spcPct val="90000"/>
        </a:lnSpc>
        <a:spcBef>
          <a:spcPct val="0"/>
        </a:spcBef>
        <a:buNone/>
        <a:defRPr sz="417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736" indent="-216736" algn="l" defTabSz="866943" rtl="0" eaLnBrk="1" latinLnBrk="0" hangingPunct="1">
        <a:lnSpc>
          <a:spcPct val="90000"/>
        </a:lnSpc>
        <a:spcBef>
          <a:spcPts val="948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07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678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896" kern="1200">
          <a:solidFill>
            <a:schemeClr val="tx1"/>
          </a:solidFill>
          <a:latin typeface="+mn-lt"/>
          <a:ea typeface="+mn-ea"/>
          <a:cs typeface="+mn-cs"/>
        </a:defRPr>
      </a:lvl3pPr>
      <a:lvl4pPr marL="1517150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950621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384092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817564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251035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684506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1pPr>
      <a:lvl2pPr marL="4334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2pPr>
      <a:lvl3pPr marL="866943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3pPr>
      <a:lvl4pPr marL="1300414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733885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167357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600828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034299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4677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0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65488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  <p:sldLayoutId id="2147483705" r:id="rId13"/>
    <p:sldLayoutId id="2147483706" r:id="rId14"/>
    <p:sldLayoutId id="2147483707" r:id="rId15"/>
    <p:sldLayoutId id="2147483708" r:id="rId16"/>
    <p:sldLayoutId id="2147483709" r:id="rId17"/>
    <p:sldLayoutId id="2147483710" r:id="rId18"/>
    <p:sldLayoutId id="2147483711" r:id="rId19"/>
    <p:sldLayoutId id="2147483712" r:id="rId20"/>
    <p:sldLayoutId id="2147483713" r:id="rId21"/>
    <p:sldLayoutId id="2147483714" r:id="rId22"/>
    <p:sldLayoutId id="2147483715" r:id="rId23"/>
    <p:sldLayoutId id="2147483716" r:id="rId24"/>
    <p:sldLayoutId id="2147483717" r:id="rId25"/>
    <p:sldLayoutId id="2147483718" r:id="rId26"/>
    <p:sldLayoutId id="2147483719" r:id="rId27"/>
    <p:sldLayoutId id="2147483720" r:id="rId28"/>
    <p:sldLayoutId id="2147483721" r:id="rId29"/>
    <p:sldLayoutId id="2147483722" r:id="rId30"/>
    <p:sldLayoutId id="2147483723" r:id="rId31"/>
    <p:sldLayoutId id="2147483724" r:id="rId32"/>
    <p:sldLayoutId id="2147483725" r:id="rId33"/>
    <p:sldLayoutId id="2147483726" r:id="rId34"/>
    <p:sldLayoutId id="2147483727" r:id="rId35"/>
    <p:sldLayoutId id="2147483728" r:id="rId36"/>
    <p:sldLayoutId id="2147483729" r:id="rId37"/>
    <p:sldLayoutId id="2147483730" r:id="rId38"/>
    <p:sldLayoutId id="2147483731" r:id="rId39"/>
    <p:sldLayoutId id="2147483732" r:id="rId40"/>
    <p:sldLayoutId id="2147483733" r:id="rId41"/>
    <p:sldLayoutId id="2147483734" r:id="rId42"/>
    <p:sldLayoutId id="2147483735" r:id="rId43"/>
    <p:sldLayoutId id="2147483736" r:id="rId44"/>
    <p:sldLayoutId id="2147483737" r:id="rId45"/>
    <p:sldLayoutId id="2147483738" r:id="rId46"/>
    <p:sldLayoutId id="2147483739" r:id="rId47"/>
    <p:sldLayoutId id="2147483740" r:id="rId48"/>
    <p:sldLayoutId id="2147483741" r:id="rId49"/>
    <p:sldLayoutId id="2147483742" r:id="rId50"/>
    <p:sldLayoutId id="2147483743" r:id="rId51"/>
    <p:sldLayoutId id="2147483744" r:id="rId52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9Slide.vn - 2019">
            <a:extLst>
              <a:ext uri="{FF2B5EF4-FFF2-40B4-BE49-F238E27FC236}">
                <a16:creationId xmlns:a16="http://schemas.microsoft.com/office/drawing/2014/main" id="{89C11212-37B4-46E9-A6AA-608E09F37FC3}"/>
              </a:ext>
            </a:extLst>
          </p:cNvPr>
          <p:cNvSpPr txBox="1"/>
          <p:nvPr userDrawn="1"/>
        </p:nvSpPr>
        <p:spPr>
          <a:xfrm>
            <a:off x="0" y="-2016442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567280E-3606-4F07-B48E-BEBC6301C5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680368-EC8F-20F5-7D78-3E38AE9E2C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A5E17B-B4A5-0DA1-A35A-8EF9DA95965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CB04BA-638F-48EA-A6C1-2552E34252B4}" type="datetimeFigureOut">
              <a:rPr lang="en-US" smtClean="0"/>
              <a:t>5/6/2023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7A89D5-2D57-CF0E-2ECF-99F706F3E6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69F354-1532-5625-8002-6B51A71653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E32A0A-668B-4BA3-A1D4-CAEC26AE55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902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B78667-E865-4580-9C06-63F58C228D54}" type="datetimeFigureOut">
              <a:rPr lang="en-US" smtClean="0"/>
              <a:t>5/6/2023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8244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8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7" Type="http://schemas.openxmlformats.org/officeDocument/2006/relationships/image" Target="../media/image35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5.xml"/><Relationship Id="rId6" Type="http://schemas.microsoft.com/office/2007/relationships/hdphoto" Target="../media/hdphoto1.wdp"/><Relationship Id="rId5" Type="http://schemas.openxmlformats.org/officeDocument/2006/relationships/image" Target="../media/image63.png"/><Relationship Id="rId4" Type="http://schemas.openxmlformats.org/officeDocument/2006/relationships/image" Target="../media/image3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13" Type="http://schemas.openxmlformats.org/officeDocument/2006/relationships/image" Target="../media/image67.png"/><Relationship Id="rId18" Type="http://schemas.openxmlformats.org/officeDocument/2006/relationships/image" Target="../media/image72.png"/><Relationship Id="rId3" Type="http://schemas.openxmlformats.org/officeDocument/2006/relationships/slide" Target="slide13.xml"/><Relationship Id="rId7" Type="http://schemas.openxmlformats.org/officeDocument/2006/relationships/image" Target="../media/image64.png"/><Relationship Id="rId12" Type="http://schemas.openxmlformats.org/officeDocument/2006/relationships/slide" Target="slide18.xml"/><Relationship Id="rId17" Type="http://schemas.openxmlformats.org/officeDocument/2006/relationships/image" Target="../media/image71.png"/><Relationship Id="rId2" Type="http://schemas.openxmlformats.org/officeDocument/2006/relationships/slide" Target="slide22.xml"/><Relationship Id="rId16" Type="http://schemas.openxmlformats.org/officeDocument/2006/relationships/image" Target="../media/image70.png"/><Relationship Id="rId1" Type="http://schemas.openxmlformats.org/officeDocument/2006/relationships/slideLayout" Target="../slideLayouts/slideLayout3.xml"/><Relationship Id="rId6" Type="http://schemas.openxmlformats.org/officeDocument/2006/relationships/slide" Target="slide14.xml"/><Relationship Id="rId11" Type="http://schemas.openxmlformats.org/officeDocument/2006/relationships/image" Target="../media/image66.png"/><Relationship Id="rId5" Type="http://schemas.openxmlformats.org/officeDocument/2006/relationships/slide" Target="slide25.xml"/><Relationship Id="rId15" Type="http://schemas.openxmlformats.org/officeDocument/2006/relationships/image" Target="../media/image69.png"/><Relationship Id="rId10" Type="http://schemas.openxmlformats.org/officeDocument/2006/relationships/slide" Target="slide17.xml"/><Relationship Id="rId4" Type="http://schemas.openxmlformats.org/officeDocument/2006/relationships/slide" Target="slide24.xml"/><Relationship Id="rId9" Type="http://schemas.openxmlformats.org/officeDocument/2006/relationships/image" Target="../media/image65.png"/><Relationship Id="rId14" Type="http://schemas.openxmlformats.org/officeDocument/2006/relationships/image" Target="../media/image6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slide" Target="slide1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7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3" Type="http://schemas.openxmlformats.org/officeDocument/2006/relationships/slide" Target="slide12.xml"/><Relationship Id="rId7" Type="http://schemas.openxmlformats.org/officeDocument/2006/relationships/image" Target="../media/image78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7.png"/><Relationship Id="rId5" Type="http://schemas.openxmlformats.org/officeDocument/2006/relationships/image" Target="../media/image76.png"/><Relationship Id="rId4" Type="http://schemas.openxmlformats.org/officeDocument/2006/relationships/image" Target="../media/image7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7" Type="http://schemas.openxmlformats.org/officeDocument/2006/relationships/image" Target="../media/image74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0.png"/><Relationship Id="rId5" Type="http://schemas.openxmlformats.org/officeDocument/2006/relationships/image" Target="../media/image73.png"/><Relationship Id="rId4" Type="http://schemas.openxmlformats.org/officeDocument/2006/relationships/image" Target="../media/image7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png"/><Relationship Id="rId3" Type="http://schemas.openxmlformats.org/officeDocument/2006/relationships/slide" Target="slide12.xml"/><Relationship Id="rId7" Type="http://schemas.openxmlformats.org/officeDocument/2006/relationships/image" Target="../media/image83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2.png"/><Relationship Id="rId5" Type="http://schemas.openxmlformats.org/officeDocument/2006/relationships/image" Target="../media/image81.png"/><Relationship Id="rId4" Type="http://schemas.openxmlformats.org/officeDocument/2006/relationships/image" Target="../media/image73.png"/><Relationship Id="rId9" Type="http://schemas.openxmlformats.org/officeDocument/2006/relationships/image" Target="../media/image7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4.png"/><Relationship Id="rId5" Type="http://schemas.openxmlformats.org/officeDocument/2006/relationships/image" Target="../media/image73.png"/><Relationship Id="rId4" Type="http://schemas.openxmlformats.org/officeDocument/2006/relationships/image" Target="../media/image8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7" Type="http://schemas.openxmlformats.org/officeDocument/2006/relationships/image" Target="../media/image74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7.png"/><Relationship Id="rId5" Type="http://schemas.openxmlformats.org/officeDocument/2006/relationships/image" Target="../media/image73.png"/><Relationship Id="rId4" Type="http://schemas.openxmlformats.org/officeDocument/2006/relationships/image" Target="../media/image86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3" Type="http://schemas.openxmlformats.org/officeDocument/2006/relationships/image" Target="../media/image88.png"/><Relationship Id="rId7" Type="http://schemas.openxmlformats.org/officeDocument/2006/relationships/image" Target="../media/image9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1.png"/><Relationship Id="rId5" Type="http://schemas.openxmlformats.org/officeDocument/2006/relationships/image" Target="../media/image90.png"/><Relationship Id="rId4" Type="http://schemas.openxmlformats.org/officeDocument/2006/relationships/image" Target="../media/image8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slide" Target="slide4.xml"/><Relationship Id="rId7" Type="http://schemas.openxmlformats.org/officeDocument/2006/relationships/slide" Target="slide8.xml"/><Relationship Id="rId2" Type="http://schemas.openxmlformats.org/officeDocument/2006/relationships/slide" Target="slide3.xml"/><Relationship Id="rId1" Type="http://schemas.openxmlformats.org/officeDocument/2006/relationships/slideLayout" Target="../slideLayouts/slideLayout84.xml"/><Relationship Id="rId6" Type="http://schemas.openxmlformats.org/officeDocument/2006/relationships/slide" Target="slide7.xml"/><Relationship Id="rId5" Type="http://schemas.openxmlformats.org/officeDocument/2006/relationships/slide" Target="slide6.xml"/><Relationship Id="rId4" Type="http://schemas.openxmlformats.org/officeDocument/2006/relationships/slide" Target="slide5.xml"/><Relationship Id="rId9" Type="http://schemas.openxmlformats.org/officeDocument/2006/relationships/image" Target="../media/image50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6.png"/><Relationship Id="rId13" Type="http://schemas.openxmlformats.org/officeDocument/2006/relationships/slide" Target="slide26.xml"/><Relationship Id="rId3" Type="http://schemas.openxmlformats.org/officeDocument/2006/relationships/image" Target="../media/image93.png"/><Relationship Id="rId7" Type="http://schemas.openxmlformats.org/officeDocument/2006/relationships/slide" Target="slide23.xml"/><Relationship Id="rId12" Type="http://schemas.openxmlformats.org/officeDocument/2006/relationships/image" Target="../media/image98.png"/><Relationship Id="rId2" Type="http://schemas.openxmlformats.org/officeDocument/2006/relationships/slide" Target="slide2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5.png"/><Relationship Id="rId11" Type="http://schemas.openxmlformats.org/officeDocument/2006/relationships/slide" Target="slide25.xml"/><Relationship Id="rId5" Type="http://schemas.openxmlformats.org/officeDocument/2006/relationships/slide" Target="slide22.xml"/><Relationship Id="rId15" Type="http://schemas.openxmlformats.org/officeDocument/2006/relationships/image" Target="../media/image74.png"/><Relationship Id="rId10" Type="http://schemas.openxmlformats.org/officeDocument/2006/relationships/image" Target="../media/image97.png"/><Relationship Id="rId4" Type="http://schemas.openxmlformats.org/officeDocument/2006/relationships/image" Target="../media/image94.png"/><Relationship Id="rId9" Type="http://schemas.openxmlformats.org/officeDocument/2006/relationships/slide" Target="slide24.xml"/><Relationship Id="rId14" Type="http://schemas.openxmlformats.org/officeDocument/2006/relationships/image" Target="../media/image9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3.xml"/><Relationship Id="rId5" Type="http://schemas.openxmlformats.org/officeDocument/2006/relationships/slide" Target="slide20.xml"/><Relationship Id="rId4" Type="http://schemas.openxmlformats.org/officeDocument/2006/relationships/image" Target="../media/image10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3.xml"/><Relationship Id="rId5" Type="http://schemas.openxmlformats.org/officeDocument/2006/relationships/slide" Target="slide20.xml"/><Relationship Id="rId4" Type="http://schemas.openxmlformats.org/officeDocument/2006/relationships/image" Target="../media/image10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3.xml"/><Relationship Id="rId5" Type="http://schemas.openxmlformats.org/officeDocument/2006/relationships/slide" Target="slide20.xml"/><Relationship Id="rId4" Type="http://schemas.openxmlformats.org/officeDocument/2006/relationships/image" Target="../media/image10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3.xml"/><Relationship Id="rId5" Type="http://schemas.openxmlformats.org/officeDocument/2006/relationships/slide" Target="slide20.xml"/><Relationship Id="rId4" Type="http://schemas.openxmlformats.org/officeDocument/2006/relationships/image" Target="../media/image10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3.xml"/><Relationship Id="rId4" Type="http://schemas.openxmlformats.org/officeDocument/2006/relationships/slide" Target="slide2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3.xml"/><Relationship Id="rId4" Type="http://schemas.openxmlformats.org/officeDocument/2006/relationships/slide" Target="slide20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74.png"/><Relationship Id="rId4" Type="http://schemas.openxmlformats.org/officeDocument/2006/relationships/image" Target="../media/image105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1.png"/><Relationship Id="rId3" Type="http://schemas.microsoft.com/office/2007/relationships/hdphoto" Target="../media/hdphoto2.wdp"/><Relationship Id="rId7" Type="http://schemas.openxmlformats.org/officeDocument/2006/relationships/image" Target="../media/image110.png"/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73.xml"/><Relationship Id="rId6" Type="http://schemas.openxmlformats.org/officeDocument/2006/relationships/image" Target="../media/image109.png"/><Relationship Id="rId5" Type="http://schemas.openxmlformats.org/officeDocument/2006/relationships/image" Target="../media/image108.png"/><Relationship Id="rId4" Type="http://schemas.openxmlformats.org/officeDocument/2006/relationships/image" Target="../media/image10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7" Type="http://schemas.openxmlformats.org/officeDocument/2006/relationships/image" Target="../media/image55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84.xml"/><Relationship Id="rId6" Type="http://schemas.openxmlformats.org/officeDocument/2006/relationships/slide" Target="slide2.xml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84.xml"/><Relationship Id="rId4" Type="http://schemas.openxmlformats.org/officeDocument/2006/relationships/image" Target="../media/image5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84.xml"/><Relationship Id="rId5" Type="http://schemas.openxmlformats.org/officeDocument/2006/relationships/image" Target="../media/image55.png"/><Relationship Id="rId4" Type="http://schemas.openxmlformats.org/officeDocument/2006/relationships/slide" Target="sl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slide" Target="slide2.xml"/><Relationship Id="rId1" Type="http://schemas.openxmlformats.org/officeDocument/2006/relationships/slideLayout" Target="../slideLayouts/slideLayout8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84.xml"/><Relationship Id="rId4" Type="http://schemas.openxmlformats.org/officeDocument/2006/relationships/image" Target="../media/image5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slide" Target="slide2.xml"/><Relationship Id="rId1" Type="http://schemas.openxmlformats.org/officeDocument/2006/relationships/slideLayout" Target="../slideLayouts/slideLayout8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84.xml"/><Relationship Id="rId4" Type="http://schemas.openxmlformats.org/officeDocument/2006/relationships/image" Target="../media/image5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2293" descr="2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2401" y="50802"/>
            <a:ext cx="12004742" cy="700589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" name="图片 12292" descr="2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95083" y="3048001"/>
            <a:ext cx="1998286" cy="3705031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3629" y="2514601"/>
            <a:ext cx="9118016" cy="2462213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4800" dirty="0" err="1">
                <a:solidFill>
                  <a:srgbClr val="FF0066"/>
                </a:solidFill>
                <a:latin typeface="Arial" pitchFamily="34" charset="0"/>
                <a:ea typeface="Kids" pitchFamily="2" charset="0"/>
                <a:cs typeface="Arial" pitchFamily="34" charset="0"/>
              </a:rPr>
              <a:t>Khởi</a:t>
            </a:r>
            <a:r>
              <a:rPr lang="en-US" sz="4800" dirty="0">
                <a:solidFill>
                  <a:srgbClr val="FF0066"/>
                </a:solidFill>
                <a:latin typeface="Arial" pitchFamily="34" charset="0"/>
                <a:ea typeface="Kids" pitchFamily="2" charset="0"/>
                <a:cs typeface="Arial" pitchFamily="34" charset="0"/>
              </a:rPr>
              <a:t> </a:t>
            </a:r>
            <a:r>
              <a:rPr lang="en-US" sz="4800" dirty="0" err="1">
                <a:solidFill>
                  <a:srgbClr val="FF0066"/>
                </a:solidFill>
                <a:latin typeface="Arial" pitchFamily="34" charset="0"/>
                <a:ea typeface="Kids" pitchFamily="2" charset="0"/>
                <a:cs typeface="Arial" pitchFamily="34" charset="0"/>
              </a:rPr>
              <a:t>động</a:t>
            </a:r>
            <a:r>
              <a:rPr lang="en-US" sz="4800" dirty="0">
                <a:solidFill>
                  <a:srgbClr val="FF0066"/>
                </a:solidFill>
                <a:latin typeface="Arial" pitchFamily="34" charset="0"/>
                <a:ea typeface="Kids" pitchFamily="2" charset="0"/>
                <a:cs typeface="Arial" pitchFamily="34" charset="0"/>
              </a:rPr>
              <a:t>:</a:t>
            </a:r>
          </a:p>
          <a:p>
            <a:pPr algn="ctr">
              <a:spcBef>
                <a:spcPts val="600"/>
              </a:spcBef>
            </a:pPr>
            <a:r>
              <a:rPr lang="en-US" sz="4800" dirty="0">
                <a:solidFill>
                  <a:srgbClr val="00B050"/>
                </a:solidFill>
                <a:latin typeface="Arial" pitchFamily="34" charset="0"/>
                <a:ea typeface="Kids" pitchFamily="2" charset="0"/>
                <a:cs typeface="Arial" pitchFamily="34" charset="0"/>
              </a:rPr>
              <a:t>TRÒ CHƠI </a:t>
            </a:r>
          </a:p>
          <a:p>
            <a:pPr algn="ctr">
              <a:spcBef>
                <a:spcPts val="600"/>
              </a:spcBef>
            </a:pPr>
            <a:r>
              <a:rPr lang="en-US" sz="4800" dirty="0">
                <a:solidFill>
                  <a:srgbClr val="00B050"/>
                </a:solidFill>
                <a:latin typeface="Arial" pitchFamily="34" charset="0"/>
                <a:ea typeface="Kids" pitchFamily="2" charset="0"/>
                <a:cs typeface="Arial" pitchFamily="34" charset="0"/>
              </a:rPr>
              <a:t>CON SỐ MAY MẮN</a:t>
            </a:r>
          </a:p>
        </p:txBody>
      </p:sp>
    </p:spTree>
    <p:extLst>
      <p:ext uri="{BB962C8B-B14F-4D97-AF65-F5344CB8AC3E}">
        <p14:creationId xmlns:p14="http://schemas.microsoft.com/office/powerpoint/2010/main" val="1229292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159991" y="1808670"/>
            <a:ext cx="1783109" cy="2896680"/>
            <a:chOff x="111884" y="1341945"/>
            <a:chExt cx="2354690" cy="3510210"/>
          </a:xfrm>
        </p:grpSpPr>
        <p:pic>
          <p:nvPicPr>
            <p:cNvPr id="7" name="그림 77">
              <a:extLst>
                <a:ext uri="{FF2B5EF4-FFF2-40B4-BE49-F238E27FC236}">
                  <a16:creationId xmlns:a16="http://schemas.microsoft.com/office/drawing/2014/main" id="{88C8C507-2204-4182-8C58-48A272AEE53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-297760" y="1751589"/>
              <a:ext cx="3173977" cy="2354690"/>
            </a:xfrm>
            <a:prstGeom prst="rect">
              <a:avLst/>
            </a:prstGeom>
          </p:spPr>
        </p:pic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A54BA15B-9BC2-4549-B634-C05534D197C9}"/>
                </a:ext>
              </a:extLst>
            </p:cNvPr>
            <p:cNvSpPr txBox="1"/>
            <p:nvPr/>
          </p:nvSpPr>
          <p:spPr>
            <a:xfrm>
              <a:off x="244975" y="4205169"/>
              <a:ext cx="2113737" cy="646986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prstDash val="solid"/>
            </a:ln>
          </p:spPr>
          <p:txBody>
            <a:bodyPr wrap="square" rtlCol="0" anchor="ctr" anchorCtr="0">
              <a:spAutoFit/>
            </a:bodyPr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3200" b="1" i="0" u="none" strike="noStrike" kern="1200" cap="none" spc="0" normalizeH="0" baseline="0" noProof="0" dirty="0">
                  <a:ln w="3175">
                    <a:solidFill>
                      <a:prstClr val="black"/>
                    </a:solidFill>
                  </a:ln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UVN Giay Trang" panose="020D0406040103070904" pitchFamily="34" charset="0"/>
                  <a:cs typeface="+mn-cs"/>
                </a:rPr>
                <a:t>TOÁN 1</a:t>
              </a:r>
              <a:endParaRPr kumimoji="0" lang="ko-KR" altLang="en-US" sz="3200" b="1" i="0" u="none" strike="noStrike" kern="1200" cap="none" spc="0" normalizeH="0" baseline="0" noProof="0" dirty="0">
                <a:ln w="3175">
                  <a:solidFill>
                    <a:prstClr val="black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VN Giay Trang" panose="020D0406040103070904" pitchFamily="34" charset="0"/>
                <a:cs typeface="+mn-cs"/>
              </a:endParaRPr>
            </a:p>
          </p:txBody>
        </p:sp>
      </p:grpSp>
      <p:pic>
        <p:nvPicPr>
          <p:cNvPr id="1026" name="Picture 2" descr="Danh mục 5 bộ sách giáo khoa lớp 1 mới | Bộ sách lớp 1 mới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4" y="-306583"/>
            <a:ext cx="2317778" cy="2317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Group 15"/>
          <p:cNvGrpSpPr/>
          <p:nvPr/>
        </p:nvGrpSpPr>
        <p:grpSpPr>
          <a:xfrm rot="275755" flipH="1">
            <a:off x="10741900" y="1683389"/>
            <a:ext cx="1706415" cy="1544888"/>
            <a:chOff x="4341484" y="4722902"/>
            <a:chExt cx="1549223" cy="1260544"/>
          </a:xfrm>
        </p:grpSpPr>
        <p:pic>
          <p:nvPicPr>
            <p:cNvPr id="12" name="그림 69">
              <a:extLst>
                <a:ext uri="{FF2B5EF4-FFF2-40B4-BE49-F238E27FC236}">
                  <a16:creationId xmlns:a16="http://schemas.microsoft.com/office/drawing/2014/main" id="{7DF2B763-6C76-43EA-8D9D-07117532631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5193743" flipH="1">
              <a:off x="4483930" y="4580456"/>
              <a:ext cx="1260544" cy="1545436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 rot="20593743" flipH="1">
              <a:off x="4684243" y="5002885"/>
              <a:ext cx="1206464" cy="5975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 err="1">
                  <a:ln>
                    <a:solidFill>
                      <a:prstClr val="black"/>
                    </a:solidFill>
                  </a:ln>
                  <a:solidFill>
                    <a:srgbClr val="7030A0"/>
                  </a:solidFill>
                  <a:effectLst/>
                  <a:uLnTx/>
                  <a:uFillTx/>
                  <a:latin typeface="UTM Silk Script" panose="02040603050506020204" pitchFamily="18" charset="0"/>
                  <a:cs typeface="+mn-cs"/>
                </a:rPr>
                <a:t>Tiết</a:t>
              </a:r>
              <a:r>
                <a:rPr kumimoji="0" lang="en-US" sz="3600" b="1" i="0" u="none" strike="noStrike" kern="1200" cap="none" spc="0" normalizeH="0" baseline="0" noProof="0" dirty="0">
                  <a:ln>
                    <a:solidFill>
                      <a:prstClr val="black"/>
                    </a:solidFill>
                  </a:ln>
                  <a:solidFill>
                    <a:srgbClr val="7030A0"/>
                  </a:solidFill>
                  <a:effectLst/>
                  <a:uLnTx/>
                  <a:uFillTx/>
                  <a:latin typeface="UTM Silk Script" panose="02040603050506020204" pitchFamily="18" charset="0"/>
                  <a:cs typeface="+mn-cs"/>
                </a:rPr>
                <a:t> 1</a:t>
              </a:r>
            </a:p>
          </p:txBody>
        </p:sp>
      </p:grpSp>
      <p:pic>
        <p:nvPicPr>
          <p:cNvPr id="2050" name="Picture 2" descr="Multiplication Sign Png Background Image - Multiplication Clipart Black And  White, Transparent Png - 666x567 PNG - DLF.PT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946" b="95827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694260" y="738550"/>
            <a:ext cx="1545342" cy="1162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그림 64">
            <a:extLst>
              <a:ext uri="{FF2B5EF4-FFF2-40B4-BE49-F238E27FC236}">
                <a16:creationId xmlns:a16="http://schemas.microsoft.com/office/drawing/2014/main" id="{E80C7F47-861F-47DD-82A9-6CE67526E579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771"/>
          <a:stretch/>
        </p:blipFill>
        <p:spPr>
          <a:xfrm flipH="1">
            <a:off x="3316227" y="5179389"/>
            <a:ext cx="3080438" cy="167861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14EA0B3-2B49-2368-CA1E-785D0EC392B9}"/>
              </a:ext>
            </a:extLst>
          </p:cNvPr>
          <p:cNvSpPr txBox="1">
            <a:spLocks/>
          </p:cNvSpPr>
          <p:nvPr/>
        </p:nvSpPr>
        <p:spPr>
          <a:xfrm>
            <a:off x="2518742" y="2604585"/>
            <a:ext cx="7692886" cy="532456"/>
          </a:xfrm>
          <a:prstGeom prst="rect">
            <a:avLst/>
          </a:prstGeom>
        </p:spPr>
        <p:txBody>
          <a:bodyPr vert="horz" lIns="121878" tIns="60939" rIns="121878" bIns="60939" rtlCol="0" anchor="ctr">
            <a:noAutofit/>
          </a:bodyPr>
          <a:lstStyle>
            <a:lvl1pPr algn="l" defTabSz="6859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1" kern="120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</a:defRPr>
            </a:lvl1pPr>
          </a:lstStyle>
          <a:p>
            <a:pPr algn="ctr" defTabSz="914347"/>
            <a:r>
              <a:rPr lang="en-GB" sz="6000" b="1" u="sng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Bài</a:t>
            </a:r>
            <a:r>
              <a:rPr lang="en-GB" sz="60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1: </a:t>
            </a:r>
          </a:p>
          <a:p>
            <a:pPr algn="ctr" defTabSz="914347"/>
            <a:r>
              <a:rPr lang="en-GB" sz="6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Các</a:t>
            </a:r>
            <a:r>
              <a:rPr lang="en-GB" sz="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GB" sz="6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số</a:t>
            </a:r>
            <a:r>
              <a:rPr lang="en-GB" sz="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0, 1, 2, 3, 4, 5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1F57296-7451-1119-F7F4-F9ADD8BBE087}"/>
              </a:ext>
            </a:extLst>
          </p:cNvPr>
          <p:cNvSpPr txBox="1"/>
          <p:nvPr/>
        </p:nvSpPr>
        <p:spPr>
          <a:xfrm>
            <a:off x="5457825" y="3848100"/>
            <a:ext cx="24193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sz="3600" b="1" i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Tiết</a:t>
            </a:r>
            <a:r>
              <a:rPr lang="en-US" sz="3600" b="1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2)</a:t>
            </a:r>
          </a:p>
        </p:txBody>
      </p:sp>
    </p:spTree>
    <p:extLst>
      <p:ext uri="{BB962C8B-B14F-4D97-AF65-F5344CB8AC3E}">
        <p14:creationId xmlns:p14="http://schemas.microsoft.com/office/powerpoint/2010/main" val="271429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73899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>
            <a:hlinkClick r:id="rId2" action="ppaction://hlinksldjump"/>
          </p:cNvPr>
          <p:cNvSpPr/>
          <p:nvPr/>
        </p:nvSpPr>
        <p:spPr>
          <a:xfrm>
            <a:off x="7618768" y="2076516"/>
            <a:ext cx="2067538" cy="1550651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GB" sz="1600">
              <a:solidFill>
                <a:prstClr val="white"/>
              </a:solidFill>
              <a:latin typeface="Calibri" panose="020F0502020204030204" pitchFamily="34" charset="0"/>
            </a:endParaRPr>
          </a:p>
        </p:txBody>
      </p:sp>
      <p:sp>
        <p:nvSpPr>
          <p:cNvPr id="7" name="Rounded Rectangle 6">
            <a:hlinkClick r:id="rId3" action="ppaction://hlinksldjump"/>
          </p:cNvPr>
          <p:cNvSpPr/>
          <p:nvPr/>
        </p:nvSpPr>
        <p:spPr>
          <a:xfrm>
            <a:off x="2746229" y="2054096"/>
            <a:ext cx="2067538" cy="1550651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GB" sz="1600">
              <a:solidFill>
                <a:prstClr val="white"/>
              </a:solidFill>
              <a:latin typeface="Calibri" panose="020F0502020204030204" pitchFamily="34" charset="0"/>
            </a:endParaRPr>
          </a:p>
        </p:txBody>
      </p:sp>
      <p:sp>
        <p:nvSpPr>
          <p:cNvPr id="8" name="Rounded Rectangle 7">
            <a:hlinkClick r:id="rId4" action="ppaction://hlinksldjump"/>
          </p:cNvPr>
          <p:cNvSpPr/>
          <p:nvPr/>
        </p:nvSpPr>
        <p:spPr>
          <a:xfrm>
            <a:off x="2746229" y="3857321"/>
            <a:ext cx="2067538" cy="1550651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GB" sz="1600">
              <a:solidFill>
                <a:prstClr val="white"/>
              </a:solidFill>
              <a:latin typeface="Calibri" panose="020F0502020204030204" pitchFamily="34" charset="0"/>
            </a:endParaRPr>
          </a:p>
        </p:txBody>
      </p:sp>
      <p:sp>
        <p:nvSpPr>
          <p:cNvPr id="9" name="Rounded Rectangle 8">
            <a:hlinkClick r:id="rId5" action="ppaction://hlinksldjump"/>
          </p:cNvPr>
          <p:cNvSpPr/>
          <p:nvPr/>
        </p:nvSpPr>
        <p:spPr>
          <a:xfrm>
            <a:off x="5189718" y="2019005"/>
            <a:ext cx="2067538" cy="1550651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GB" sz="1600">
              <a:solidFill>
                <a:prstClr val="white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Rounded Rectangle 9">
            <a:hlinkClick r:id="" action="ppaction://noaction"/>
          </p:cNvPr>
          <p:cNvSpPr/>
          <p:nvPr/>
        </p:nvSpPr>
        <p:spPr>
          <a:xfrm>
            <a:off x="5189718" y="3869684"/>
            <a:ext cx="2067538" cy="1550651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GB" sz="1600">
              <a:solidFill>
                <a:prstClr val="white"/>
              </a:solidFill>
              <a:latin typeface="Calibri" panose="020F0502020204030204" pitchFamily="34" charset="0"/>
            </a:endParaRPr>
          </a:p>
        </p:txBody>
      </p:sp>
      <p:sp>
        <p:nvSpPr>
          <p:cNvPr id="11" name="Rounded Rectangle 10">
            <a:hlinkClick r:id="" action="ppaction://noaction"/>
          </p:cNvPr>
          <p:cNvSpPr/>
          <p:nvPr/>
        </p:nvSpPr>
        <p:spPr>
          <a:xfrm>
            <a:off x="7633207" y="3857321"/>
            <a:ext cx="2067538" cy="1550651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GB" sz="1600">
              <a:solidFill>
                <a:prstClr val="white"/>
              </a:solidFill>
              <a:latin typeface="Calibri" panose="020F0502020204030204" pitchFamily="34" charset="0"/>
            </a:endParaRPr>
          </a:p>
        </p:txBody>
      </p:sp>
      <p:pic>
        <p:nvPicPr>
          <p:cNvPr id="12" name="Picture 11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7568" y="2290865"/>
            <a:ext cx="1529938" cy="1121954"/>
          </a:xfrm>
          <a:prstGeom prst="rect">
            <a:avLst/>
          </a:prstGeom>
        </p:spPr>
      </p:pic>
      <p:pic>
        <p:nvPicPr>
          <p:cNvPr id="13" name="Picture 12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7194" y="2376606"/>
            <a:ext cx="1252116" cy="918219"/>
          </a:xfrm>
          <a:prstGeom prst="rect">
            <a:avLst/>
          </a:prstGeom>
        </p:spPr>
      </p:pic>
      <p:pic>
        <p:nvPicPr>
          <p:cNvPr id="16" name="Picture 15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2761" y="4142680"/>
            <a:ext cx="1380978" cy="1012718"/>
          </a:xfrm>
          <a:prstGeom prst="rect">
            <a:avLst/>
          </a:prstGeom>
        </p:spPr>
      </p:pic>
      <p:pic>
        <p:nvPicPr>
          <p:cNvPr id="17" name="Picture 16">
            <a:hlinkClick r:id="rId12" action="ppaction://hlinksldjump"/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6189" y="4084878"/>
            <a:ext cx="1541571" cy="113048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4690" y="4133031"/>
            <a:ext cx="547682" cy="54768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3456" y="4152079"/>
            <a:ext cx="543918" cy="543918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3397" y="4704476"/>
            <a:ext cx="496601" cy="496601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8541" y="4703230"/>
            <a:ext cx="497847" cy="49784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595" y="595467"/>
            <a:ext cx="2287521" cy="1143761"/>
          </a:xfrm>
          <a:prstGeom prst="rect">
            <a:avLst/>
          </a:prstGeom>
        </p:spPr>
      </p:pic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FA41E75F-DA3F-AD44-BD29-53B147E38105}"/>
              </a:ext>
            </a:extLst>
          </p:cNvPr>
          <p:cNvSpPr txBox="1">
            <a:spLocks/>
          </p:cNvSpPr>
          <p:nvPr/>
        </p:nvSpPr>
        <p:spPr>
          <a:xfrm>
            <a:off x="2746229" y="1258415"/>
            <a:ext cx="6940077" cy="4463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8804">
              <a:spcBef>
                <a:spcPts val="1333"/>
              </a:spcBef>
            </a:pPr>
            <a:r>
              <a:rPr lang="en-GB" sz="3600" dirty="0">
                <a:solidFill>
                  <a:srgbClr val="002060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1. </a:t>
            </a:r>
            <a:r>
              <a:rPr lang="en-GB" sz="3600" dirty="0" err="1">
                <a:solidFill>
                  <a:srgbClr val="002060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Đếm</a:t>
            </a:r>
            <a:r>
              <a:rPr lang="en-GB" sz="3600" dirty="0">
                <a:solidFill>
                  <a:srgbClr val="002060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3600" dirty="0" err="1">
                <a:solidFill>
                  <a:srgbClr val="002060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số</a:t>
            </a:r>
            <a:r>
              <a:rPr lang="en-GB" sz="3600" dirty="0">
                <a:solidFill>
                  <a:srgbClr val="002060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 con </a:t>
            </a:r>
            <a:r>
              <a:rPr lang="en-GB" sz="3600" dirty="0" err="1">
                <a:solidFill>
                  <a:srgbClr val="002060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vật</a:t>
            </a:r>
            <a:r>
              <a:rPr lang="en-GB" sz="3600" dirty="0">
                <a:solidFill>
                  <a:srgbClr val="002060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3600" dirty="0" err="1">
                <a:solidFill>
                  <a:srgbClr val="002060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trong</a:t>
            </a:r>
            <a:r>
              <a:rPr lang="en-GB" sz="3600" dirty="0">
                <a:solidFill>
                  <a:srgbClr val="002060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3600" dirty="0" err="1">
                <a:solidFill>
                  <a:srgbClr val="002060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hình</a:t>
            </a:r>
            <a:endParaRPr lang="en-GB" sz="3600" dirty="0">
              <a:solidFill>
                <a:srgbClr val="002060"/>
              </a:solidFill>
              <a:latin typeface="Calibri" panose="020F0502020204030204" pitchFamily="34" charset="0"/>
              <a:cs typeface="Lato Heavy" panose="020F0502020204030203" pitchFamily="34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4500087" y="3254288"/>
            <a:ext cx="463478" cy="463478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0" vert="horz" wrap="square" lIns="121878" tIns="60939" rIns="121878" bIns="60939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09402"/>
            <a:r>
              <a:rPr lang="en-GB" sz="2800" dirty="0">
                <a:solidFill>
                  <a:prstClr val="white"/>
                </a:solidFill>
                <a:latin typeface="Calibri" panose="020F0502020204030204" pitchFamily="34" charset="0"/>
              </a:rPr>
              <a:t>?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6980218" y="3232902"/>
            <a:ext cx="463478" cy="463478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0" vert="horz" wrap="square" lIns="121878" tIns="60939" rIns="121878" bIns="60939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09402"/>
            <a:r>
              <a:rPr lang="en-GB" sz="2800" dirty="0">
                <a:solidFill>
                  <a:prstClr val="white"/>
                </a:solidFill>
                <a:latin typeface="Calibri" panose="020F0502020204030204" pitchFamily="34" charset="0"/>
              </a:rPr>
              <a:t>?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9383657" y="3259994"/>
            <a:ext cx="463478" cy="463478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0" vert="horz" wrap="square" lIns="121878" tIns="60939" rIns="121878" bIns="60939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09402"/>
            <a:r>
              <a:rPr lang="en-GB" sz="2800" dirty="0">
                <a:solidFill>
                  <a:prstClr val="white"/>
                </a:solidFill>
                <a:latin typeface="Calibri" panose="020F0502020204030204" pitchFamily="34" charset="0"/>
              </a:rPr>
              <a:t>?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4500087" y="5080399"/>
            <a:ext cx="463478" cy="463478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0" vert="horz" wrap="square" lIns="121878" tIns="60939" rIns="121878" bIns="60939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09402"/>
            <a:r>
              <a:rPr lang="en-GB" sz="2800" dirty="0">
                <a:solidFill>
                  <a:prstClr val="white"/>
                </a:solidFill>
                <a:latin typeface="Calibri" panose="020F0502020204030204" pitchFamily="34" charset="0"/>
              </a:rPr>
              <a:t>?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6980218" y="5059013"/>
            <a:ext cx="463478" cy="463478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0" vert="horz" wrap="square" lIns="121878" tIns="60939" rIns="121878" bIns="60939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09402"/>
            <a:r>
              <a:rPr lang="en-GB" sz="2800" dirty="0">
                <a:solidFill>
                  <a:prstClr val="white"/>
                </a:solidFill>
                <a:latin typeface="Calibri" panose="020F0502020204030204" pitchFamily="34" charset="0"/>
              </a:rPr>
              <a:t>?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9383657" y="5086105"/>
            <a:ext cx="463478" cy="463478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0" vert="horz" wrap="square" lIns="121878" tIns="60939" rIns="121878" bIns="60939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09402"/>
            <a:r>
              <a:rPr lang="en-GB" sz="2800" dirty="0">
                <a:solidFill>
                  <a:prstClr val="white"/>
                </a:solidFill>
                <a:latin typeface="Calibri" panose="020F050202020403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84528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3AB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4552337" y="1418926"/>
            <a:ext cx="6055567" cy="3974841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GB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9748558" y="4564640"/>
            <a:ext cx="1362263" cy="13622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r>
              <a:rPr lang="en-GB" sz="2401" b="1" dirty="0" err="1">
                <a:solidFill>
                  <a:prstClr val="white"/>
                </a:solidFill>
                <a:latin typeface="Calibri" panose="020F0502020204030204"/>
              </a:rPr>
              <a:t>Đáp</a:t>
            </a:r>
            <a:r>
              <a:rPr lang="en-GB" sz="2401" b="1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GB" sz="2401" b="1" dirty="0" err="1">
                <a:solidFill>
                  <a:prstClr val="white"/>
                </a:solidFill>
                <a:latin typeface="Calibri" panose="020F0502020204030204"/>
              </a:rPr>
              <a:t>án</a:t>
            </a:r>
            <a:endParaRPr lang="en-GB" sz="2401" b="1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" name="Action Button: Home 5">
            <a:hlinkClick r:id="rId2" action="ppaction://hlinksldjump" highlightClick="1"/>
          </p:cNvPr>
          <p:cNvSpPr/>
          <p:nvPr/>
        </p:nvSpPr>
        <p:spPr>
          <a:xfrm>
            <a:off x="11350777" y="6059684"/>
            <a:ext cx="580573" cy="58887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GB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9748558" y="4564640"/>
            <a:ext cx="1362263" cy="13622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r>
              <a:rPr lang="en-GB" sz="5999" b="1" dirty="0">
                <a:solidFill>
                  <a:prstClr val="white"/>
                </a:solidFill>
                <a:latin typeface="Calibri" panose="020F0502020204030204"/>
              </a:rPr>
              <a:t>0</a:t>
            </a:r>
          </a:p>
        </p:txBody>
      </p:sp>
      <p:sp>
        <p:nvSpPr>
          <p:cNvPr id="11" name="Cloud Callout 10"/>
          <p:cNvSpPr/>
          <p:nvPr/>
        </p:nvSpPr>
        <p:spPr>
          <a:xfrm>
            <a:off x="1143685" y="885790"/>
            <a:ext cx="3408652" cy="2200309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r>
              <a:rPr lang="en-GB" sz="2800" dirty="0" err="1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Đố</a:t>
            </a:r>
            <a:r>
              <a:rPr lang="en-GB" sz="2800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 </a:t>
            </a:r>
            <a:r>
              <a:rPr lang="en-GB" sz="2800" dirty="0" err="1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các</a:t>
            </a:r>
            <a:r>
              <a:rPr lang="en-GB" sz="2800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 </a:t>
            </a:r>
            <a:r>
              <a:rPr lang="en-GB" sz="2800" dirty="0" err="1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bạn</a:t>
            </a:r>
            <a:r>
              <a:rPr lang="en-GB" sz="2800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 </a:t>
            </a:r>
            <a:r>
              <a:rPr lang="en-GB" sz="2800" dirty="0" err="1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có</a:t>
            </a:r>
            <a:r>
              <a:rPr lang="en-GB" sz="2800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 </a:t>
            </a:r>
            <a:r>
              <a:rPr lang="en-GB" sz="2800" dirty="0" err="1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bao</a:t>
            </a:r>
            <a:r>
              <a:rPr lang="en-GB" sz="2800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 </a:t>
            </a:r>
            <a:r>
              <a:rPr lang="en-GB" sz="2800" dirty="0" err="1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nhiêu</a:t>
            </a:r>
            <a:r>
              <a:rPr lang="en-GB" sz="2800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 con </a:t>
            </a:r>
            <a:r>
              <a:rPr lang="en-GB" sz="2800" dirty="0" err="1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vật</a:t>
            </a:r>
            <a:r>
              <a:rPr lang="en-GB" sz="2800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 </a:t>
            </a:r>
            <a:r>
              <a:rPr lang="en-GB" sz="2800" dirty="0" err="1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trong</a:t>
            </a:r>
            <a:r>
              <a:rPr lang="en-GB" sz="2800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 </a:t>
            </a:r>
            <a:r>
              <a:rPr lang="en-GB" sz="2800" dirty="0" err="1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hình</a:t>
            </a:r>
            <a:r>
              <a:rPr lang="en-GB" sz="2800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?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77906" y="3253064"/>
            <a:ext cx="2600808" cy="287528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906" y="221904"/>
            <a:ext cx="2030996" cy="1015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4405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loud Callout 9"/>
          <p:cNvSpPr/>
          <p:nvPr/>
        </p:nvSpPr>
        <p:spPr>
          <a:xfrm>
            <a:off x="717451" y="897523"/>
            <a:ext cx="3817619" cy="2535500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r>
              <a:rPr lang="en-GB" sz="3200" dirty="0" err="1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Đố</a:t>
            </a:r>
            <a:r>
              <a:rPr lang="en-GB" sz="3200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 </a:t>
            </a:r>
            <a:r>
              <a:rPr lang="en-GB" sz="3200" dirty="0" err="1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các</a:t>
            </a:r>
            <a:r>
              <a:rPr lang="en-GB" sz="3200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 </a:t>
            </a:r>
            <a:r>
              <a:rPr lang="en-GB" sz="3200" dirty="0" err="1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bạn</a:t>
            </a:r>
            <a:r>
              <a:rPr lang="en-GB" sz="3200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 </a:t>
            </a:r>
            <a:r>
              <a:rPr lang="en-GB" sz="3200" dirty="0" err="1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có</a:t>
            </a:r>
            <a:r>
              <a:rPr lang="en-GB" sz="3200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 </a:t>
            </a:r>
            <a:r>
              <a:rPr lang="en-GB" sz="3200" dirty="0" err="1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bao</a:t>
            </a:r>
            <a:r>
              <a:rPr lang="en-GB" sz="3200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 </a:t>
            </a:r>
            <a:r>
              <a:rPr lang="en-GB" sz="3200" dirty="0" err="1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nhiêu</a:t>
            </a:r>
            <a:r>
              <a:rPr lang="en-GB" sz="3200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 con </a:t>
            </a:r>
            <a:r>
              <a:rPr lang="en-GB" sz="3200" dirty="0" err="1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chó</a:t>
            </a:r>
            <a:r>
              <a:rPr lang="en-GB" sz="3200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 </a:t>
            </a:r>
            <a:r>
              <a:rPr lang="en-GB" sz="3200" dirty="0" err="1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trong</a:t>
            </a:r>
            <a:r>
              <a:rPr lang="en-GB" sz="3200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 </a:t>
            </a:r>
            <a:r>
              <a:rPr lang="en-GB" sz="3200" dirty="0" err="1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hình</a:t>
            </a:r>
            <a:r>
              <a:rPr lang="en-GB" sz="3200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?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4552337" y="1418926"/>
            <a:ext cx="6055567" cy="3974841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GB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9748558" y="4564640"/>
            <a:ext cx="1362263" cy="13622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r>
              <a:rPr lang="en-GB" sz="2401" b="1" dirty="0" err="1">
                <a:solidFill>
                  <a:prstClr val="white"/>
                </a:solidFill>
                <a:latin typeface="Calibri" panose="020F0502020204030204"/>
              </a:rPr>
              <a:t>Đáp</a:t>
            </a:r>
            <a:r>
              <a:rPr lang="en-GB" sz="2401" b="1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GB" sz="2401" b="1" dirty="0" err="1">
                <a:solidFill>
                  <a:prstClr val="white"/>
                </a:solidFill>
                <a:latin typeface="Calibri" panose="020F0502020204030204"/>
              </a:rPr>
              <a:t>án</a:t>
            </a:r>
            <a:endParaRPr lang="en-GB" sz="2401" b="1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" name="Action Button: Home 5">
            <a:hlinkClick r:id="rId3" action="ppaction://hlinksldjump" highlightClick="1"/>
          </p:cNvPr>
          <p:cNvSpPr/>
          <p:nvPr/>
        </p:nvSpPr>
        <p:spPr>
          <a:xfrm>
            <a:off x="11427859" y="6128347"/>
            <a:ext cx="572109" cy="58028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GB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9748558" y="4564640"/>
            <a:ext cx="1362263" cy="13622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r>
              <a:rPr lang="en-GB" sz="5999" b="1" dirty="0">
                <a:solidFill>
                  <a:prstClr val="white"/>
                </a:solidFill>
                <a:latin typeface="Calibri" panose="020F0502020204030204"/>
              </a:rPr>
              <a:t>3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00816" y="3899588"/>
            <a:ext cx="2600808" cy="287528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4968" y="2141384"/>
            <a:ext cx="1437532" cy="127681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290" y="2327223"/>
            <a:ext cx="1616180" cy="143549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3554" y="3253064"/>
            <a:ext cx="1634018" cy="145133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7210" y="0"/>
            <a:ext cx="2030996" cy="1015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993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4552337" y="1418926"/>
            <a:ext cx="6055567" cy="3974841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GB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9748558" y="4564640"/>
            <a:ext cx="1362263" cy="13622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r>
              <a:rPr lang="en-GB" sz="2401" b="1" dirty="0" err="1">
                <a:solidFill>
                  <a:prstClr val="white"/>
                </a:solidFill>
                <a:latin typeface="Calibri" panose="020F0502020204030204"/>
              </a:rPr>
              <a:t>Đáp</a:t>
            </a:r>
            <a:r>
              <a:rPr lang="en-GB" sz="2401" b="1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GB" sz="2401" b="1" dirty="0" err="1">
                <a:solidFill>
                  <a:prstClr val="white"/>
                </a:solidFill>
                <a:latin typeface="Calibri" panose="020F0502020204030204"/>
              </a:rPr>
              <a:t>án</a:t>
            </a:r>
            <a:endParaRPr lang="en-GB" sz="2401" b="1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" name="Action Button: Home 5">
            <a:hlinkClick r:id="rId3" action="ppaction://hlinksldjump" highlightClick="1"/>
          </p:cNvPr>
          <p:cNvSpPr/>
          <p:nvPr/>
        </p:nvSpPr>
        <p:spPr>
          <a:xfrm>
            <a:off x="11624502" y="6253837"/>
            <a:ext cx="567498" cy="575611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GB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9748558" y="4564640"/>
            <a:ext cx="1362263" cy="13622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r>
              <a:rPr lang="en-GB" sz="5999" b="1" dirty="0">
                <a:solidFill>
                  <a:prstClr val="white"/>
                </a:solidFill>
                <a:latin typeface="Calibri" panose="020F0502020204030204"/>
              </a:rPr>
              <a:t>2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7171" y="2578249"/>
            <a:ext cx="2236426" cy="1986392"/>
          </a:xfrm>
          <a:prstGeom prst="rect">
            <a:avLst/>
          </a:prstGeom>
        </p:spPr>
      </p:pic>
      <p:sp>
        <p:nvSpPr>
          <p:cNvPr id="15" name="Cloud Callout 14"/>
          <p:cNvSpPr/>
          <p:nvPr/>
        </p:nvSpPr>
        <p:spPr>
          <a:xfrm>
            <a:off x="560070" y="834390"/>
            <a:ext cx="3593477" cy="2697479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r>
              <a:rPr lang="en-GB" sz="2800" dirty="0" err="1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Đố</a:t>
            </a:r>
            <a:r>
              <a:rPr lang="en-GB" sz="2800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 </a:t>
            </a:r>
            <a:r>
              <a:rPr lang="en-GB" sz="2800" dirty="0" err="1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các</a:t>
            </a:r>
            <a:r>
              <a:rPr lang="en-GB" sz="2800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 </a:t>
            </a:r>
            <a:r>
              <a:rPr lang="en-GB" sz="2800" dirty="0" err="1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bạn</a:t>
            </a:r>
            <a:r>
              <a:rPr lang="en-GB" sz="2800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 </a:t>
            </a:r>
            <a:r>
              <a:rPr lang="en-GB" sz="2800" dirty="0" err="1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có</a:t>
            </a:r>
            <a:r>
              <a:rPr lang="en-GB" sz="2800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 </a:t>
            </a:r>
            <a:r>
              <a:rPr lang="en-GB" sz="2800" dirty="0" err="1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bao</a:t>
            </a:r>
            <a:r>
              <a:rPr lang="en-GB" sz="2800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 </a:t>
            </a:r>
            <a:r>
              <a:rPr lang="en-GB" sz="2800" dirty="0" err="1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nhiêu</a:t>
            </a:r>
            <a:r>
              <a:rPr lang="en-GB" sz="2800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 con </a:t>
            </a:r>
            <a:r>
              <a:rPr lang="en-GB" sz="2800" dirty="0" err="1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mèo</a:t>
            </a:r>
            <a:r>
              <a:rPr lang="en-GB" sz="2800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 </a:t>
            </a:r>
            <a:r>
              <a:rPr lang="en-GB" sz="2800" dirty="0" err="1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trong</a:t>
            </a:r>
            <a:r>
              <a:rPr lang="en-GB" sz="2800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 </a:t>
            </a:r>
            <a:r>
              <a:rPr lang="en-GB" sz="2800" dirty="0" err="1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hình</a:t>
            </a:r>
            <a:r>
              <a:rPr lang="en-GB" sz="2800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?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83479" y="3956125"/>
            <a:ext cx="2600808" cy="287528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6686" y="2666283"/>
            <a:ext cx="2038195" cy="181032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4817" y="0"/>
            <a:ext cx="2030996" cy="1015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832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4552337" y="1418926"/>
            <a:ext cx="6055567" cy="3974841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GB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9748558" y="4564640"/>
            <a:ext cx="1362263" cy="13622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r>
              <a:rPr lang="en-GB" sz="2401" b="1" dirty="0" err="1">
                <a:solidFill>
                  <a:prstClr val="white"/>
                </a:solidFill>
                <a:latin typeface="Calibri" panose="020F0502020204030204"/>
              </a:rPr>
              <a:t>Đáp</a:t>
            </a:r>
            <a:r>
              <a:rPr lang="en-GB" sz="2401" b="1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GB" sz="2401" b="1" dirty="0" err="1">
                <a:solidFill>
                  <a:prstClr val="white"/>
                </a:solidFill>
                <a:latin typeface="Calibri" panose="020F0502020204030204"/>
              </a:rPr>
              <a:t>án</a:t>
            </a:r>
            <a:endParaRPr lang="en-GB" sz="2401" b="1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" name="Action Button: Home 5">
            <a:hlinkClick r:id="rId3" action="ppaction://hlinksldjump" highlightClick="1"/>
          </p:cNvPr>
          <p:cNvSpPr/>
          <p:nvPr/>
        </p:nvSpPr>
        <p:spPr>
          <a:xfrm>
            <a:off x="11607338" y="6227600"/>
            <a:ext cx="584662" cy="593021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GB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9748558" y="4564640"/>
            <a:ext cx="1362263" cy="13622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r>
              <a:rPr lang="en-GB" sz="5999" b="1" dirty="0">
                <a:solidFill>
                  <a:prstClr val="white"/>
                </a:solidFill>
                <a:latin typeface="Calibri" panose="020F0502020204030204"/>
              </a:rPr>
              <a:t>4</a:t>
            </a:r>
          </a:p>
        </p:txBody>
      </p:sp>
      <p:sp>
        <p:nvSpPr>
          <p:cNvPr id="11" name="Cloud Callout 10"/>
          <p:cNvSpPr/>
          <p:nvPr/>
        </p:nvSpPr>
        <p:spPr>
          <a:xfrm>
            <a:off x="674081" y="723901"/>
            <a:ext cx="3582604" cy="2705100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r>
              <a:rPr lang="en-GB" sz="3200" dirty="0" err="1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Đố</a:t>
            </a:r>
            <a:r>
              <a:rPr lang="en-GB" sz="3200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 </a:t>
            </a:r>
            <a:r>
              <a:rPr lang="en-GB" sz="3200" dirty="0" err="1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các</a:t>
            </a:r>
            <a:r>
              <a:rPr lang="en-GB" sz="3200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 </a:t>
            </a:r>
            <a:r>
              <a:rPr lang="en-GB" sz="3200" dirty="0" err="1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bạn</a:t>
            </a:r>
            <a:r>
              <a:rPr lang="en-GB" sz="3200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 </a:t>
            </a:r>
            <a:r>
              <a:rPr lang="en-GB" sz="3200" dirty="0" err="1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có</a:t>
            </a:r>
            <a:r>
              <a:rPr lang="en-GB" sz="3200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 </a:t>
            </a:r>
            <a:r>
              <a:rPr lang="en-GB" sz="3200" dirty="0" err="1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bao</a:t>
            </a:r>
            <a:r>
              <a:rPr lang="en-GB" sz="3200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 </a:t>
            </a:r>
            <a:r>
              <a:rPr lang="en-GB" sz="3200" dirty="0" err="1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nhiêu</a:t>
            </a:r>
            <a:r>
              <a:rPr lang="en-GB" sz="3200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 con </a:t>
            </a:r>
            <a:r>
              <a:rPr lang="en-GB" sz="3200" dirty="0" err="1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cá</a:t>
            </a:r>
            <a:r>
              <a:rPr lang="en-GB" sz="3200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 </a:t>
            </a:r>
            <a:r>
              <a:rPr lang="en-GB" sz="3200" dirty="0" err="1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trong</a:t>
            </a:r>
            <a:r>
              <a:rPr lang="en-GB" sz="3200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 </a:t>
            </a:r>
            <a:r>
              <a:rPr lang="en-GB" sz="3200" dirty="0" err="1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bình</a:t>
            </a:r>
            <a:r>
              <a:rPr lang="en-GB" sz="3200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?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53823" y="3956125"/>
            <a:ext cx="2600808" cy="287528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7171" y="1935902"/>
            <a:ext cx="1459139" cy="145913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310" y="2090914"/>
            <a:ext cx="1449110" cy="144911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6861" y="3466190"/>
            <a:ext cx="1323049" cy="1323049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5820" y="3406346"/>
            <a:ext cx="1326369" cy="132636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2337" y="244291"/>
            <a:ext cx="2030996" cy="1015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689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4552337" y="1418926"/>
            <a:ext cx="6055567" cy="3974841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GB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9748558" y="4564640"/>
            <a:ext cx="1362263" cy="13622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r>
              <a:rPr lang="en-GB" sz="2401" b="1" dirty="0" err="1">
                <a:solidFill>
                  <a:prstClr val="white"/>
                </a:solidFill>
                <a:latin typeface="Calibri" panose="020F0502020204030204"/>
              </a:rPr>
              <a:t>Đáp</a:t>
            </a:r>
            <a:r>
              <a:rPr lang="en-GB" sz="2401" b="1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GB" sz="2401" b="1" dirty="0" err="1">
                <a:solidFill>
                  <a:prstClr val="white"/>
                </a:solidFill>
                <a:latin typeface="Calibri" panose="020F0502020204030204"/>
              </a:rPr>
              <a:t>án</a:t>
            </a:r>
            <a:endParaRPr lang="en-GB" sz="2401" b="1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" name="Action Button: Home 5">
            <a:hlinkClick r:id="rId3" action="ppaction://hlinksldjump" highlightClick="1"/>
          </p:cNvPr>
          <p:cNvSpPr/>
          <p:nvPr/>
        </p:nvSpPr>
        <p:spPr>
          <a:xfrm>
            <a:off x="11562113" y="6257176"/>
            <a:ext cx="554362" cy="562287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GB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9748558" y="4564640"/>
            <a:ext cx="1362263" cy="13622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r>
              <a:rPr lang="en-GB" sz="5999" b="1" dirty="0">
                <a:solidFill>
                  <a:prstClr val="white"/>
                </a:solidFill>
                <a:latin typeface="Calibri" panose="020F0502020204030204"/>
              </a:rPr>
              <a:t>1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2281" y="2289132"/>
            <a:ext cx="2515680" cy="2234424"/>
          </a:xfrm>
          <a:prstGeom prst="rect">
            <a:avLst/>
          </a:prstGeom>
        </p:spPr>
      </p:pic>
      <p:sp>
        <p:nvSpPr>
          <p:cNvPr id="11" name="Cloud Callout 10"/>
          <p:cNvSpPr/>
          <p:nvPr/>
        </p:nvSpPr>
        <p:spPr>
          <a:xfrm>
            <a:off x="732564" y="276225"/>
            <a:ext cx="3819773" cy="2652156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r>
              <a:rPr lang="en-GB" sz="3200" dirty="0" err="1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Đố</a:t>
            </a:r>
            <a:r>
              <a:rPr lang="en-GB" sz="3200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 </a:t>
            </a:r>
            <a:r>
              <a:rPr lang="en-GB" sz="3200" dirty="0" err="1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các</a:t>
            </a:r>
            <a:r>
              <a:rPr lang="en-GB" sz="3200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 </a:t>
            </a:r>
            <a:r>
              <a:rPr lang="en-GB" sz="3200" dirty="0" err="1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bạn</a:t>
            </a:r>
            <a:r>
              <a:rPr lang="en-GB" sz="3200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 </a:t>
            </a:r>
            <a:r>
              <a:rPr lang="en-GB" sz="3200" dirty="0" err="1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có</a:t>
            </a:r>
            <a:r>
              <a:rPr lang="en-GB" sz="3200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 </a:t>
            </a:r>
            <a:r>
              <a:rPr lang="en-GB" sz="3200" dirty="0" err="1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bao</a:t>
            </a:r>
            <a:r>
              <a:rPr lang="en-GB" sz="3200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 </a:t>
            </a:r>
            <a:r>
              <a:rPr lang="en-GB" sz="3200" dirty="0" err="1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nhiêu</a:t>
            </a:r>
            <a:r>
              <a:rPr lang="en-GB" sz="3200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 con </a:t>
            </a:r>
            <a:r>
              <a:rPr lang="en-GB" sz="3200" dirty="0" err="1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thỏ</a:t>
            </a:r>
            <a:r>
              <a:rPr lang="en-GB" sz="3200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 </a:t>
            </a:r>
            <a:r>
              <a:rPr lang="en-GB" sz="3200" dirty="0" err="1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trong</a:t>
            </a:r>
            <a:r>
              <a:rPr lang="en-GB" sz="3200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 </a:t>
            </a:r>
            <a:r>
              <a:rPr lang="en-GB" sz="3200" dirty="0" err="1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hình</a:t>
            </a:r>
            <a:r>
              <a:rPr lang="en-GB" sz="3200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?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77906" y="3253064"/>
            <a:ext cx="2600808" cy="287528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2337" y="244291"/>
            <a:ext cx="2030996" cy="1015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749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4552337" y="1418926"/>
            <a:ext cx="6055567" cy="3974841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GB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9748558" y="4564640"/>
            <a:ext cx="1362263" cy="13622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r>
              <a:rPr lang="en-GB" sz="2401" b="1" dirty="0" err="1">
                <a:solidFill>
                  <a:prstClr val="white"/>
                </a:solidFill>
                <a:latin typeface="Calibri" panose="020F0502020204030204"/>
              </a:rPr>
              <a:t>Đáp</a:t>
            </a:r>
            <a:r>
              <a:rPr lang="en-GB" sz="2401" b="1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GB" sz="2401" b="1" dirty="0" err="1">
                <a:solidFill>
                  <a:prstClr val="white"/>
                </a:solidFill>
                <a:latin typeface="Calibri" panose="020F0502020204030204"/>
              </a:rPr>
              <a:t>án</a:t>
            </a:r>
            <a:endParaRPr lang="en-GB" sz="2401" b="1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" name="Action Button: Home 5">
            <a:hlinkClick r:id="rId3" action="ppaction://hlinksldjump" highlightClick="1"/>
          </p:cNvPr>
          <p:cNvSpPr/>
          <p:nvPr/>
        </p:nvSpPr>
        <p:spPr>
          <a:xfrm>
            <a:off x="11636815" y="6256341"/>
            <a:ext cx="555185" cy="56312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GB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9748558" y="4564640"/>
            <a:ext cx="1362263" cy="13622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r>
              <a:rPr lang="en-GB" sz="5999" b="1" dirty="0">
                <a:solidFill>
                  <a:prstClr val="white"/>
                </a:solidFill>
                <a:latin typeface="Calibri" panose="020F0502020204030204"/>
              </a:rPr>
              <a:t>5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6657" y="1994803"/>
            <a:ext cx="1347529" cy="1196875"/>
          </a:xfrm>
          <a:prstGeom prst="rect">
            <a:avLst/>
          </a:prstGeom>
        </p:spPr>
      </p:pic>
      <p:sp>
        <p:nvSpPr>
          <p:cNvPr id="11" name="Cloud Callout 10"/>
          <p:cNvSpPr/>
          <p:nvPr/>
        </p:nvSpPr>
        <p:spPr>
          <a:xfrm>
            <a:off x="674370" y="200026"/>
            <a:ext cx="3672227" cy="2579766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r>
              <a:rPr lang="en-GB" sz="3200" dirty="0" err="1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Đố</a:t>
            </a:r>
            <a:r>
              <a:rPr lang="en-GB" sz="3200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 </a:t>
            </a:r>
            <a:r>
              <a:rPr lang="en-GB" sz="3200" dirty="0" err="1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các</a:t>
            </a:r>
            <a:r>
              <a:rPr lang="en-GB" sz="3200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 </a:t>
            </a:r>
            <a:r>
              <a:rPr lang="en-GB" sz="3200" dirty="0" err="1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bạn</a:t>
            </a:r>
            <a:r>
              <a:rPr lang="en-GB" sz="3200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 </a:t>
            </a:r>
            <a:r>
              <a:rPr lang="en-GB" sz="3200" dirty="0" err="1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có</a:t>
            </a:r>
            <a:r>
              <a:rPr lang="en-GB" sz="3200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 </a:t>
            </a:r>
            <a:r>
              <a:rPr lang="en-GB" sz="3200" dirty="0" err="1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bao</a:t>
            </a:r>
            <a:r>
              <a:rPr lang="en-GB" sz="3200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 </a:t>
            </a:r>
            <a:r>
              <a:rPr lang="en-GB" sz="3200" dirty="0" err="1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nhiêu</a:t>
            </a:r>
            <a:r>
              <a:rPr lang="en-GB" sz="3200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 con </a:t>
            </a:r>
            <a:r>
              <a:rPr lang="en-GB" sz="3200" dirty="0" err="1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vịt</a:t>
            </a:r>
            <a:r>
              <a:rPr lang="en-GB" sz="3200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 </a:t>
            </a:r>
            <a:r>
              <a:rPr lang="en-GB" sz="3200" dirty="0" err="1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trong</a:t>
            </a:r>
            <a:r>
              <a:rPr lang="en-GB" sz="3200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 </a:t>
            </a:r>
            <a:r>
              <a:rPr lang="en-GB" sz="3200" dirty="0" err="1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hình</a:t>
            </a:r>
            <a:r>
              <a:rPr lang="en-GB" sz="3200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?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77906" y="3253064"/>
            <a:ext cx="2600808" cy="287528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0121" y="1901424"/>
            <a:ext cx="1347529" cy="119687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6181" y="3157680"/>
            <a:ext cx="1347529" cy="119687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5333" y="3818627"/>
            <a:ext cx="1347529" cy="119687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07109" y="3336130"/>
            <a:ext cx="1430978" cy="119687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6597" y="115490"/>
            <a:ext cx="2030996" cy="1015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288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24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30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404" y="1695991"/>
            <a:ext cx="10359603" cy="4532326"/>
          </a:xfrm>
          <a:prstGeom prst="roundRect">
            <a:avLst>
              <a:gd name="adj" fmla="val 38607"/>
            </a:avLst>
          </a:prstGeom>
        </p:spPr>
      </p:pic>
      <p:sp>
        <p:nvSpPr>
          <p:cNvPr id="37" name="Content Placeholder 2">
            <a:extLst>
              <a:ext uri="{FF2B5EF4-FFF2-40B4-BE49-F238E27FC236}">
                <a16:creationId xmlns:a16="http://schemas.microsoft.com/office/drawing/2014/main" id="{FA41E75F-DA3F-AD44-BD29-53B147E38105}"/>
              </a:ext>
            </a:extLst>
          </p:cNvPr>
          <p:cNvSpPr txBox="1">
            <a:spLocks/>
          </p:cNvSpPr>
          <p:nvPr/>
        </p:nvSpPr>
        <p:spPr>
          <a:xfrm>
            <a:off x="983241" y="1406518"/>
            <a:ext cx="11580891" cy="4463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1218804">
              <a:spcBef>
                <a:spcPts val="1333"/>
              </a:spcBef>
            </a:pPr>
            <a:r>
              <a:rPr lang="en-GB" sz="3200" b="1" dirty="0">
                <a:solidFill>
                  <a:srgbClr val="002060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2. </a:t>
            </a:r>
            <a:r>
              <a:rPr lang="en-GB" sz="3200" b="1" dirty="0" err="1">
                <a:solidFill>
                  <a:srgbClr val="002060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Chúng</a:t>
            </a:r>
            <a:r>
              <a:rPr lang="en-GB" sz="3200" b="1" dirty="0">
                <a:solidFill>
                  <a:srgbClr val="002060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3200" b="1" dirty="0" err="1">
                <a:solidFill>
                  <a:srgbClr val="002060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mình</a:t>
            </a:r>
            <a:r>
              <a:rPr lang="en-GB" sz="3200" b="1" dirty="0">
                <a:solidFill>
                  <a:srgbClr val="002060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3200" b="1" dirty="0" err="1">
                <a:solidFill>
                  <a:srgbClr val="002060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cùng</a:t>
            </a:r>
            <a:r>
              <a:rPr lang="en-GB" sz="3200" b="1" dirty="0">
                <a:solidFill>
                  <a:srgbClr val="002060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3200" b="1" dirty="0" err="1">
                <a:solidFill>
                  <a:srgbClr val="002060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tìm</a:t>
            </a:r>
            <a:r>
              <a:rPr lang="en-GB" sz="3200" b="1" dirty="0">
                <a:solidFill>
                  <a:srgbClr val="002060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3200" b="1" dirty="0" err="1">
                <a:solidFill>
                  <a:srgbClr val="002060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số</a:t>
            </a:r>
            <a:r>
              <a:rPr lang="en-GB" sz="3200" b="1" dirty="0">
                <a:solidFill>
                  <a:srgbClr val="002060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3200" b="1" dirty="0" err="1">
                <a:solidFill>
                  <a:srgbClr val="002060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thích</a:t>
            </a:r>
            <a:r>
              <a:rPr lang="en-GB" sz="3200" b="1" dirty="0">
                <a:solidFill>
                  <a:srgbClr val="002060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3200" b="1" dirty="0" err="1">
                <a:solidFill>
                  <a:srgbClr val="002060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hợp</a:t>
            </a:r>
            <a:r>
              <a:rPr lang="en-GB" sz="3200" b="1" dirty="0">
                <a:solidFill>
                  <a:srgbClr val="002060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 ở </a:t>
            </a:r>
            <a:r>
              <a:rPr lang="en-GB" sz="3200" b="1" dirty="0" err="1">
                <a:solidFill>
                  <a:srgbClr val="002060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dấu</a:t>
            </a:r>
            <a:r>
              <a:rPr lang="en-GB" sz="3200" b="1" dirty="0">
                <a:solidFill>
                  <a:srgbClr val="002060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3200" b="1" dirty="0" err="1">
                <a:solidFill>
                  <a:srgbClr val="002060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hỏi</a:t>
            </a:r>
            <a:r>
              <a:rPr lang="en-GB" sz="3200" b="1" dirty="0">
                <a:solidFill>
                  <a:srgbClr val="002060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3200" b="1" dirty="0" err="1">
                <a:solidFill>
                  <a:srgbClr val="002060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nào</a:t>
            </a:r>
            <a:r>
              <a:rPr lang="en-GB" sz="3200" b="1" dirty="0">
                <a:solidFill>
                  <a:srgbClr val="002060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?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3301" y="3170082"/>
            <a:ext cx="1927279" cy="141333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4946" y="3170083"/>
            <a:ext cx="1959085" cy="143666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7457" y="3161514"/>
            <a:ext cx="1938963" cy="142190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3262" y="3149852"/>
            <a:ext cx="1986673" cy="145689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404" y="547917"/>
            <a:ext cx="2030996" cy="1015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2295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2438400" y="1295400"/>
          <a:ext cx="7315200" cy="438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8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19456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EABBE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9456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ECBC9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C368CA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EFF87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Rectangle 2">
            <a:hlinkClick r:id="rId2" action="ppaction://hlinksldjump"/>
          </p:cNvPr>
          <p:cNvSpPr/>
          <p:nvPr/>
        </p:nvSpPr>
        <p:spPr>
          <a:xfrm>
            <a:off x="2440824" y="1368552"/>
            <a:ext cx="1828800" cy="22128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4" name="Rectangle 3">
            <a:hlinkClick r:id="rId3" action="ppaction://hlinksldjump"/>
          </p:cNvPr>
          <p:cNvSpPr/>
          <p:nvPr/>
        </p:nvSpPr>
        <p:spPr>
          <a:xfrm>
            <a:off x="4270369" y="1368552"/>
            <a:ext cx="1828800" cy="21579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5" name="Rectangle 4">
            <a:hlinkClick r:id="rId4" action="ppaction://hlinksldjump"/>
          </p:cNvPr>
          <p:cNvSpPr/>
          <p:nvPr/>
        </p:nvSpPr>
        <p:spPr>
          <a:xfrm>
            <a:off x="6104524" y="1368552"/>
            <a:ext cx="1828800" cy="21579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3</a:t>
            </a:r>
          </a:p>
        </p:txBody>
      </p:sp>
      <p:sp>
        <p:nvSpPr>
          <p:cNvPr id="6" name="Rectangle 5">
            <a:hlinkClick r:id="rId5" action="ppaction://hlinksldjump"/>
          </p:cNvPr>
          <p:cNvSpPr/>
          <p:nvPr/>
        </p:nvSpPr>
        <p:spPr>
          <a:xfrm>
            <a:off x="7938169" y="1368552"/>
            <a:ext cx="1828800" cy="21579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4</a:t>
            </a:r>
          </a:p>
        </p:txBody>
      </p:sp>
      <p:sp>
        <p:nvSpPr>
          <p:cNvPr id="7" name="Rectangle 6">
            <a:hlinkClick r:id="rId6" action="ppaction://hlinksldjump"/>
          </p:cNvPr>
          <p:cNvSpPr/>
          <p:nvPr/>
        </p:nvSpPr>
        <p:spPr>
          <a:xfrm>
            <a:off x="2440824" y="3526536"/>
            <a:ext cx="1828800" cy="22128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5</a:t>
            </a:r>
          </a:p>
        </p:txBody>
      </p:sp>
      <p:sp>
        <p:nvSpPr>
          <p:cNvPr id="8" name="Rectangle 7">
            <a:hlinkClick r:id="rId7" action="ppaction://hlinksldjump"/>
          </p:cNvPr>
          <p:cNvSpPr/>
          <p:nvPr/>
        </p:nvSpPr>
        <p:spPr>
          <a:xfrm>
            <a:off x="4270369" y="3526536"/>
            <a:ext cx="1828800" cy="22128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6</a:t>
            </a:r>
          </a:p>
        </p:txBody>
      </p:sp>
      <p:sp>
        <p:nvSpPr>
          <p:cNvPr id="9" name="Rectangle 8">
            <a:hlinkClick r:id="rId8" action="ppaction://hlinksldjump"/>
          </p:cNvPr>
          <p:cNvSpPr/>
          <p:nvPr/>
        </p:nvSpPr>
        <p:spPr>
          <a:xfrm>
            <a:off x="6104524" y="3526536"/>
            <a:ext cx="1828800" cy="22128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7</a:t>
            </a:r>
          </a:p>
        </p:txBody>
      </p:sp>
      <p:sp>
        <p:nvSpPr>
          <p:cNvPr id="10" name="Rectangle 9">
            <a:hlinkClick r:id="rId6" action="ppaction://hlinksldjump"/>
          </p:cNvPr>
          <p:cNvSpPr/>
          <p:nvPr/>
        </p:nvSpPr>
        <p:spPr>
          <a:xfrm>
            <a:off x="7938169" y="3526536"/>
            <a:ext cx="1828800" cy="22128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8</a:t>
            </a:r>
          </a:p>
        </p:txBody>
      </p:sp>
      <p:pic>
        <p:nvPicPr>
          <p:cNvPr id="16" name="Picture 15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6245" y="6305550"/>
            <a:ext cx="724386" cy="552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568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Content Placeholder 2">
            <a:extLst>
              <a:ext uri="{FF2B5EF4-FFF2-40B4-BE49-F238E27FC236}">
                <a16:creationId xmlns:a16="http://schemas.microsoft.com/office/drawing/2014/main" id="{FA41E75F-DA3F-AD44-BD29-53B147E38105}"/>
              </a:ext>
            </a:extLst>
          </p:cNvPr>
          <p:cNvSpPr txBox="1">
            <a:spLocks/>
          </p:cNvSpPr>
          <p:nvPr/>
        </p:nvSpPr>
        <p:spPr>
          <a:xfrm>
            <a:off x="2521308" y="684866"/>
            <a:ext cx="8705447" cy="4463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8804">
              <a:spcBef>
                <a:spcPts val="1333"/>
              </a:spcBef>
            </a:pPr>
            <a:r>
              <a:rPr lang="en-GB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3. </a:t>
            </a:r>
            <a:r>
              <a:rPr lang="en-GB" sz="32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Đếm</a:t>
            </a:r>
            <a:r>
              <a:rPr lang="en-GB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32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rồi</a:t>
            </a:r>
            <a:r>
              <a:rPr lang="en-GB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32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nhặt</a:t>
            </a:r>
            <a:r>
              <a:rPr lang="en-GB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32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cà</a:t>
            </a:r>
            <a:r>
              <a:rPr lang="en-GB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32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rốt</a:t>
            </a:r>
            <a:r>
              <a:rPr lang="en-GB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32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đã</a:t>
            </a:r>
            <a:r>
              <a:rPr lang="en-GB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32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tô</a:t>
            </a:r>
            <a:r>
              <a:rPr lang="en-GB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32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màu</a:t>
            </a:r>
            <a:endParaRPr lang="en-GB" sz="32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>
            <a:hlinkClick r:id="rId2" action="ppaction://hlinksldjump"/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48" r="21349"/>
          <a:stretch/>
        </p:blipFill>
        <p:spPr>
          <a:xfrm>
            <a:off x="3231880" y="1620658"/>
            <a:ext cx="3468340" cy="1032224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773" y="1859492"/>
            <a:ext cx="2671792" cy="4342217"/>
          </a:xfrm>
          <a:prstGeom prst="rect">
            <a:avLst/>
          </a:prstGeom>
        </p:spPr>
      </p:pic>
      <p:pic>
        <p:nvPicPr>
          <p:cNvPr id="12" name="Picture 11">
            <a:hlinkClick r:id="rId5" action="ppaction://hlinksldjump"/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55" r="22170"/>
          <a:stretch/>
        </p:blipFill>
        <p:spPr>
          <a:xfrm>
            <a:off x="3231883" y="3123852"/>
            <a:ext cx="3468337" cy="1060522"/>
          </a:xfrm>
          <a:prstGeom prst="rect">
            <a:avLst/>
          </a:prstGeom>
        </p:spPr>
      </p:pic>
      <p:pic>
        <p:nvPicPr>
          <p:cNvPr id="13" name="Picture 12">
            <a:hlinkClick r:id="rId7" action="ppaction://hlinksldjump"/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97" r="22249"/>
          <a:stretch/>
        </p:blipFill>
        <p:spPr>
          <a:xfrm>
            <a:off x="3231881" y="4628584"/>
            <a:ext cx="3473267" cy="1060522"/>
          </a:xfrm>
          <a:prstGeom prst="rect">
            <a:avLst/>
          </a:prstGeom>
        </p:spPr>
      </p:pic>
      <p:pic>
        <p:nvPicPr>
          <p:cNvPr id="14" name="Picture 13">
            <a:hlinkClick r:id="rId9" action="ppaction://hlinksldjump"/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38" r="21853"/>
          <a:stretch/>
        </p:blipFill>
        <p:spPr>
          <a:xfrm>
            <a:off x="7843343" y="1620659"/>
            <a:ext cx="3596610" cy="1087370"/>
          </a:xfrm>
          <a:prstGeom prst="rect">
            <a:avLst/>
          </a:prstGeom>
        </p:spPr>
      </p:pic>
      <p:pic>
        <p:nvPicPr>
          <p:cNvPr id="15" name="Picture 14">
            <a:hlinkClick r:id="rId11" action="ppaction://hlinksldjump"/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97" r="22011"/>
          <a:stretch/>
        </p:blipFill>
        <p:spPr>
          <a:xfrm>
            <a:off x="7843340" y="3090850"/>
            <a:ext cx="3596613" cy="1093524"/>
          </a:xfrm>
          <a:prstGeom prst="rect">
            <a:avLst/>
          </a:prstGeom>
        </p:spPr>
      </p:pic>
      <p:pic>
        <p:nvPicPr>
          <p:cNvPr id="16" name="Picture 15">
            <a:hlinkClick r:id="rId13" action="ppaction://hlinksldjump"/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59" r="21931"/>
          <a:stretch/>
        </p:blipFill>
        <p:spPr>
          <a:xfrm>
            <a:off x="7843341" y="4610688"/>
            <a:ext cx="3583440" cy="1083389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>
            <a:off x="2633913" y="1897591"/>
            <a:ext cx="524309" cy="461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402"/>
            <a:r>
              <a:rPr lang="en-GB" sz="2399" dirty="0">
                <a:solidFill>
                  <a:prstClr val="black"/>
                </a:solidFill>
                <a:latin typeface="Calibri" panose="020F0502020204030204"/>
              </a:rPr>
              <a:t>a)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2628951" y="3391476"/>
            <a:ext cx="524309" cy="461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402"/>
            <a:r>
              <a:rPr lang="en-GB" sz="2399" dirty="0">
                <a:solidFill>
                  <a:prstClr val="black"/>
                </a:solidFill>
                <a:latin typeface="Calibri" panose="020F0502020204030204"/>
              </a:rPr>
              <a:t>b)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2628951" y="4906246"/>
            <a:ext cx="524309" cy="461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402"/>
            <a:r>
              <a:rPr lang="en-GB" sz="2399" dirty="0">
                <a:solidFill>
                  <a:prstClr val="black"/>
                </a:solidFill>
                <a:latin typeface="Calibri" panose="020F0502020204030204"/>
              </a:rPr>
              <a:t>c)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7224529" y="1897591"/>
            <a:ext cx="524309" cy="461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402"/>
            <a:r>
              <a:rPr lang="en-GB" sz="2399" dirty="0">
                <a:solidFill>
                  <a:prstClr val="black"/>
                </a:solidFill>
                <a:latin typeface="Calibri" panose="020F0502020204030204"/>
              </a:rPr>
              <a:t>d)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7224529" y="3407977"/>
            <a:ext cx="524309" cy="461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402"/>
            <a:r>
              <a:rPr lang="en-GB" sz="2399" dirty="0">
                <a:solidFill>
                  <a:prstClr val="black"/>
                </a:solidFill>
                <a:latin typeface="Calibri" panose="020F0502020204030204"/>
              </a:rPr>
              <a:t>e)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7224529" y="4906246"/>
            <a:ext cx="524309" cy="461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402"/>
            <a:r>
              <a:rPr lang="en-GB" sz="2399" dirty="0">
                <a:solidFill>
                  <a:prstClr val="black"/>
                </a:solidFill>
                <a:latin typeface="Calibri" panose="020F0502020204030204"/>
              </a:rPr>
              <a:t>g)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337" y="576251"/>
            <a:ext cx="2030996" cy="1015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984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4279115" y="2320109"/>
            <a:ext cx="508938" cy="461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402"/>
            <a:r>
              <a:rPr lang="en-GB" sz="2399" dirty="0">
                <a:solidFill>
                  <a:prstClr val="black"/>
                </a:solidFill>
                <a:latin typeface="Calibri" panose="020F0502020204030204"/>
              </a:rPr>
              <a:t>a)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3861" y="2320110"/>
            <a:ext cx="1066077" cy="199919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8486" y="2320110"/>
            <a:ext cx="1315506" cy="2217777"/>
          </a:xfrm>
          <a:prstGeom prst="rect">
            <a:avLst/>
          </a:prstGeom>
        </p:spPr>
      </p:pic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FA41E75F-DA3F-AD44-BD29-53B147E38105}"/>
              </a:ext>
            </a:extLst>
          </p:cNvPr>
          <p:cNvSpPr txBox="1">
            <a:spLocks/>
          </p:cNvSpPr>
          <p:nvPr/>
        </p:nvSpPr>
        <p:spPr>
          <a:xfrm>
            <a:off x="783402" y="1084442"/>
            <a:ext cx="5731698" cy="4463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1218804">
              <a:spcBef>
                <a:spcPts val="1333"/>
              </a:spcBef>
            </a:pPr>
            <a:r>
              <a:rPr lang="en-GB" sz="3200" b="1" dirty="0" err="1">
                <a:solidFill>
                  <a:srgbClr val="002060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Đếm</a:t>
            </a:r>
            <a:r>
              <a:rPr lang="en-GB" sz="3200" b="1" dirty="0">
                <a:solidFill>
                  <a:srgbClr val="002060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3200" b="1" dirty="0" err="1">
                <a:solidFill>
                  <a:srgbClr val="002060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rồi</a:t>
            </a:r>
            <a:r>
              <a:rPr lang="en-GB" sz="3200" b="1" dirty="0">
                <a:solidFill>
                  <a:srgbClr val="002060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3200" b="1" dirty="0" err="1">
                <a:solidFill>
                  <a:srgbClr val="002060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nhặt</a:t>
            </a:r>
            <a:r>
              <a:rPr lang="en-GB" sz="3200" b="1" dirty="0">
                <a:solidFill>
                  <a:srgbClr val="002060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3200" b="1" dirty="0" err="1">
                <a:solidFill>
                  <a:srgbClr val="002060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cà</a:t>
            </a:r>
            <a:r>
              <a:rPr lang="en-GB" sz="3200" b="1" dirty="0">
                <a:solidFill>
                  <a:srgbClr val="002060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3200" b="1" dirty="0" err="1">
                <a:solidFill>
                  <a:srgbClr val="002060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rốt</a:t>
            </a:r>
            <a:r>
              <a:rPr lang="en-GB" sz="3200" b="1" dirty="0">
                <a:solidFill>
                  <a:srgbClr val="002060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3200" b="1" dirty="0" err="1">
                <a:solidFill>
                  <a:srgbClr val="002060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đã</a:t>
            </a:r>
            <a:r>
              <a:rPr lang="en-GB" sz="3200" b="1" dirty="0">
                <a:solidFill>
                  <a:srgbClr val="002060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3200" b="1" dirty="0" err="1">
                <a:solidFill>
                  <a:srgbClr val="002060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tô</a:t>
            </a:r>
            <a:r>
              <a:rPr lang="en-GB" sz="3200" b="1" dirty="0">
                <a:solidFill>
                  <a:srgbClr val="002060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3200" b="1" dirty="0" err="1">
                <a:solidFill>
                  <a:srgbClr val="002060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màu</a:t>
            </a:r>
            <a:endParaRPr lang="en-GB" sz="3200" b="1" dirty="0">
              <a:solidFill>
                <a:srgbClr val="002060"/>
              </a:solidFill>
              <a:latin typeface="Calibri" panose="020F0502020204030204" pitchFamily="34" charset="0"/>
              <a:cs typeface="Lato Heavy" panose="020F0502020204030203" pitchFamily="34" charset="0"/>
            </a:endParaRPr>
          </a:p>
          <a:p>
            <a:pPr algn="l" defTabSz="1218804">
              <a:spcBef>
                <a:spcPts val="1333"/>
              </a:spcBef>
            </a:pPr>
            <a:endParaRPr lang="en-GB" sz="3200" b="1" dirty="0">
              <a:solidFill>
                <a:srgbClr val="002060"/>
              </a:solidFill>
              <a:latin typeface="Calibri" panose="020F0502020204030204" pitchFamily="34" charset="0"/>
              <a:cs typeface="Lato Heavy" panose="020F0502020204030203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9182" y="2320108"/>
            <a:ext cx="1066077" cy="199919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8175" y="2320110"/>
            <a:ext cx="1066077" cy="199919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3991" y="2382377"/>
            <a:ext cx="1315506" cy="221777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4" y="3079770"/>
            <a:ext cx="3396639" cy="1675308"/>
          </a:xfrm>
          <a:prstGeom prst="rect">
            <a:avLst/>
          </a:prstGeom>
        </p:spPr>
      </p:pic>
      <p:sp>
        <p:nvSpPr>
          <p:cNvPr id="16" name="Rounded Rectangle 15"/>
          <p:cNvSpPr/>
          <p:nvPr/>
        </p:nvSpPr>
        <p:spPr>
          <a:xfrm>
            <a:off x="1391231" y="3964925"/>
            <a:ext cx="1362263" cy="13622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r>
              <a:rPr lang="en-GB" sz="2401" b="1" dirty="0" err="1">
                <a:solidFill>
                  <a:prstClr val="white"/>
                </a:solidFill>
                <a:latin typeface="Calibri" panose="020F0502020204030204"/>
              </a:rPr>
              <a:t>Đáp</a:t>
            </a:r>
            <a:r>
              <a:rPr lang="en-GB" sz="2401" b="1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GB" sz="2401" b="1" dirty="0" err="1">
                <a:solidFill>
                  <a:prstClr val="white"/>
                </a:solidFill>
                <a:latin typeface="Calibri" panose="020F0502020204030204"/>
              </a:rPr>
              <a:t>án</a:t>
            </a:r>
            <a:endParaRPr lang="en-GB" sz="2401" b="1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1391231" y="3964925"/>
            <a:ext cx="1362263" cy="1362263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r>
              <a:rPr lang="en-GB" sz="5999" b="1" dirty="0">
                <a:solidFill>
                  <a:prstClr val="white"/>
                </a:solidFill>
                <a:latin typeface="Calibri" panose="020F0502020204030204"/>
              </a:rPr>
              <a:t>3</a:t>
            </a:r>
          </a:p>
        </p:txBody>
      </p:sp>
      <p:sp>
        <p:nvSpPr>
          <p:cNvPr id="20" name="Action Button: Home 19">
            <a:hlinkClick r:id="rId5" action="ppaction://hlinksldjump" highlightClick="1"/>
          </p:cNvPr>
          <p:cNvSpPr/>
          <p:nvPr/>
        </p:nvSpPr>
        <p:spPr>
          <a:xfrm>
            <a:off x="11214296" y="5929579"/>
            <a:ext cx="630402" cy="63941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GB" sz="1350">
              <a:solidFill>
                <a:prstClr val="white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220332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2211E-6 -1.2959E-6 L -0.09441 -0.06757 C -0.1142 -0.08269 -0.1437 -0.09071 -0.1746 -0.09071 C -0.21 -0.09071 -0.23811 -0.08269 -0.25773 -0.06757 L -0.35214 -1.2959E-6 " pathEditMode="relative" rAng="0" ptsTypes="AAA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615" y="-45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34641E-6 -1.2959E-6 L -0.1017 -0.06757 C -0.12288 -0.08269 -0.15464 -0.09071 -0.18778 -0.09071 C -0.22597 -0.09071 -0.25616 -0.08269 -0.27716 -0.06757 L -0.37869 -1.2959E-6 " pathEditMode="relative" rAng="0" ptsTypes="AAAAA"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934" y="-45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1486E-7 -1.2959E-6 L -0.1102 -0.06757 C -0.13329 -0.08269 -0.16765 -0.09071 -0.20375 -0.09071 C -0.24488 -0.09071 -0.27768 -0.08269 -0.30059 -0.06757 L -0.41062 -1.2959E-6 " pathEditMode="relative" rAng="0" ptsTypes="AAAAA">
                                      <p:cBhvr>
                                        <p:cTn id="1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531" y="-45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4279115" y="2320109"/>
            <a:ext cx="508938" cy="461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402"/>
            <a:r>
              <a:rPr lang="en-GB" sz="2399" dirty="0">
                <a:solidFill>
                  <a:prstClr val="black"/>
                </a:solidFill>
                <a:latin typeface="Calibri" panose="020F0502020204030204"/>
              </a:rPr>
              <a:t>b)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3861" y="2320110"/>
            <a:ext cx="1066077" cy="199919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8486" y="2320110"/>
            <a:ext cx="1315506" cy="2217777"/>
          </a:xfrm>
          <a:prstGeom prst="rect">
            <a:avLst/>
          </a:prstGeom>
        </p:spPr>
      </p:pic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FA41E75F-DA3F-AD44-BD29-53B147E38105}"/>
              </a:ext>
            </a:extLst>
          </p:cNvPr>
          <p:cNvSpPr txBox="1">
            <a:spLocks/>
          </p:cNvSpPr>
          <p:nvPr/>
        </p:nvSpPr>
        <p:spPr>
          <a:xfrm>
            <a:off x="714822" y="1026088"/>
            <a:ext cx="6246048" cy="4463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1218804">
              <a:spcBef>
                <a:spcPts val="1333"/>
              </a:spcBef>
            </a:pPr>
            <a:r>
              <a:rPr lang="en-GB" sz="3200" b="1" dirty="0" err="1">
                <a:solidFill>
                  <a:srgbClr val="002060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Đếm</a:t>
            </a:r>
            <a:r>
              <a:rPr lang="en-GB" sz="3200" b="1" dirty="0">
                <a:solidFill>
                  <a:srgbClr val="002060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3200" b="1" dirty="0" err="1">
                <a:solidFill>
                  <a:srgbClr val="002060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rồi</a:t>
            </a:r>
            <a:r>
              <a:rPr lang="en-GB" sz="3200" b="1" dirty="0">
                <a:solidFill>
                  <a:srgbClr val="002060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3200" b="1" dirty="0" err="1">
                <a:solidFill>
                  <a:srgbClr val="002060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nhặt</a:t>
            </a:r>
            <a:r>
              <a:rPr lang="en-GB" sz="3200" b="1" dirty="0">
                <a:solidFill>
                  <a:srgbClr val="002060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3200" b="1" dirty="0" err="1">
                <a:solidFill>
                  <a:srgbClr val="002060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cà</a:t>
            </a:r>
            <a:r>
              <a:rPr lang="en-GB" sz="3200" b="1" dirty="0">
                <a:solidFill>
                  <a:srgbClr val="002060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3200" b="1" dirty="0" err="1">
                <a:solidFill>
                  <a:srgbClr val="002060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rốt</a:t>
            </a:r>
            <a:r>
              <a:rPr lang="en-GB" sz="3200" b="1" dirty="0">
                <a:solidFill>
                  <a:srgbClr val="002060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3200" b="1" dirty="0" err="1">
                <a:solidFill>
                  <a:srgbClr val="002060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đã</a:t>
            </a:r>
            <a:r>
              <a:rPr lang="en-GB" sz="3200" b="1" dirty="0">
                <a:solidFill>
                  <a:srgbClr val="002060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3200" b="1" dirty="0" err="1">
                <a:solidFill>
                  <a:srgbClr val="002060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tô</a:t>
            </a:r>
            <a:r>
              <a:rPr lang="en-GB" sz="3200" b="1" dirty="0">
                <a:solidFill>
                  <a:srgbClr val="002060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3200" b="1" dirty="0" err="1">
                <a:solidFill>
                  <a:srgbClr val="002060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màu</a:t>
            </a:r>
            <a:endParaRPr lang="en-GB" sz="3200" b="1" dirty="0">
              <a:solidFill>
                <a:srgbClr val="002060"/>
              </a:solidFill>
              <a:latin typeface="Calibri" panose="020F0502020204030204" pitchFamily="34" charset="0"/>
              <a:cs typeface="Lato Heavy" panose="020F0502020204030203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8175" y="2320110"/>
            <a:ext cx="1066077" cy="199919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3991" y="2320110"/>
            <a:ext cx="1315506" cy="221777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4" y="3079770"/>
            <a:ext cx="3396639" cy="1675308"/>
          </a:xfrm>
          <a:prstGeom prst="rect">
            <a:avLst/>
          </a:prstGeom>
        </p:spPr>
      </p:pic>
      <p:sp>
        <p:nvSpPr>
          <p:cNvPr id="16" name="Rounded Rectangle 15"/>
          <p:cNvSpPr/>
          <p:nvPr/>
        </p:nvSpPr>
        <p:spPr>
          <a:xfrm>
            <a:off x="1391231" y="3964925"/>
            <a:ext cx="1362263" cy="13622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r>
              <a:rPr lang="en-GB" sz="2401" b="1" dirty="0" err="1">
                <a:solidFill>
                  <a:prstClr val="white"/>
                </a:solidFill>
                <a:latin typeface="Calibri" panose="020F0502020204030204"/>
              </a:rPr>
              <a:t>Đáp</a:t>
            </a:r>
            <a:r>
              <a:rPr lang="en-GB" sz="2401" b="1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GB" sz="2401" b="1" dirty="0" err="1">
                <a:solidFill>
                  <a:prstClr val="white"/>
                </a:solidFill>
                <a:latin typeface="Calibri" panose="020F0502020204030204"/>
              </a:rPr>
              <a:t>án</a:t>
            </a:r>
            <a:endParaRPr lang="en-GB" sz="2401" b="1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1391231" y="3964925"/>
            <a:ext cx="1362263" cy="1362263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r>
              <a:rPr lang="en-GB" sz="5999" b="1" dirty="0">
                <a:solidFill>
                  <a:prstClr val="white"/>
                </a:solidFill>
                <a:latin typeface="Calibri" panose="020F0502020204030204"/>
              </a:rPr>
              <a:t>2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6303" y="2210815"/>
            <a:ext cx="1315506" cy="2217777"/>
          </a:xfrm>
          <a:prstGeom prst="rect">
            <a:avLst/>
          </a:prstGeom>
        </p:spPr>
      </p:pic>
      <p:sp>
        <p:nvSpPr>
          <p:cNvPr id="15" name="Action Button: Home 14">
            <a:hlinkClick r:id="rId5" action="ppaction://hlinksldjump" highlightClick="1"/>
          </p:cNvPr>
          <p:cNvSpPr/>
          <p:nvPr/>
        </p:nvSpPr>
        <p:spPr>
          <a:xfrm>
            <a:off x="11214296" y="5929579"/>
            <a:ext cx="630402" cy="63941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GB" sz="1350">
              <a:solidFill>
                <a:prstClr val="white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08847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2211E-6 -1.2959E-6 L -0.08608 -0.06757 C -0.10413 -0.08269 -0.13103 -0.09071 -0.15915 -0.09071 C -0.19143 -0.09071 -0.21694 -0.08269 -0.23482 -0.06757 L -0.32073 -1.2959E-6 " pathEditMode="relative" rAng="0" ptsTypes="AAA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036" y="-45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-1.2959E-6 L -0.11489 -0.06757 C -0.13901 -0.08269 -0.17477 -0.09071 -0.21243 -0.09071 C -0.25529 -0.09071 -0.28948 -0.08269 -0.31343 -0.06757 L -0.42798 -1.2959E-6 " pathEditMode="relative" rAng="0" ptsTypes="AAAAA">
                                      <p:cBhvr>
                                        <p:cTn id="1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381" y="-45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5939" y="2320107"/>
            <a:ext cx="1066077" cy="199919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1258" y="2320107"/>
            <a:ext cx="1066077" cy="199919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279115" y="2320109"/>
            <a:ext cx="508938" cy="461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402"/>
            <a:r>
              <a:rPr lang="en-GB" sz="2399" dirty="0">
                <a:solidFill>
                  <a:prstClr val="black"/>
                </a:solidFill>
                <a:latin typeface="Calibri" panose="020F0502020204030204"/>
              </a:rPr>
              <a:t>c)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3861" y="2320110"/>
            <a:ext cx="1066077" cy="199919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2844" y="2210812"/>
            <a:ext cx="1315506" cy="2217777"/>
          </a:xfrm>
          <a:prstGeom prst="rect">
            <a:avLst/>
          </a:prstGeom>
        </p:spPr>
      </p:pic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FA41E75F-DA3F-AD44-BD29-53B147E38105}"/>
              </a:ext>
            </a:extLst>
          </p:cNvPr>
          <p:cNvSpPr txBox="1">
            <a:spLocks/>
          </p:cNvSpPr>
          <p:nvPr/>
        </p:nvSpPr>
        <p:spPr>
          <a:xfrm>
            <a:off x="714822" y="1026088"/>
            <a:ext cx="5762178" cy="4463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1218804">
              <a:spcBef>
                <a:spcPts val="1333"/>
              </a:spcBef>
            </a:pPr>
            <a:r>
              <a:rPr lang="en-GB" sz="3200" b="1" dirty="0" err="1">
                <a:solidFill>
                  <a:srgbClr val="002060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Đếm</a:t>
            </a:r>
            <a:r>
              <a:rPr lang="en-GB" sz="3200" b="1" dirty="0">
                <a:solidFill>
                  <a:srgbClr val="002060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3200" b="1" dirty="0" err="1">
                <a:solidFill>
                  <a:srgbClr val="002060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rồi</a:t>
            </a:r>
            <a:r>
              <a:rPr lang="en-GB" sz="3200" b="1" dirty="0">
                <a:solidFill>
                  <a:srgbClr val="002060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3200" b="1" dirty="0" err="1">
                <a:solidFill>
                  <a:srgbClr val="002060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nhặt</a:t>
            </a:r>
            <a:r>
              <a:rPr lang="en-GB" sz="3200" b="1" dirty="0">
                <a:solidFill>
                  <a:srgbClr val="002060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3200" b="1" dirty="0" err="1">
                <a:solidFill>
                  <a:srgbClr val="002060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cà</a:t>
            </a:r>
            <a:r>
              <a:rPr lang="en-GB" sz="3200" b="1" dirty="0">
                <a:solidFill>
                  <a:srgbClr val="002060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3200" b="1" dirty="0" err="1">
                <a:solidFill>
                  <a:srgbClr val="002060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rốt</a:t>
            </a:r>
            <a:r>
              <a:rPr lang="en-GB" sz="3200" b="1" dirty="0">
                <a:solidFill>
                  <a:srgbClr val="002060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3200" b="1" dirty="0" err="1">
                <a:solidFill>
                  <a:srgbClr val="002060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đã</a:t>
            </a:r>
            <a:r>
              <a:rPr lang="en-GB" sz="3200" b="1" dirty="0">
                <a:solidFill>
                  <a:srgbClr val="002060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3200" b="1" dirty="0" err="1">
                <a:solidFill>
                  <a:srgbClr val="002060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tô</a:t>
            </a:r>
            <a:r>
              <a:rPr lang="en-GB" sz="3200" b="1" dirty="0">
                <a:solidFill>
                  <a:srgbClr val="002060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3200" b="1" dirty="0" err="1">
                <a:solidFill>
                  <a:srgbClr val="002060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màu</a:t>
            </a:r>
            <a:endParaRPr lang="en-GB" sz="3200" b="1" dirty="0">
              <a:solidFill>
                <a:srgbClr val="002060"/>
              </a:solidFill>
              <a:latin typeface="Calibri" panose="020F0502020204030204" pitchFamily="34" charset="0"/>
              <a:cs typeface="Lato Heavy" panose="020F0502020204030203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9182" y="2320108"/>
            <a:ext cx="1066077" cy="199919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4" y="3079770"/>
            <a:ext cx="3396639" cy="1675308"/>
          </a:xfrm>
          <a:prstGeom prst="rect">
            <a:avLst/>
          </a:prstGeom>
        </p:spPr>
      </p:pic>
      <p:sp>
        <p:nvSpPr>
          <p:cNvPr id="16" name="Rounded Rectangle 15"/>
          <p:cNvSpPr/>
          <p:nvPr/>
        </p:nvSpPr>
        <p:spPr>
          <a:xfrm>
            <a:off x="1391231" y="3964925"/>
            <a:ext cx="1362263" cy="13622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r>
              <a:rPr lang="en-GB" sz="2401" b="1" dirty="0" err="1">
                <a:solidFill>
                  <a:prstClr val="white"/>
                </a:solidFill>
                <a:latin typeface="Calibri" panose="020F0502020204030204"/>
              </a:rPr>
              <a:t>Đáp</a:t>
            </a:r>
            <a:r>
              <a:rPr lang="en-GB" sz="2401" b="1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GB" sz="2401" b="1" dirty="0" err="1">
                <a:solidFill>
                  <a:prstClr val="white"/>
                </a:solidFill>
                <a:latin typeface="Calibri" panose="020F0502020204030204"/>
              </a:rPr>
              <a:t>án</a:t>
            </a:r>
            <a:endParaRPr lang="en-GB" sz="2401" b="1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1391231" y="3964925"/>
            <a:ext cx="1362263" cy="1362263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r>
              <a:rPr lang="en-GB" sz="5999" b="1" dirty="0">
                <a:solidFill>
                  <a:prstClr val="white"/>
                </a:solidFill>
                <a:latin typeface="Calibri" panose="020F0502020204030204"/>
              </a:rPr>
              <a:t>4</a:t>
            </a:r>
          </a:p>
        </p:txBody>
      </p:sp>
      <p:sp>
        <p:nvSpPr>
          <p:cNvPr id="18" name="Action Button: Home 17">
            <a:hlinkClick r:id="rId5" action="ppaction://hlinksldjump" highlightClick="1"/>
          </p:cNvPr>
          <p:cNvSpPr/>
          <p:nvPr/>
        </p:nvSpPr>
        <p:spPr>
          <a:xfrm>
            <a:off x="11214296" y="5929579"/>
            <a:ext cx="630402" cy="63941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GB" sz="1350">
              <a:solidFill>
                <a:prstClr val="white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624564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2211E-6 -1.2959E-6 L -0.09441 -0.06757 C -0.1142 -0.08269 -0.1437 -0.09071 -0.1746 -0.09071 C -0.21 -0.09071 -0.23811 -0.08269 -0.25773 -0.06757 L -0.35214 -1.2959E-6 " pathEditMode="relative" rAng="0" ptsTypes="AAA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615" y="-45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34641E-6 -1.2959E-6 L -0.11003 -0.06757 C -0.13294 -0.08269 -0.16731 -0.09071 -0.20323 -0.09071 C -0.24454 -0.09071 -0.27716 -0.08269 -0.2999 -0.06757 L -0.40958 -1.2959E-6 " pathEditMode="relative" rAng="0" ptsTypes="AAAAA"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479" y="-45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1166E-6 -1.2959E-6 L -0.15411 -0.06757 C -0.18622 -0.08269 -0.23429 -0.09071 -0.28445 -0.09071 C -0.34224 -0.09071 -0.38788 -0.08269 -0.41964 -0.06757 L -0.57306 -1.2959E-6 " pathEditMode="relative" rAng="0" ptsTypes="AAAAA">
                                      <p:cBhvr>
                                        <p:cTn id="3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653" y="-45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1364E-6 -1.2959E-6 L -0.16974 -0.06757 C -0.20514 -0.08269 -0.25807 -0.09071 -0.31326 -0.09071 C -0.37696 -0.09071 -0.42746 -0.08269 -0.46252 -0.06757 L -0.63173 -1.2959E-6 " pathEditMode="relative" rAng="0" ptsTypes="AAAAA">
                                      <p:cBhvr>
                                        <p:cTn id="3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586" y="-45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4279115" y="2320109"/>
            <a:ext cx="508938" cy="461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402"/>
            <a:r>
              <a:rPr lang="en-GB" sz="2399" dirty="0">
                <a:solidFill>
                  <a:prstClr val="black"/>
                </a:solidFill>
                <a:latin typeface="Calibri" panose="020F0502020204030204"/>
              </a:rPr>
              <a:t>d)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7656" y="2210813"/>
            <a:ext cx="1315506" cy="2217777"/>
          </a:xfrm>
          <a:prstGeom prst="rect">
            <a:avLst/>
          </a:prstGeom>
        </p:spPr>
      </p:pic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FA41E75F-DA3F-AD44-BD29-53B147E38105}"/>
              </a:ext>
            </a:extLst>
          </p:cNvPr>
          <p:cNvSpPr txBox="1">
            <a:spLocks/>
          </p:cNvSpPr>
          <p:nvPr/>
        </p:nvSpPr>
        <p:spPr>
          <a:xfrm>
            <a:off x="714822" y="1026088"/>
            <a:ext cx="5381178" cy="4463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1218804">
              <a:spcBef>
                <a:spcPts val="1333"/>
              </a:spcBef>
            </a:pPr>
            <a:r>
              <a:rPr lang="en-GB" sz="3200" b="1" dirty="0" err="1">
                <a:solidFill>
                  <a:srgbClr val="002060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Đếm</a:t>
            </a:r>
            <a:r>
              <a:rPr lang="en-GB" sz="3200" b="1" dirty="0">
                <a:solidFill>
                  <a:srgbClr val="002060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3200" b="1" dirty="0" err="1">
                <a:solidFill>
                  <a:srgbClr val="002060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rồi</a:t>
            </a:r>
            <a:r>
              <a:rPr lang="en-GB" sz="3200" b="1" dirty="0">
                <a:solidFill>
                  <a:srgbClr val="002060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3200" b="1" dirty="0" err="1">
                <a:solidFill>
                  <a:srgbClr val="002060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nhặt</a:t>
            </a:r>
            <a:r>
              <a:rPr lang="en-GB" sz="3200" b="1" dirty="0">
                <a:solidFill>
                  <a:srgbClr val="002060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3200" b="1" dirty="0" err="1">
                <a:solidFill>
                  <a:srgbClr val="002060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cà</a:t>
            </a:r>
            <a:r>
              <a:rPr lang="en-GB" sz="3200" b="1" dirty="0">
                <a:solidFill>
                  <a:srgbClr val="002060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3200" b="1" dirty="0" err="1">
                <a:solidFill>
                  <a:srgbClr val="002060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rốt</a:t>
            </a:r>
            <a:r>
              <a:rPr lang="en-GB" sz="3200" b="1" dirty="0">
                <a:solidFill>
                  <a:srgbClr val="002060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3200" b="1" dirty="0" err="1">
                <a:solidFill>
                  <a:srgbClr val="002060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đã</a:t>
            </a:r>
            <a:r>
              <a:rPr lang="en-GB" sz="3200" b="1" dirty="0">
                <a:solidFill>
                  <a:srgbClr val="002060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3200" b="1" dirty="0" err="1">
                <a:solidFill>
                  <a:srgbClr val="002060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tô</a:t>
            </a:r>
            <a:r>
              <a:rPr lang="en-GB" sz="3200" b="1" dirty="0">
                <a:solidFill>
                  <a:srgbClr val="002060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3200" b="1" dirty="0" err="1">
                <a:solidFill>
                  <a:srgbClr val="002060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màu</a:t>
            </a:r>
            <a:endParaRPr lang="en-GB" sz="3200" b="1" dirty="0">
              <a:solidFill>
                <a:srgbClr val="002060"/>
              </a:solidFill>
              <a:latin typeface="Calibri" panose="020F0502020204030204" pitchFamily="34" charset="0"/>
              <a:cs typeface="Lato Heavy" panose="020F0502020204030203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0539" y="2320110"/>
            <a:ext cx="1066077" cy="199919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3991" y="2320110"/>
            <a:ext cx="1315506" cy="221777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4" y="3079770"/>
            <a:ext cx="3396639" cy="1675308"/>
          </a:xfrm>
          <a:prstGeom prst="rect">
            <a:avLst/>
          </a:prstGeom>
        </p:spPr>
      </p:pic>
      <p:sp>
        <p:nvSpPr>
          <p:cNvPr id="16" name="Rounded Rectangle 15"/>
          <p:cNvSpPr/>
          <p:nvPr/>
        </p:nvSpPr>
        <p:spPr>
          <a:xfrm>
            <a:off x="1391231" y="3964925"/>
            <a:ext cx="1362263" cy="13622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r>
              <a:rPr lang="en-GB" sz="2401" b="1" dirty="0" err="1">
                <a:solidFill>
                  <a:prstClr val="white"/>
                </a:solidFill>
                <a:latin typeface="Calibri" panose="020F0502020204030204"/>
              </a:rPr>
              <a:t>Đáp</a:t>
            </a:r>
            <a:r>
              <a:rPr lang="en-GB" sz="2401" b="1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GB" sz="2401" b="1" dirty="0" err="1">
                <a:solidFill>
                  <a:prstClr val="white"/>
                </a:solidFill>
                <a:latin typeface="Calibri" panose="020F0502020204030204"/>
              </a:rPr>
              <a:t>án</a:t>
            </a:r>
            <a:endParaRPr lang="en-GB" sz="2401" b="1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1391231" y="3964925"/>
            <a:ext cx="1362263" cy="1362263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r>
              <a:rPr lang="en-GB" sz="5999" b="1" dirty="0">
                <a:solidFill>
                  <a:prstClr val="white"/>
                </a:solidFill>
                <a:latin typeface="Calibri" panose="020F0502020204030204"/>
              </a:rPr>
              <a:t>1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9890" y="2210813"/>
            <a:ext cx="1315506" cy="221777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1758" y="2320110"/>
            <a:ext cx="1315506" cy="2217777"/>
          </a:xfrm>
          <a:prstGeom prst="rect">
            <a:avLst/>
          </a:prstGeom>
        </p:spPr>
      </p:pic>
      <p:sp>
        <p:nvSpPr>
          <p:cNvPr id="18" name="Action Button: Home 17">
            <a:hlinkClick r:id="rId5" action="ppaction://hlinksldjump" highlightClick="1"/>
          </p:cNvPr>
          <p:cNvSpPr/>
          <p:nvPr/>
        </p:nvSpPr>
        <p:spPr>
          <a:xfrm>
            <a:off x="11214296" y="5929579"/>
            <a:ext cx="630402" cy="63941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GB" sz="1350">
              <a:solidFill>
                <a:prstClr val="white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415806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1232E-8 -1.2959E-6 L -0.12877 -0.06757 C -0.1555 -0.08269 -0.19577 -0.09071 -0.23759 -0.09071 C -0.28584 -0.09071 -0.32402 -0.08269 -0.35075 -0.06757 L -0.479 -1.2959E-6 " pathEditMode="relative" rAng="0" ptsTypes="AAAA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950" y="-45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7559" y="2320107"/>
            <a:ext cx="1066077" cy="199919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5939" y="2320107"/>
            <a:ext cx="1066077" cy="199919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1258" y="2320107"/>
            <a:ext cx="1066077" cy="199919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279115" y="2320109"/>
            <a:ext cx="508938" cy="461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402"/>
            <a:r>
              <a:rPr lang="en-GB" sz="2399" dirty="0">
                <a:solidFill>
                  <a:prstClr val="black"/>
                </a:solidFill>
                <a:latin typeface="Calibri" panose="020F0502020204030204"/>
              </a:rPr>
              <a:t>e)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3861" y="2320110"/>
            <a:ext cx="1066077" cy="1999190"/>
          </a:xfrm>
          <a:prstGeom prst="rect">
            <a:avLst/>
          </a:prstGeom>
        </p:spPr>
      </p:pic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FA41E75F-DA3F-AD44-BD29-53B147E38105}"/>
              </a:ext>
            </a:extLst>
          </p:cNvPr>
          <p:cNvSpPr txBox="1">
            <a:spLocks/>
          </p:cNvSpPr>
          <p:nvPr/>
        </p:nvSpPr>
        <p:spPr>
          <a:xfrm>
            <a:off x="714822" y="1026088"/>
            <a:ext cx="6394638" cy="4463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1218804">
              <a:spcBef>
                <a:spcPts val="1333"/>
              </a:spcBef>
            </a:pPr>
            <a:r>
              <a:rPr lang="en-GB" sz="3200" b="1" dirty="0" err="1">
                <a:solidFill>
                  <a:srgbClr val="002060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Đếm</a:t>
            </a:r>
            <a:r>
              <a:rPr lang="en-GB" sz="3200" b="1" dirty="0">
                <a:solidFill>
                  <a:srgbClr val="002060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3200" b="1" dirty="0" err="1">
                <a:solidFill>
                  <a:srgbClr val="002060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rồi</a:t>
            </a:r>
            <a:r>
              <a:rPr lang="en-GB" sz="3200" b="1" dirty="0">
                <a:solidFill>
                  <a:srgbClr val="002060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3200" b="1" dirty="0" err="1">
                <a:solidFill>
                  <a:srgbClr val="002060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nhặt</a:t>
            </a:r>
            <a:r>
              <a:rPr lang="en-GB" sz="3200" b="1" dirty="0">
                <a:solidFill>
                  <a:srgbClr val="002060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3200" b="1" dirty="0" err="1">
                <a:solidFill>
                  <a:srgbClr val="002060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cà</a:t>
            </a:r>
            <a:r>
              <a:rPr lang="en-GB" sz="3200" b="1" dirty="0">
                <a:solidFill>
                  <a:srgbClr val="002060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3200" b="1" dirty="0" err="1">
                <a:solidFill>
                  <a:srgbClr val="002060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rốt</a:t>
            </a:r>
            <a:r>
              <a:rPr lang="en-GB" sz="3200" b="1" dirty="0">
                <a:solidFill>
                  <a:srgbClr val="002060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3200" b="1" dirty="0" err="1">
                <a:solidFill>
                  <a:srgbClr val="002060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đã</a:t>
            </a:r>
            <a:r>
              <a:rPr lang="en-GB" sz="3200" b="1" dirty="0">
                <a:solidFill>
                  <a:srgbClr val="002060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3200" b="1" dirty="0" err="1">
                <a:solidFill>
                  <a:srgbClr val="002060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tô</a:t>
            </a:r>
            <a:r>
              <a:rPr lang="en-GB" sz="3200" b="1" dirty="0">
                <a:solidFill>
                  <a:srgbClr val="002060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3200" b="1" dirty="0" err="1">
                <a:solidFill>
                  <a:srgbClr val="002060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màu</a:t>
            </a:r>
            <a:endParaRPr lang="en-GB" sz="3200" b="1" dirty="0">
              <a:solidFill>
                <a:srgbClr val="002060"/>
              </a:solidFill>
              <a:latin typeface="Calibri" panose="020F0502020204030204" pitchFamily="34" charset="0"/>
              <a:cs typeface="Lato Heavy" panose="020F0502020204030203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9182" y="2320108"/>
            <a:ext cx="1066077" cy="199919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4" y="3079770"/>
            <a:ext cx="3396639" cy="1675308"/>
          </a:xfrm>
          <a:prstGeom prst="rect">
            <a:avLst/>
          </a:prstGeom>
        </p:spPr>
      </p:pic>
      <p:sp>
        <p:nvSpPr>
          <p:cNvPr id="16" name="Rounded Rectangle 15"/>
          <p:cNvSpPr/>
          <p:nvPr/>
        </p:nvSpPr>
        <p:spPr>
          <a:xfrm>
            <a:off x="1391231" y="3964925"/>
            <a:ext cx="1362263" cy="13622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r>
              <a:rPr lang="en-GB" sz="2401" b="1" dirty="0" err="1">
                <a:solidFill>
                  <a:prstClr val="white"/>
                </a:solidFill>
                <a:latin typeface="Calibri" panose="020F0502020204030204"/>
              </a:rPr>
              <a:t>Đáp</a:t>
            </a:r>
            <a:r>
              <a:rPr lang="en-GB" sz="2401" b="1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GB" sz="2401" b="1" dirty="0" err="1">
                <a:solidFill>
                  <a:prstClr val="white"/>
                </a:solidFill>
                <a:latin typeface="Calibri" panose="020F0502020204030204"/>
              </a:rPr>
              <a:t>án</a:t>
            </a:r>
            <a:endParaRPr lang="en-GB" sz="2401" b="1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1391231" y="3964925"/>
            <a:ext cx="1362263" cy="1362263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r>
              <a:rPr lang="en-GB" sz="5999" b="1" dirty="0">
                <a:solidFill>
                  <a:prstClr val="white"/>
                </a:solidFill>
                <a:latin typeface="Calibri" panose="020F0502020204030204"/>
              </a:rPr>
              <a:t>5</a:t>
            </a:r>
          </a:p>
        </p:txBody>
      </p:sp>
      <p:sp>
        <p:nvSpPr>
          <p:cNvPr id="18" name="Action Button: Home 17">
            <a:hlinkClick r:id="rId4" action="ppaction://hlinksldjump" highlightClick="1"/>
          </p:cNvPr>
          <p:cNvSpPr/>
          <p:nvPr/>
        </p:nvSpPr>
        <p:spPr>
          <a:xfrm>
            <a:off x="11214296" y="5929579"/>
            <a:ext cx="630402" cy="63941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GB" sz="1350">
              <a:solidFill>
                <a:prstClr val="white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090415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2211E-6 -1.2959E-6 L -0.09441 -0.06757 C -0.1142 -0.08269 -0.1437 -0.09071 -0.1746 -0.09071 C -0.21 -0.09071 -0.23811 -0.08269 -0.25773 -0.06757 L -0.35214 -1.2959E-6 " pathEditMode="relative" rAng="0" ptsTypes="AAA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615" y="-45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34641E-6 -1.2959E-6 L -0.11541 -0.06757 C -0.13954 -0.08269 -0.17546 -0.09071 -0.2133 -0.09071 C -0.25651 -0.09071 -0.2907 -0.08269 -0.31465 -0.06757 L -0.42954 -1.2959E-6 " pathEditMode="relative" rAng="0" ptsTypes="AAAAA"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486" y="-45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1166E-6 -1.2959E-6 L -0.15411 -0.06757 C -0.18622 -0.08269 -0.23429 -0.09071 -0.28445 -0.09071 C -0.34224 -0.09071 -0.38788 -0.08269 -0.41964 -0.06757 L -0.57306 -1.2959E-6 " pathEditMode="relative" rAng="0" ptsTypes="AAAAA">
                                      <p:cBhvr>
                                        <p:cTn id="2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653" y="-45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1364E-6 -1.2959E-6 L -0.16974 -0.06757 C -0.20514 -0.08269 -0.25807 -0.09071 -0.31326 -0.09071 C -0.37696 -0.09071 -0.42746 -0.08269 -0.46252 -0.06757 L -0.63173 -1.2959E-6 " pathEditMode="relative" rAng="0" ptsTypes="AAAAA">
                                      <p:cBhvr>
                                        <p:cTn id="2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586" y="-45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80805E-6 -1.2959E-6 L -0.13103 -0.06757 C -0.15845 -0.08269 -0.19923 -0.09071 -0.24193 -0.09071 C -0.29104 -0.09071 -0.32974 -0.08269 -0.35682 -0.06757 L -0.48715 -1.2959E-6 " pathEditMode="relative" rAng="0" ptsTypes="AAAAA">
                                      <p:cBhvr>
                                        <p:cTn id="3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367" y="-45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4279115" y="2320109"/>
            <a:ext cx="508938" cy="461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402"/>
            <a:r>
              <a:rPr lang="en-GB" sz="2399" dirty="0">
                <a:solidFill>
                  <a:prstClr val="black"/>
                </a:solidFill>
                <a:latin typeface="Calibri" panose="020F0502020204030204"/>
              </a:rPr>
              <a:t>g)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8486" y="2320110"/>
            <a:ext cx="1315506" cy="2217777"/>
          </a:xfrm>
          <a:prstGeom prst="rect">
            <a:avLst/>
          </a:prstGeom>
        </p:spPr>
      </p:pic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FA41E75F-DA3F-AD44-BD29-53B147E38105}"/>
              </a:ext>
            </a:extLst>
          </p:cNvPr>
          <p:cNvSpPr txBox="1">
            <a:spLocks/>
          </p:cNvSpPr>
          <p:nvPr/>
        </p:nvSpPr>
        <p:spPr>
          <a:xfrm>
            <a:off x="669102" y="639051"/>
            <a:ext cx="5823138" cy="4463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1218804">
              <a:spcBef>
                <a:spcPts val="1333"/>
              </a:spcBef>
            </a:pPr>
            <a:r>
              <a:rPr lang="en-GB" sz="3200" b="1" dirty="0" err="1">
                <a:solidFill>
                  <a:srgbClr val="002060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Đếm</a:t>
            </a:r>
            <a:r>
              <a:rPr lang="en-GB" sz="3200" b="1" dirty="0">
                <a:solidFill>
                  <a:srgbClr val="002060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3200" b="1" dirty="0" err="1">
                <a:solidFill>
                  <a:srgbClr val="002060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rồi</a:t>
            </a:r>
            <a:r>
              <a:rPr lang="en-GB" sz="3200" b="1" dirty="0">
                <a:solidFill>
                  <a:srgbClr val="002060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3200" b="1" dirty="0" err="1">
                <a:solidFill>
                  <a:srgbClr val="002060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nhặt</a:t>
            </a:r>
            <a:r>
              <a:rPr lang="en-GB" sz="3200" b="1" dirty="0">
                <a:solidFill>
                  <a:srgbClr val="002060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3200" b="1" dirty="0" err="1">
                <a:solidFill>
                  <a:srgbClr val="002060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cà</a:t>
            </a:r>
            <a:r>
              <a:rPr lang="en-GB" sz="3200" b="1" dirty="0">
                <a:solidFill>
                  <a:srgbClr val="002060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3200" b="1" dirty="0" err="1">
                <a:solidFill>
                  <a:srgbClr val="002060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rốt</a:t>
            </a:r>
            <a:r>
              <a:rPr lang="en-GB" sz="3200" b="1" dirty="0">
                <a:solidFill>
                  <a:srgbClr val="002060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3200" b="1" dirty="0" err="1">
                <a:solidFill>
                  <a:srgbClr val="002060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đã</a:t>
            </a:r>
            <a:r>
              <a:rPr lang="en-GB" sz="3200" b="1" dirty="0">
                <a:solidFill>
                  <a:srgbClr val="002060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3200" b="1" dirty="0" err="1">
                <a:solidFill>
                  <a:srgbClr val="002060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tô</a:t>
            </a:r>
            <a:r>
              <a:rPr lang="en-GB" sz="3200" b="1" dirty="0">
                <a:solidFill>
                  <a:srgbClr val="002060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3200" b="1" dirty="0" err="1">
                <a:solidFill>
                  <a:srgbClr val="002060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màu</a:t>
            </a:r>
            <a:endParaRPr lang="en-GB" sz="3200" b="1" dirty="0">
              <a:solidFill>
                <a:srgbClr val="002060"/>
              </a:solidFill>
              <a:latin typeface="Calibri" panose="020F0502020204030204" pitchFamily="34" charset="0"/>
              <a:cs typeface="Lato Heavy" panose="020F0502020204030203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3991" y="2320110"/>
            <a:ext cx="1315506" cy="221777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4" y="3079770"/>
            <a:ext cx="3396639" cy="1675308"/>
          </a:xfrm>
          <a:prstGeom prst="rect">
            <a:avLst/>
          </a:prstGeom>
        </p:spPr>
      </p:pic>
      <p:sp>
        <p:nvSpPr>
          <p:cNvPr id="16" name="Rounded Rectangle 15"/>
          <p:cNvSpPr/>
          <p:nvPr/>
        </p:nvSpPr>
        <p:spPr>
          <a:xfrm>
            <a:off x="1391231" y="3964925"/>
            <a:ext cx="1362263" cy="13622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r>
              <a:rPr lang="en-GB" sz="2401" b="1" dirty="0" err="1">
                <a:solidFill>
                  <a:prstClr val="white"/>
                </a:solidFill>
                <a:latin typeface="Calibri" panose="020F0502020204030204"/>
              </a:rPr>
              <a:t>Đáp</a:t>
            </a:r>
            <a:r>
              <a:rPr lang="en-GB" sz="2401" b="1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GB" sz="2401" b="1" dirty="0" err="1">
                <a:solidFill>
                  <a:prstClr val="white"/>
                </a:solidFill>
                <a:latin typeface="Calibri" panose="020F0502020204030204"/>
              </a:rPr>
              <a:t>án</a:t>
            </a:r>
            <a:endParaRPr lang="en-GB" sz="2401" b="1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1391231" y="3964925"/>
            <a:ext cx="1362263" cy="1362263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r>
              <a:rPr lang="en-GB" sz="5865" b="1" dirty="0">
                <a:solidFill>
                  <a:prstClr val="white"/>
                </a:solidFill>
                <a:latin typeface="Calibri" panose="020F0502020204030204"/>
              </a:rPr>
              <a:t>0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2980" y="2320109"/>
            <a:ext cx="1315506" cy="221777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9764" y="2320108"/>
            <a:ext cx="1315506" cy="221777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4258" y="2320108"/>
            <a:ext cx="1315506" cy="2217777"/>
          </a:xfrm>
          <a:prstGeom prst="rect">
            <a:avLst/>
          </a:prstGeom>
        </p:spPr>
      </p:pic>
      <p:sp>
        <p:nvSpPr>
          <p:cNvPr id="20" name="Action Button: Home 19">
            <a:hlinkClick r:id="rId4" action="ppaction://hlinksldjump" highlightClick="1"/>
          </p:cNvPr>
          <p:cNvSpPr/>
          <p:nvPr/>
        </p:nvSpPr>
        <p:spPr>
          <a:xfrm>
            <a:off x="11214296" y="5929579"/>
            <a:ext cx="630402" cy="63941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GB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1" name="Cloud Callout 20"/>
          <p:cNvSpPr/>
          <p:nvPr/>
        </p:nvSpPr>
        <p:spPr>
          <a:xfrm>
            <a:off x="957214" y="1244941"/>
            <a:ext cx="3016655" cy="1675308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r>
              <a:rPr lang="en-GB" sz="2800" dirty="0" err="1">
                <a:solidFill>
                  <a:srgbClr val="002060"/>
                </a:solidFill>
                <a:latin typeface="Calibri" panose="020F0502020204030204"/>
              </a:rPr>
              <a:t>Không</a:t>
            </a:r>
            <a:r>
              <a:rPr lang="en-GB" sz="2800" dirty="0">
                <a:solidFill>
                  <a:srgbClr val="002060"/>
                </a:solidFill>
                <a:latin typeface="Calibri" panose="020F0502020204030204"/>
              </a:rPr>
              <a:t> </a:t>
            </a:r>
            <a:r>
              <a:rPr lang="en-GB" sz="2800" dirty="0" err="1">
                <a:solidFill>
                  <a:srgbClr val="002060"/>
                </a:solidFill>
                <a:latin typeface="Calibri" panose="020F0502020204030204"/>
              </a:rPr>
              <a:t>có</a:t>
            </a:r>
            <a:r>
              <a:rPr lang="en-GB" sz="2800" dirty="0">
                <a:solidFill>
                  <a:srgbClr val="002060"/>
                </a:solidFill>
                <a:latin typeface="Calibri" panose="020F0502020204030204"/>
              </a:rPr>
              <a:t> </a:t>
            </a:r>
            <a:r>
              <a:rPr lang="en-GB" sz="2800" dirty="0" err="1">
                <a:solidFill>
                  <a:srgbClr val="002060"/>
                </a:solidFill>
                <a:latin typeface="Calibri" panose="020F0502020204030204"/>
              </a:rPr>
              <a:t>củ</a:t>
            </a:r>
            <a:r>
              <a:rPr lang="en-GB" sz="2800" dirty="0">
                <a:solidFill>
                  <a:srgbClr val="002060"/>
                </a:solidFill>
                <a:latin typeface="Calibri" panose="020F0502020204030204"/>
              </a:rPr>
              <a:t> </a:t>
            </a:r>
            <a:r>
              <a:rPr lang="en-GB" sz="2800" dirty="0" err="1">
                <a:solidFill>
                  <a:srgbClr val="002060"/>
                </a:solidFill>
                <a:latin typeface="Calibri" panose="020F0502020204030204"/>
              </a:rPr>
              <a:t>cà</a:t>
            </a:r>
            <a:r>
              <a:rPr lang="en-GB" sz="2800" dirty="0">
                <a:solidFill>
                  <a:srgbClr val="002060"/>
                </a:solidFill>
                <a:latin typeface="Calibri" panose="020F0502020204030204"/>
              </a:rPr>
              <a:t> </a:t>
            </a:r>
            <a:r>
              <a:rPr lang="en-GB" sz="2800" dirty="0" err="1">
                <a:solidFill>
                  <a:srgbClr val="002060"/>
                </a:solidFill>
                <a:latin typeface="Calibri" panose="020F0502020204030204"/>
              </a:rPr>
              <a:t>rốt</a:t>
            </a:r>
            <a:r>
              <a:rPr lang="en-GB" sz="2800" dirty="0">
                <a:solidFill>
                  <a:srgbClr val="002060"/>
                </a:solidFill>
                <a:latin typeface="Calibri" panose="020F0502020204030204"/>
              </a:rPr>
              <a:t> </a:t>
            </a:r>
            <a:r>
              <a:rPr lang="en-GB" sz="2800" dirty="0" err="1">
                <a:solidFill>
                  <a:srgbClr val="002060"/>
                </a:solidFill>
                <a:latin typeface="Calibri" panose="020F0502020204030204"/>
              </a:rPr>
              <a:t>đã</a:t>
            </a:r>
            <a:r>
              <a:rPr lang="en-GB" sz="2800" dirty="0">
                <a:solidFill>
                  <a:srgbClr val="002060"/>
                </a:solidFill>
                <a:latin typeface="Calibri" panose="020F0502020204030204"/>
              </a:rPr>
              <a:t> </a:t>
            </a:r>
            <a:r>
              <a:rPr lang="en-GB" sz="2800" dirty="0" err="1">
                <a:solidFill>
                  <a:srgbClr val="002060"/>
                </a:solidFill>
                <a:latin typeface="Calibri" panose="020F0502020204030204"/>
              </a:rPr>
              <a:t>tô</a:t>
            </a:r>
            <a:r>
              <a:rPr lang="en-GB" sz="2800" dirty="0">
                <a:solidFill>
                  <a:srgbClr val="002060"/>
                </a:solidFill>
                <a:latin typeface="Calibri" panose="020F0502020204030204"/>
              </a:rPr>
              <a:t> </a:t>
            </a:r>
            <a:r>
              <a:rPr lang="en-GB" sz="2800" dirty="0" err="1">
                <a:solidFill>
                  <a:srgbClr val="002060"/>
                </a:solidFill>
                <a:latin typeface="Calibri" panose="020F0502020204030204"/>
              </a:rPr>
              <a:t>màu</a:t>
            </a:r>
            <a:r>
              <a:rPr lang="en-GB" sz="2800" dirty="0">
                <a:solidFill>
                  <a:srgbClr val="002060"/>
                </a:solidFill>
                <a:latin typeface="Calibri" panose="020F0502020204030204"/>
              </a:rPr>
              <a:t> </a:t>
            </a:r>
            <a:r>
              <a:rPr lang="en-GB" sz="2800" dirty="0" err="1">
                <a:solidFill>
                  <a:srgbClr val="002060"/>
                </a:solidFill>
                <a:latin typeface="Calibri" panose="020F0502020204030204"/>
              </a:rPr>
              <a:t>nào</a:t>
            </a:r>
            <a:endParaRPr lang="en-GB" sz="2800" dirty="0">
              <a:solidFill>
                <a:srgbClr val="002060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802071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7" grpId="0" animBg="1"/>
      <p:bldP spid="21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164426"/>
            <a:ext cx="6026174" cy="4519631"/>
          </a:xfrm>
          <a:prstGeom prst="rect">
            <a:avLst/>
          </a:prstGeom>
        </p:spPr>
      </p:pic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FA41E75F-DA3F-AD44-BD29-53B147E38105}"/>
              </a:ext>
            </a:extLst>
          </p:cNvPr>
          <p:cNvSpPr txBox="1">
            <a:spLocks/>
          </p:cNvSpPr>
          <p:nvPr/>
        </p:nvSpPr>
        <p:spPr>
          <a:xfrm>
            <a:off x="3790702" y="398727"/>
            <a:ext cx="7336118" cy="4463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1218804">
              <a:spcBef>
                <a:spcPts val="1333"/>
              </a:spcBef>
            </a:pPr>
            <a:r>
              <a:rPr lang="en-GB" sz="3600" b="1" dirty="0">
                <a:solidFill>
                  <a:srgbClr val="002060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4. </a:t>
            </a:r>
            <a:r>
              <a:rPr lang="en-GB" sz="3600" b="1" dirty="0" err="1">
                <a:solidFill>
                  <a:srgbClr val="002060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Đưa</a:t>
            </a:r>
            <a:r>
              <a:rPr lang="en-GB" sz="3600" b="1" dirty="0">
                <a:solidFill>
                  <a:srgbClr val="002060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3600" b="1" dirty="0" err="1">
                <a:solidFill>
                  <a:srgbClr val="002060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các</a:t>
            </a:r>
            <a:r>
              <a:rPr lang="en-GB" sz="3600" b="1" dirty="0">
                <a:solidFill>
                  <a:srgbClr val="002060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3600" b="1" dirty="0" err="1">
                <a:solidFill>
                  <a:srgbClr val="002060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chú</a:t>
            </a:r>
            <a:r>
              <a:rPr lang="en-GB" sz="3600" b="1" dirty="0">
                <a:solidFill>
                  <a:srgbClr val="002060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3600" b="1" dirty="0" err="1">
                <a:solidFill>
                  <a:srgbClr val="002060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gà</a:t>
            </a:r>
            <a:r>
              <a:rPr lang="en-GB" sz="3600" b="1" dirty="0">
                <a:solidFill>
                  <a:srgbClr val="002060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3600" b="1" dirty="0" err="1">
                <a:solidFill>
                  <a:srgbClr val="002060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có</a:t>
            </a:r>
            <a:r>
              <a:rPr lang="en-GB" sz="3600" b="1" dirty="0">
                <a:solidFill>
                  <a:srgbClr val="002060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3600" b="1" dirty="0" err="1">
                <a:solidFill>
                  <a:srgbClr val="002060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số</a:t>
            </a:r>
            <a:r>
              <a:rPr lang="en-GB" sz="3600" b="1" dirty="0">
                <a:solidFill>
                  <a:srgbClr val="002060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 2 </a:t>
            </a:r>
            <a:r>
              <a:rPr lang="en-GB" sz="3600" b="1" dirty="0" err="1">
                <a:solidFill>
                  <a:srgbClr val="002060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về</a:t>
            </a:r>
            <a:r>
              <a:rPr lang="en-GB" sz="3600" b="1" dirty="0">
                <a:solidFill>
                  <a:srgbClr val="002060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3600" b="1" dirty="0" err="1">
                <a:solidFill>
                  <a:srgbClr val="002060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chuồng</a:t>
            </a:r>
            <a:r>
              <a:rPr lang="en-GB" sz="3600" b="1" dirty="0">
                <a:solidFill>
                  <a:srgbClr val="002060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3600" b="1" dirty="0" err="1">
                <a:solidFill>
                  <a:srgbClr val="002060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và</a:t>
            </a:r>
            <a:r>
              <a:rPr lang="en-GB" sz="3600" b="1" dirty="0">
                <a:solidFill>
                  <a:srgbClr val="002060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3600" b="1" dirty="0" err="1">
                <a:solidFill>
                  <a:srgbClr val="002060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đếm</a:t>
            </a:r>
            <a:r>
              <a:rPr lang="en-GB" sz="3600" b="1" dirty="0">
                <a:solidFill>
                  <a:srgbClr val="002060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3600" b="1" dirty="0" err="1">
                <a:solidFill>
                  <a:srgbClr val="002060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chúng</a:t>
            </a:r>
            <a:endParaRPr lang="en-GB" sz="3600" b="1" dirty="0">
              <a:solidFill>
                <a:srgbClr val="002060"/>
              </a:solidFill>
              <a:latin typeface="Calibri" panose="020F0502020204030204" pitchFamily="34" charset="0"/>
              <a:cs typeface="Lato Heavy" panose="020F0502020204030203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919" r="70451"/>
          <a:stretch/>
        </p:blipFill>
        <p:spPr>
          <a:xfrm>
            <a:off x="4041321" y="3627444"/>
            <a:ext cx="2510953" cy="2360174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1565342" y="1643445"/>
            <a:ext cx="1362263" cy="13622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r>
              <a:rPr lang="en-GB" sz="2401" b="1" dirty="0" err="1">
                <a:solidFill>
                  <a:prstClr val="white"/>
                </a:solidFill>
                <a:latin typeface="Calibri" panose="020F0502020204030204"/>
              </a:rPr>
              <a:t>Đáp</a:t>
            </a:r>
            <a:r>
              <a:rPr lang="en-GB" sz="2401" b="1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GB" sz="2401" b="1" dirty="0" err="1">
                <a:solidFill>
                  <a:prstClr val="white"/>
                </a:solidFill>
                <a:latin typeface="Calibri" panose="020F0502020204030204"/>
              </a:rPr>
              <a:t>án</a:t>
            </a:r>
            <a:endParaRPr lang="en-GB" sz="2401" b="1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565342" y="1643445"/>
            <a:ext cx="1362263" cy="13622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r>
              <a:rPr lang="en-GB" sz="5999" b="1" dirty="0">
                <a:solidFill>
                  <a:prstClr val="white"/>
                </a:solidFill>
                <a:latin typeface="Calibri" panose="020F0502020204030204"/>
              </a:rPr>
              <a:t>3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65" t="5219" r="73884" b="67981"/>
          <a:stretch/>
        </p:blipFill>
        <p:spPr>
          <a:xfrm>
            <a:off x="5412860" y="1993439"/>
            <a:ext cx="1013643" cy="123456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76" t="15515" r="51455" b="56839"/>
          <a:stretch/>
        </p:blipFill>
        <p:spPr>
          <a:xfrm>
            <a:off x="7114748" y="2449987"/>
            <a:ext cx="1225717" cy="141318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10" t="73910" r="57919"/>
          <a:stretch/>
        </p:blipFill>
        <p:spPr>
          <a:xfrm>
            <a:off x="6482564" y="5054039"/>
            <a:ext cx="1112563" cy="128618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94" t="57830" r="42594" b="16781"/>
          <a:stretch/>
        </p:blipFill>
        <p:spPr>
          <a:xfrm>
            <a:off x="7782487" y="4010607"/>
            <a:ext cx="1115955" cy="127134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177" r="4042" b="54723"/>
          <a:stretch/>
        </p:blipFill>
        <p:spPr>
          <a:xfrm>
            <a:off x="9672833" y="1034905"/>
            <a:ext cx="2273116" cy="225904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94" t="57830" r="42594" b="16781"/>
          <a:stretch/>
        </p:blipFill>
        <p:spPr>
          <a:xfrm>
            <a:off x="8902939" y="2667091"/>
            <a:ext cx="1115955" cy="127134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636" t="69538" r="28546" b="4650"/>
          <a:stretch/>
        </p:blipFill>
        <p:spPr>
          <a:xfrm>
            <a:off x="8823404" y="5049118"/>
            <a:ext cx="975753" cy="145173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567" t="55433"/>
          <a:stretch/>
        </p:blipFill>
        <p:spPr>
          <a:xfrm>
            <a:off x="9803655" y="3627443"/>
            <a:ext cx="2253291" cy="223442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0975" y="337348"/>
            <a:ext cx="2030996" cy="1015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8517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3384E-6 -1.32058E-6 L 2.53384E-6 -1.32058E-6 C -0.00191 -0.00278 -0.00399 -0.00525 -0.00555 -0.00833 C -0.00677 -0.01049 -0.00729 -0.01389 -0.00885 -0.01543 C -0.00972 -0.01635 -0.01093 -0.01635 -0.01198 -0.01666 C -0.01666 -0.00864 -0.01441 -0.01173 -0.0184 -0.0071 C -0.02638 -0.00864 -0.02256 -0.0071 -0.0295 -0.01111 L -0.03176 -0.01265 C -0.03367 -0.01204 -0.03558 -0.01234 -0.03731 -0.01111 C -0.03888 -0.01049 -0.03992 -0.00802 -0.04131 -0.0071 C -0.04235 -0.00617 -0.04339 -0.00617 -0.04443 -0.00556 C -0.0453 -0.00525 -0.04599 -0.00463 -0.04686 -0.00432 C -0.04738 -0.00525 -0.04773 -0.00617 -0.04842 -0.0071 C -0.04912 -0.00772 -0.05016 -0.00772 -0.05085 -0.00833 C -0.05172 -0.00926 -0.05241 -0.01018 -0.05328 -0.01111 C -0.05484 -0.0108 -0.05658 -0.01111 -0.05797 -0.00988 C -0.05988 -0.00772 -0.06265 -0.00124 -0.06265 -0.00124 C -0.063 0.00062 -0.06387 0.00247 -0.06352 0.00432 C -0.06317 0.00555 -0.06196 0.00586 -0.06109 0.00555 C -0.05953 0.00524 -0.0564 0.00277 -0.0564 0.00277 C -0.05554 0.0037 -0.05467 0.00463 -0.05398 0.00555 C -0.05345 0.00648 -0.05311 0.00771 -0.05241 0.00833 C -0.05137 0.00956 -0.05033 0.01018 -0.04929 0.01141 C -0.03922 0.00771 -0.04998 0.01234 -0.04287 0.00709 C -0.04183 0.00617 -0.04079 0.00617 -0.03974 0.00555 C -0.03888 0.00524 -0.03818 0.00463 -0.03731 0.00432 C -0.03575 0.00463 -0.03419 0.00493 -0.03263 0.00555 C -0.03176 0.00586 -0.03107 0.00679 -0.0302 0.00709 C -0.02916 0.00771 -0.02812 0.00802 -0.02707 0.00833 C -0.02517 0.00802 -0.02326 0.00802 -0.02152 0.00709 C -0.02013 0.00617 -0.01857 0.00339 -0.01753 0.00154 C -0.0151 0.00216 -0.01198 0.00432 -0.00955 0.00154 C -0.00798 -0.00031 -0.00555 -0.00556 -0.00555 -0.00556 C -0.00451 -0.00525 -0.00347 -0.00494 -0.00243 -0.00432 C -0.00156 -0.0034 -0.00052 -0.00062 2.53384E-6 -1.32058E-6 Z " pathEditMode="relative" ptsTypes="AAAAAAAAAAAAAAAAAAAAAAAAAAAAAAAAAAA">
                                      <p:cBhvr>
                                        <p:cTn id="6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4575E-6 -8.02222E-7 L 2.24575E-6 -8.02222E-7 C -0.00868 -0.00339 -0.00747 -0.00432 -0.01753 -0.00154 L -0.02465 0.00278 L -0.02708 0.00401 C -0.02899 0.00371 -0.0309 0.0034 -0.03263 0.00278 C -0.03437 0.00216 -0.03749 -8.02222E-7 -0.03749 -8.02222E-7 C -0.03957 0.00031 -0.04166 0.00062 -0.04374 0.00124 C -0.04461 0.00155 -0.04565 0.00155 -0.04617 0.00278 C -0.04686 0.00432 -0.04669 0.00648 -0.04686 0.00833 C -0.04582 0.00926 -0.04495 0.01111 -0.04374 0.01111 C -0.04183 0.01142 -0.04009 0.00988 -0.03819 0.00988 C -0.0368 0.00988 -0.03558 0.0108 -0.03419 0.01111 C -0.03298 0.0145 -0.03263 0.01605 -0.03107 0.01821 C -0.03038 0.01944 -0.02951 0.02006 -0.02864 0.02129 C -0.02604 0.02068 -0.02326 0.02068 -0.02066 0.01975 C -0.01979 0.01944 -0.01927 0.01697 -0.0184 0.01697 C -0.01562 0.01666 -0.01302 0.0179 -0.01042 0.01821 C -0.00938 0.0179 -0.00781 0.01852 -0.00729 0.01697 C -0.00625 0.0145 -0.00677 0.01111 -0.00643 0.00833 C -0.00625 0.00679 -0.00625 0.00525 -0.00573 0.00401 C -0.00504 0.00309 -0.004 0.00309 -0.0033 0.00278 C -0.00035 -0.00061 -0.0007 0.00031 2.24575E-6 -8.02222E-7 Z " pathEditMode="relative" ptsTypes="AAAAAAAAAAAAAAAAAAAAAAA">
                                      <p:cBhvr>
                                        <p:cTn id="8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9813E-6 -5.16199E-6 L 3.39813E-6 -5.16199E-6 C 0.00208 -0.00124 0.00416 -0.00248 0.00624 -0.00402 C 0.00729 -0.00494 0.00833 -0.00618 0.00937 -0.0068 C 0.01805 -0.01235 0.00694 -0.00309 0.01579 -0.01081 C 0.01822 -0.0105 0.02048 -0.01019 0.02291 -0.00957 C 0.02377 -0.00926 0.02447 -0.00834 0.02534 -0.00834 C 0.03332 -0.00741 0.04113 -0.0071 0.04911 -0.0068 C 0.0505 -0.00618 0.05171 -0.00556 0.0531 -0.00525 C 0.05605 -0.00464 0.05935 -0.0068 0.06178 -0.00402 C 0.063 -0.00278 0.06126 0.00061 0.06109 0.00308 C 0.05154 0.00246 0.042 0.00277 0.03245 0.00154 C 0.03176 0.00154 0.03141 -0.00062 0.03089 -0.00124 C 0.02985 -0.00248 0.02881 -0.00309 0.02776 -0.00402 C 0.02638 -0.00371 0.02499 -0.00278 0.02377 -0.00278 C 0.01874 -0.00278 0.01371 -0.00371 0.00867 -0.00402 C 0.00729 -0.00402 0.00139 -0.00062 3.39813E-6 -5.16199E-6 Z " pathEditMode="relative" ptsTypes="AAAAAAAAAAAAAAAAA">
                                      <p:cBhvr>
                                        <p:cTn id="10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6973E-6 4.86887E-6 L 1.16973E-6 4.86887E-6 C -0.00712 -0.00155 -0.00937 -0.00155 -0.01666 -0.00432 C -0.01753 -0.00463 -0.0184 -0.00525 -0.01909 -0.00556 C -0.02048 -0.00525 -0.02187 -0.00525 -0.02308 -0.00432 C -0.02603 -0.00216 -0.02482 0.00463 -0.02378 0.00833 C -0.02343 0.00987 -0.02222 0.01018 -0.02152 0.01141 C -0.01892 0.0108 -0.01614 0.0108 -0.01354 0.00987 C -0.01198 0.00925 -0.01041 0.00802 -0.00885 0.00709 L -0.00642 0.00555 C -0.00382 0.00092 -0.00122 0.00092 1.16973E-6 4.86887E-6 Z " pathEditMode="relative" ptsTypes="AAAAAAAAAAA">
                                      <p:cBhvr>
                                        <p:cTn id="18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4787E-6 -2.92194E-6 L -0.28983 -2.92194E-6 C -0.41948 -2.92194E-6 -0.57914 0.10244 -0.57914 0.18667 L -0.57914 0.37334 " pathEditMode="relative" rAng="0" ptsTypes="AAAA">
                                      <p:cBhvr>
                                        <p:cTn id="2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966" y="18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0142E-6 -1.04906E-7 L -0.20947 -1.04906E-7 C -0.30336 -1.04906E-7 -0.41895 0.04165 -0.41895 0.07559 L -0.41895 0.15119 " pathEditMode="relative" rAng="0" ptsTypes="AAAA">
                                      <p:cBhvr>
                                        <p:cTn id="4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948" y="75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145E-6 1.79574E-6 L -0.16731 1.79574E-6 C -0.24228 1.79574E-6 -0.33443 0.01543 -0.33443 0.02777 L -0.33443 0.05646 " pathEditMode="relative" rAng="0" ptsTypes="AAAA">
                                      <p:cBhvr>
                                        <p:cTn id="4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730" y="28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7638A85-6F51-F455-66F6-A34CFCCFECF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0"/>
                    </a14:imgEffect>
                    <a14:imgEffect>
                      <a14:saturation sat="150000"/>
                    </a14:imgEffect>
                  </a14:imgLayer>
                </a14:imgProps>
              </a:ext>
            </a:extLst>
          </a:blip>
          <a:srcRect b="967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F3E5959C-77FB-AC55-CC8F-976A9E44380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4614" y="3601241"/>
            <a:ext cx="3634223" cy="3021868"/>
          </a:xfrm>
          <a:prstGeom prst="rect">
            <a:avLst/>
          </a:prstGeom>
        </p:spPr>
      </p:pic>
      <p:pic>
        <p:nvPicPr>
          <p:cNvPr id="12" name="Picture 11" descr="Shape, circle&#10;&#10;Description automatically generated with medium confidence">
            <a:extLst>
              <a:ext uri="{FF2B5EF4-FFF2-40B4-BE49-F238E27FC236}">
                <a16:creationId xmlns:a16="http://schemas.microsoft.com/office/drawing/2014/main" id="{E81AD623-5F18-E5E2-B496-FAE0FB63DA0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2713" y="3543970"/>
            <a:ext cx="2059907" cy="3021868"/>
          </a:xfrm>
          <a:prstGeom prst="rect">
            <a:avLst/>
          </a:prstGeom>
        </p:spPr>
      </p:pic>
      <p:pic>
        <p:nvPicPr>
          <p:cNvPr id="13" name="Picture 12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8644E9D9-D064-AFB6-F8D7-FFB29DCEA51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6975" y="3543971"/>
            <a:ext cx="3039389" cy="3021867"/>
          </a:xfrm>
          <a:prstGeom prst="rect">
            <a:avLst/>
          </a:prstGeom>
        </p:spPr>
      </p:pic>
      <p:pic>
        <p:nvPicPr>
          <p:cNvPr id="14" name="Picture 13" descr="A picture containing text&#10;&#10;Description automatically generated">
            <a:extLst>
              <a:ext uri="{FF2B5EF4-FFF2-40B4-BE49-F238E27FC236}">
                <a16:creationId xmlns:a16="http://schemas.microsoft.com/office/drawing/2014/main" id="{0CF83973-7E4D-AC3A-BB07-F58047B9945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1078" y="3487238"/>
            <a:ext cx="2094037" cy="302186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C8761CA-FC5A-4D5E-8B9D-82DA335BA57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46365" y="561945"/>
            <a:ext cx="7023201" cy="2804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245604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6697" y="1585676"/>
            <a:ext cx="1562318" cy="144800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4316" y="1585677"/>
            <a:ext cx="1514687" cy="158137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7062" y="3057494"/>
            <a:ext cx="1743318" cy="178142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6697" y="3167047"/>
            <a:ext cx="1733792" cy="1562318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2983212" y="1438244"/>
            <a:ext cx="5398788" cy="3457606"/>
          </a:xfrm>
          <a:prstGeom prst="round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5263184" y="5010578"/>
            <a:ext cx="838847" cy="762588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5263184" y="5010578"/>
            <a:ext cx="838847" cy="762588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</a:t>
            </a:r>
          </a:p>
        </p:txBody>
      </p:sp>
      <p:pic>
        <p:nvPicPr>
          <p:cNvPr id="10" name="Picture 9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1" y="5652322"/>
            <a:ext cx="1403275" cy="1205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8899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1595437"/>
            <a:ext cx="4286250" cy="3667125"/>
          </a:xfrm>
          <a:prstGeom prst="rect">
            <a:avLst/>
          </a:prstGeom>
        </p:spPr>
      </p:pic>
      <p:pic>
        <p:nvPicPr>
          <p:cNvPr id="4" name="Picture 3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1" y="5652322"/>
            <a:ext cx="1403275" cy="1205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0559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2983212" y="1438244"/>
            <a:ext cx="5398788" cy="3457606"/>
          </a:xfrm>
          <a:prstGeom prst="round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5263184" y="5010578"/>
            <a:ext cx="838847" cy="762588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5263184" y="5010578"/>
            <a:ext cx="838847" cy="762588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875"/>
          <a:stretch/>
        </p:blipFill>
        <p:spPr>
          <a:xfrm flipH="1">
            <a:off x="3712223" y="2121041"/>
            <a:ext cx="1550960" cy="189176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892"/>
          <a:stretch/>
        </p:blipFill>
        <p:spPr>
          <a:xfrm>
            <a:off x="5805999" y="1836643"/>
            <a:ext cx="2328650" cy="2460564"/>
          </a:xfrm>
          <a:prstGeom prst="rect">
            <a:avLst/>
          </a:prstGeom>
        </p:spPr>
      </p:pic>
      <p:pic>
        <p:nvPicPr>
          <p:cNvPr id="9" name="Picture 8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1" y="5652322"/>
            <a:ext cx="1403275" cy="1205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0405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5077566" y="2596514"/>
            <a:ext cx="1188720" cy="1188720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6555544" y="2602229"/>
            <a:ext cx="1188720" cy="1188720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3611880" y="2602229"/>
            <a:ext cx="1188720" cy="1188720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5077566" y="2596514"/>
            <a:ext cx="1188720" cy="1188720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</a:p>
        </p:txBody>
      </p:sp>
      <p:pic>
        <p:nvPicPr>
          <p:cNvPr id="8" name="Picture 7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1" y="5652322"/>
            <a:ext cx="1403275" cy="1205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1025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685801"/>
            <a:ext cx="3705786" cy="5824193"/>
          </a:xfrm>
          <a:prstGeom prst="rect">
            <a:avLst/>
          </a:prstGeom>
        </p:spPr>
      </p:pic>
      <p:pic>
        <p:nvPicPr>
          <p:cNvPr id="4" name="Picture 3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1" y="5652322"/>
            <a:ext cx="1403275" cy="1205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32080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5077566" y="2596514"/>
            <a:ext cx="1188720" cy="1188720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6555544" y="2602229"/>
            <a:ext cx="1188720" cy="1188720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3611880" y="2602229"/>
            <a:ext cx="1188720" cy="1188720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5077566" y="2596514"/>
            <a:ext cx="1188720" cy="1188720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</a:t>
            </a:r>
          </a:p>
        </p:txBody>
      </p:sp>
      <p:pic>
        <p:nvPicPr>
          <p:cNvPr id="7" name="Picture 6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1" y="5652322"/>
            <a:ext cx="1403275" cy="1205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7165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2983212" y="1438244"/>
            <a:ext cx="5398788" cy="3457606"/>
          </a:xfrm>
          <a:prstGeom prst="round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5263184" y="5010578"/>
            <a:ext cx="838847" cy="762588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5263184" y="5010578"/>
            <a:ext cx="838847" cy="762588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47" t="10000" r="17211" b="12615"/>
          <a:stretch/>
        </p:blipFill>
        <p:spPr>
          <a:xfrm>
            <a:off x="3581401" y="2233897"/>
            <a:ext cx="1172467" cy="18663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47" t="10000" r="17211" b="12615"/>
          <a:stretch/>
        </p:blipFill>
        <p:spPr>
          <a:xfrm>
            <a:off x="5096373" y="1981200"/>
            <a:ext cx="1172467" cy="18663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47" t="10000" r="17211" b="12615"/>
          <a:stretch/>
        </p:blipFill>
        <p:spPr>
          <a:xfrm>
            <a:off x="6705601" y="2247965"/>
            <a:ext cx="1172467" cy="1866300"/>
          </a:xfrm>
          <a:prstGeom prst="rect">
            <a:avLst/>
          </a:prstGeom>
        </p:spPr>
      </p:pic>
      <p:pic>
        <p:nvPicPr>
          <p:cNvPr id="12" name="Picture 11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1" y="5652322"/>
            <a:ext cx="1403275" cy="1205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9239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自定义 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33F50"/>
      </a:accent1>
      <a:accent2>
        <a:srgbClr val="CA8F45"/>
      </a:accent2>
      <a:accent3>
        <a:srgbClr val="333F50"/>
      </a:accent3>
      <a:accent4>
        <a:srgbClr val="CA8F45"/>
      </a:accent4>
      <a:accent5>
        <a:srgbClr val="333F50"/>
      </a:accent5>
      <a:accent6>
        <a:srgbClr val="CA8F45"/>
      </a:accent6>
      <a:hlink>
        <a:srgbClr val="333F50"/>
      </a:hlink>
      <a:folHlink>
        <a:srgbClr val="CA8F45"/>
      </a:folHlink>
    </a:clrScheme>
    <a:fontScheme name="Temp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PPTMON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Rammetto One - Poppins Light">
      <a:majorFont>
        <a:latin typeface="Rammetto One"/>
        <a:ea typeface="Arial Unicode MS"/>
        <a:cs typeface=""/>
      </a:majorFont>
      <a:minorFont>
        <a:latin typeface="Poppins Light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F2665B"/>
        </a:solidFill>
        <a:ln>
          <a:noFill/>
        </a:ln>
      </a:spPr>
      <a:bodyPr rot="0" spcFirstLastPara="0" vertOverflow="overflow" horzOverflow="overflow" vert="horz" wrap="square" lIns="0" tIns="0" rIns="0" bIns="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2400" dirty="0" smtClean="0">
            <a:solidFill>
              <a:schemeClr val="bg1"/>
            </a:solidFill>
            <a:latin typeface="+mj-lt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311</TotalTime>
  <Words>293</Words>
  <Application>Microsoft Office PowerPoint</Application>
  <PresentationFormat>Widescreen</PresentationFormat>
  <Paragraphs>91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28</vt:i4>
      </vt:variant>
    </vt:vector>
  </HeadingPairs>
  <TitlesOfParts>
    <vt:vector size="46" baseType="lpstr">
      <vt:lpstr>#9Slide07 HoneyCream</vt:lpstr>
      <vt:lpstr>等线</vt:lpstr>
      <vt:lpstr>微软雅黑</vt:lpstr>
      <vt:lpstr>Rammetto One</vt:lpstr>
      <vt:lpstr>UTM Silk Script</vt:lpstr>
      <vt:lpstr>UVN Giay Trang</vt:lpstr>
      <vt:lpstr>Arial</vt:lpstr>
      <vt:lpstr>Arial-Rounded</vt:lpstr>
      <vt:lpstr>Calibri</vt:lpstr>
      <vt:lpstr>Calibri Light</vt:lpstr>
      <vt:lpstr>Cambria</vt:lpstr>
      <vt:lpstr>Poppins Light</vt:lpstr>
      <vt:lpstr>SVN-Riesling</vt:lpstr>
      <vt:lpstr>Office Theme</vt:lpstr>
      <vt:lpstr>自定义设计方案</vt:lpstr>
      <vt:lpstr>PPTMON theme</vt:lpstr>
      <vt:lpstr>2_Office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Thao Tran</cp:lastModifiedBy>
  <cp:revision>32</cp:revision>
  <dcterms:created xsi:type="dcterms:W3CDTF">2021-07-24T01:07:49Z</dcterms:created>
  <dcterms:modified xsi:type="dcterms:W3CDTF">2023-05-06T07:54:41Z</dcterms:modified>
</cp:coreProperties>
</file>