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6"/>
  </p:notesMasterIdLst>
  <p:sldIdLst>
    <p:sldId id="257" r:id="rId3"/>
    <p:sldId id="258" r:id="rId4"/>
    <p:sldId id="260" r:id="rId5"/>
    <p:sldId id="261" r:id="rId6"/>
    <p:sldId id="262" r:id="rId7"/>
    <p:sldId id="263" r:id="rId8"/>
    <p:sldId id="259" r:id="rId9"/>
    <p:sldId id="256" r:id="rId10"/>
    <p:sldId id="264" r:id="rId11"/>
    <p:sldId id="265" r:id="rId12"/>
    <p:sldId id="266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8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A05998-BD80-4C11-87A9-619D6ECC38A4}" type="datetimeFigureOut">
              <a:rPr lang="en-US" smtClean="0"/>
              <a:t>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03CA9-4EB4-4D04-8FB5-61D7122EEE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12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03CA9-4EB4-4D04-8FB5-61D7122EEED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19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2782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094111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81205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234500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0BC9FC1-8316-48B1-B8F7-62CB0304E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53869CB-0FEF-4C28-AF25-26E51341D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BDD0123-6546-4BC0-9C32-E87E3B076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566953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61668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02738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905219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014804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186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772" y="215900"/>
            <a:ext cx="11375699" cy="6235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212859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0FE8C8B-A14A-84B0-37C3-94BFDE4CBAC0}"/>
              </a:ext>
            </a:extLst>
          </p:cNvPr>
          <p:cNvSpPr txBox="1">
            <a:spLocks/>
          </p:cNvSpPr>
          <p:nvPr userDrawn="1"/>
        </p:nvSpPr>
        <p:spPr>
          <a:xfrm>
            <a:off x="-2052208" y="218902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BÍCH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5907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 spd="slow" advTm="3000">
    <p:push dir="u"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5.wdp"/><Relationship Id="rId7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12700"/>
            <a:ext cx="12215488" cy="6845300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1330667" y="286689"/>
            <a:ext cx="9236336" cy="4843308"/>
            <a:chOff x="-7927329" y="-4954585"/>
            <a:chExt cx="9902260" cy="5268685"/>
          </a:xfrm>
        </p:grpSpPr>
        <p:sp>
          <p:nvSpPr>
            <p:cNvPr id="15" name="任意多边形 14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任意多边形 15"/>
            <p:cNvSpPr/>
            <p:nvPr/>
          </p:nvSpPr>
          <p:spPr>
            <a:xfrm>
              <a:off x="-7607581" y="-4631681"/>
              <a:ext cx="9233127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479232"/>
            <a:ext cx="6419879" cy="243605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2291349" y="2736606"/>
            <a:ext cx="7314293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5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+mn-cs"/>
              </a:rPr>
              <a:t>Quê hương em</a:t>
            </a:r>
          </a:p>
        </p:txBody>
      </p:sp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DE846454-DB08-9729-CEBE-68C9E78A6600}"/>
              </a:ext>
            </a:extLst>
          </p:cNvPr>
          <p:cNvSpPr txBox="1">
            <a:spLocks/>
          </p:cNvSpPr>
          <p:nvPr/>
        </p:nvSpPr>
        <p:spPr>
          <a:xfrm>
            <a:off x="1318009" y="2249425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D73184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VN-Hole Hearted" panose="020B0A06020104020203" pitchFamily="34" charset="0"/>
                <a:sym typeface="Chango"/>
              </a:rPr>
              <a:t>VẺ ĐẸP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49CFE-7040-1470-1D7E-F8552E082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8583" y="194516"/>
            <a:ext cx="3243353" cy="12314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BE13A4-EA3C-4BA2-799F-8E0791FDC3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6521" y="174630"/>
            <a:ext cx="4330106" cy="36459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39061" y="3776146"/>
            <a:ext cx="23801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chemeClr val="accent6">
                    <a:lumMod val="75000"/>
                  </a:schemeClr>
                </a:solidFill>
                <a:latin typeface="#9Slide05 Ciaobella" pitchFamily="2" charset="0"/>
              </a:rPr>
              <a:t>Tiết 2</a:t>
            </a:r>
            <a:endParaRPr lang="en-US" sz="5400" b="1">
              <a:solidFill>
                <a:schemeClr val="accent6">
                  <a:lumMod val="75000"/>
                </a:schemeClr>
              </a:solidFill>
              <a:latin typeface="#9Slide05 Ciaobel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845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9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EE93EEA0-8181-D8EC-272E-2797A0232641}"/>
              </a:ext>
            </a:extLst>
          </p:cNvPr>
          <p:cNvSpPr txBox="1"/>
          <p:nvPr/>
        </p:nvSpPr>
        <p:spPr>
          <a:xfrm>
            <a:off x="2789658" y="382816"/>
            <a:ext cx="705102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vi-VN" sz="3200" b="1" dirty="0">
              <a:solidFill>
                <a:srgbClr val="00206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  <a:endParaRPr lang="en-US" sz="2800">
                <a:solidFill>
                  <a:srgbClr val="7030A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67315" y="382816"/>
            <a:ext cx="9564913" cy="584775"/>
            <a:chOff x="569825" y="2127315"/>
            <a:chExt cx="9564913" cy="58477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200" b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sẽ khuyên bạn điều gì?</a:t>
              </a:r>
              <a:endParaRPr lang="vi-VN" sz="32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59481" y="1288726"/>
            <a:ext cx="8387605" cy="4147226"/>
            <a:chOff x="1736111" y="1845260"/>
            <a:chExt cx="8145012" cy="4304080"/>
          </a:xfrm>
        </p:grpSpPr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6111" y="1845260"/>
              <a:ext cx="8145012" cy="4220164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4419600" y="3055620"/>
              <a:ext cx="3261360" cy="3093720"/>
            </a:xfrm>
            <a:custGeom>
              <a:avLst/>
              <a:gdLst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  <a:gd name="connsiteX0" fmla="*/ 891540 w 3261360"/>
                <a:gd name="connsiteY0" fmla="*/ 45720 h 3093720"/>
                <a:gd name="connsiteX1" fmla="*/ 617220 w 3261360"/>
                <a:gd name="connsiteY1" fmla="*/ 472440 h 3093720"/>
                <a:gd name="connsiteX2" fmla="*/ 1104900 w 3261360"/>
                <a:gd name="connsiteY2" fmla="*/ 1386840 h 3093720"/>
                <a:gd name="connsiteX3" fmla="*/ 960120 w 3261360"/>
                <a:gd name="connsiteY3" fmla="*/ 2156460 h 3093720"/>
                <a:gd name="connsiteX4" fmla="*/ 320040 w 3261360"/>
                <a:gd name="connsiteY4" fmla="*/ 2788920 h 3093720"/>
                <a:gd name="connsiteX5" fmla="*/ 0 w 3261360"/>
                <a:gd name="connsiteY5" fmla="*/ 3002280 h 3093720"/>
                <a:gd name="connsiteX6" fmla="*/ 845820 w 3261360"/>
                <a:gd name="connsiteY6" fmla="*/ 3093720 h 3093720"/>
                <a:gd name="connsiteX7" fmla="*/ 3261360 w 3261360"/>
                <a:gd name="connsiteY7" fmla="*/ 3070860 h 3093720"/>
                <a:gd name="connsiteX8" fmla="*/ 3261360 w 3261360"/>
                <a:gd name="connsiteY8" fmla="*/ 2575560 h 3093720"/>
                <a:gd name="connsiteX9" fmla="*/ 2788920 w 3261360"/>
                <a:gd name="connsiteY9" fmla="*/ 2575560 h 3093720"/>
                <a:gd name="connsiteX10" fmla="*/ 2674620 w 3261360"/>
                <a:gd name="connsiteY10" fmla="*/ 2461260 h 3093720"/>
                <a:gd name="connsiteX11" fmla="*/ 2667000 w 3261360"/>
                <a:gd name="connsiteY11" fmla="*/ 175260 h 3093720"/>
                <a:gd name="connsiteX12" fmla="*/ 2514600 w 3261360"/>
                <a:gd name="connsiteY12" fmla="*/ 0 h 3093720"/>
                <a:gd name="connsiteX13" fmla="*/ 891540 w 3261360"/>
                <a:gd name="connsiteY13" fmla="*/ 45720 h 3093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261360" h="3093720">
                  <a:moveTo>
                    <a:pt x="891540" y="45720"/>
                  </a:moveTo>
                  <a:cubicBezTo>
                    <a:pt x="800100" y="287973"/>
                    <a:pt x="718185" y="368300"/>
                    <a:pt x="617220" y="472440"/>
                  </a:cubicBezTo>
                  <a:cubicBezTo>
                    <a:pt x="870268" y="696277"/>
                    <a:pt x="1056640" y="958214"/>
                    <a:pt x="1104900" y="1386840"/>
                  </a:cubicBezTo>
                  <a:cubicBezTo>
                    <a:pt x="1132840" y="1776730"/>
                    <a:pt x="1046481" y="1947545"/>
                    <a:pt x="960120" y="2156460"/>
                  </a:cubicBezTo>
                  <a:cubicBezTo>
                    <a:pt x="818198" y="2481580"/>
                    <a:pt x="561975" y="2630488"/>
                    <a:pt x="320040" y="2788920"/>
                  </a:cubicBezTo>
                  <a:lnTo>
                    <a:pt x="0" y="3002280"/>
                  </a:lnTo>
                  <a:lnTo>
                    <a:pt x="845820" y="3093720"/>
                  </a:lnTo>
                  <a:lnTo>
                    <a:pt x="3261360" y="3070860"/>
                  </a:lnTo>
                  <a:lnTo>
                    <a:pt x="3261360" y="2575560"/>
                  </a:lnTo>
                  <a:lnTo>
                    <a:pt x="2788920" y="2575560"/>
                  </a:lnTo>
                  <a:cubicBezTo>
                    <a:pt x="2693670" y="2561272"/>
                    <a:pt x="2698433" y="2518410"/>
                    <a:pt x="2674620" y="2461260"/>
                  </a:cubicBezTo>
                  <a:lnTo>
                    <a:pt x="2667000" y="175260"/>
                  </a:lnTo>
                  <a:cubicBezTo>
                    <a:pt x="2559050" y="150178"/>
                    <a:pt x="2541587" y="86995"/>
                    <a:pt x="2514600" y="0"/>
                  </a:cubicBezTo>
                  <a:lnTo>
                    <a:pt x="891540" y="457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630ECC9-1DDC-9AA6-F994-0E01F241046C}"/>
              </a:ext>
            </a:extLst>
          </p:cNvPr>
          <p:cNvSpPr txBox="1"/>
          <p:nvPr/>
        </p:nvSpPr>
        <p:spPr>
          <a:xfrm>
            <a:off x="1247872" y="4999962"/>
            <a:ext cx="1013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i="0">
                <a:solidFill>
                  <a:srgbClr val="D73184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sẽ khuyên bạn nên tìm hiểu về quê hương mình, vì quê hương chính là niềm tự hào của mỗi người.</a:t>
            </a:r>
            <a:endParaRPr lang="en-US" sz="3200" b="1">
              <a:solidFill>
                <a:srgbClr val="D73184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5635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582058" y="1452406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-808870" y="162509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VẬN</a:t>
            </a:r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VN-Hole Hearted" panose="020B0A06020104020203" pitchFamily="34" charset="0"/>
              </a:rPr>
              <a:t> </a:t>
            </a:r>
            <a:endParaRPr lang="en-US" sz="99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VN-Hole Hearted" panose="020B0A060201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13747" y="3355592"/>
            <a:ext cx="427331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DỤNG</a:t>
            </a:r>
          </a:p>
          <a:p>
            <a:endParaRPr lang="en-US" sz="9900" dirty="0"/>
          </a:p>
        </p:txBody>
      </p:sp>
    </p:spTree>
    <p:extLst>
      <p:ext uri="{BB962C8B-B14F-4D97-AF65-F5344CB8AC3E}">
        <p14:creationId xmlns:p14="http://schemas.microsoft.com/office/powerpoint/2010/main" val="1463400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137115-0E6C-4EB8-9AFF-E91DFB9C91F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9873" y="769537"/>
            <a:ext cx="2677424" cy="12744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75295" y="1145154"/>
            <a:ext cx="217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chemeClr val="bg1"/>
                </a:solidFill>
                <a:latin typeface="UTM Cookies" panose="02040603050506020204" pitchFamily="18" charset="0"/>
              </a:rPr>
              <a:t>VẬN DỤNG</a:t>
            </a:r>
            <a:endParaRPr lang="en-US" sz="280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24115" y="2708842"/>
            <a:ext cx="10900228" cy="4149158"/>
            <a:chOff x="233244" y="2704012"/>
            <a:chExt cx="11118379" cy="391309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93"/>
            <a:stretch/>
          </p:blipFill>
          <p:spPr>
            <a:xfrm>
              <a:off x="233244" y="2704012"/>
              <a:ext cx="11118379" cy="3913090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1102663" y="5799908"/>
              <a:ext cx="621634" cy="613955"/>
            </a:xfrm>
            <a:prstGeom prst="ellipse">
              <a:avLst/>
            </a:prstGeom>
            <a:solidFill>
              <a:srgbClr val="FDEF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1146586" y="5543092"/>
            <a:ext cx="653039" cy="686566"/>
          </a:xfrm>
          <a:prstGeom prst="ellipse">
            <a:avLst/>
          </a:prstGeom>
          <a:solidFill>
            <a:srgbClr val="FDEF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418612" y="1023198"/>
            <a:ext cx="7873502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Sưu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tầm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vẻ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nhiên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, con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người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</a:p>
          <a:p>
            <a:pPr marL="285750" indent="-285750">
              <a:lnSpc>
                <a:spcPts val="3800"/>
              </a:lnSpc>
              <a:buFont typeface="Arial" panose="020B0604020202020204" pitchFamily="34" charset="0"/>
              <a:buChar char="•"/>
            </a:pP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Vẽ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bức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tranh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về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cảnh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đẹp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quê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hương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.</a:t>
            </a:r>
            <a:endParaRPr lang="en-US" sz="2800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8282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90738" y="3570915"/>
            <a:ext cx="7953014" cy="30178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65FB4BC-8C31-E753-96FE-78423CC3C280}"/>
              </a:ext>
            </a:extLst>
          </p:cNvPr>
          <p:cNvSpPr txBox="1"/>
          <p:nvPr/>
        </p:nvSpPr>
        <p:spPr>
          <a:xfrm>
            <a:off x="994945" y="269275"/>
            <a:ext cx="102021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9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CHÚC CÁC EM</a:t>
            </a:r>
          </a:p>
        </p:txBody>
      </p:sp>
      <p:sp>
        <p:nvSpPr>
          <p:cNvPr id="4" name="Google Shape;1910;p31">
            <a:extLst>
              <a:ext uri="{FF2B5EF4-FFF2-40B4-BE49-F238E27FC236}">
                <a16:creationId xmlns:a16="http://schemas.microsoft.com/office/drawing/2014/main" id="{68F450CD-7F84-00CD-9A76-9E8A1219AC82}"/>
              </a:ext>
            </a:extLst>
          </p:cNvPr>
          <p:cNvSpPr txBox="1">
            <a:spLocks/>
          </p:cNvSpPr>
          <p:nvPr/>
        </p:nvSpPr>
        <p:spPr>
          <a:xfrm>
            <a:off x="1499905" y="3073326"/>
            <a:ext cx="9192190" cy="279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600" dirty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D73184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HỌC TỐT!</a:t>
            </a:r>
          </a:p>
        </p:txBody>
      </p:sp>
    </p:spTree>
    <p:extLst>
      <p:ext uri="{BB962C8B-B14F-4D97-AF65-F5344CB8AC3E}">
        <p14:creationId xmlns:p14="http://schemas.microsoft.com/office/powerpoint/2010/main" val="16066426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3488" y="0"/>
            <a:ext cx="12215488" cy="6845300"/>
          </a:xfrm>
          <a:prstGeom prst="rect">
            <a:avLst/>
          </a:prstGeom>
        </p:spPr>
      </p:pic>
      <p:sp>
        <p:nvSpPr>
          <p:cNvPr id="2" name="Google Shape;1910;p31">
            <a:extLst>
              <a:ext uri="{FF2B5EF4-FFF2-40B4-BE49-F238E27FC236}">
                <a16:creationId xmlns:a16="http://schemas.microsoft.com/office/drawing/2014/main" id="{FAF3AA4E-443F-3A9F-44FA-6A76EC1BAA90}"/>
              </a:ext>
            </a:extLst>
          </p:cNvPr>
          <p:cNvSpPr txBox="1">
            <a:spLocks/>
          </p:cNvSpPr>
          <p:nvPr/>
        </p:nvSpPr>
        <p:spPr>
          <a:xfrm>
            <a:off x="3903484" y="118494"/>
            <a:ext cx="4537871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9BD5"/>
              </a:buClr>
              <a:buSzPts val="3600"/>
              <a:buFont typeface="Chango"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prstClr val="black">
                      <a:lumMod val="10000"/>
                    </a:prstClr>
                  </a:solidFill>
                </a:ln>
                <a:solidFill>
                  <a:srgbClr val="FFC000"/>
                </a:solidFill>
                <a:effectLst>
                  <a:glow rad="101600">
                    <a:prstClr val="white">
                      <a:lumMod val="60000"/>
                      <a:lumOff val="40000"/>
                      <a:alpha val="60000"/>
                    </a:prstClr>
                  </a:glow>
                </a:effectLst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sym typeface="Chango"/>
              </a:rPr>
              <a:t>MỤC TIÊU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B2AA74-897E-1D0F-1B5C-4EC3D2957D09}"/>
              </a:ext>
            </a:extLst>
          </p:cNvPr>
          <p:cNvSpPr txBox="1"/>
          <p:nvPr/>
        </p:nvSpPr>
        <p:spPr>
          <a:xfrm>
            <a:off x="1355387" y="1375965"/>
            <a:ext cx="9662199" cy="4454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3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5135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177447" y="977031"/>
            <a:ext cx="8116865" cy="4509336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5905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1176852" y="1986694"/>
            <a:ext cx="4808207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KH</a:t>
            </a:r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Ở</a:t>
            </a:r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I</a:t>
            </a:r>
            <a:endParaRPr lang="en-US" sz="120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92D050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36435" y="2916503"/>
            <a:ext cx="5122479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Đ</a:t>
            </a:r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FF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Ộ</a:t>
            </a:r>
            <a:r>
              <a:rPr lang="en-US" sz="120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92D05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NG</a:t>
            </a:r>
            <a:endParaRPr lang="en-US" sz="120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92D050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64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38555" y="4350327"/>
            <a:ext cx="6759590" cy="256495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4386531" y="277090"/>
            <a:ext cx="2790124" cy="720436"/>
            <a:chOff x="4386531" y="277090"/>
            <a:chExt cx="2790124" cy="720436"/>
          </a:xfrm>
        </p:grpSpPr>
        <p:sp>
          <p:nvSpPr>
            <p:cNvPr id="5" name="Flowchart: Terminator 4"/>
            <p:cNvSpPr/>
            <p:nvPr/>
          </p:nvSpPr>
          <p:spPr>
            <a:xfrm>
              <a:off x="4386531" y="277090"/>
              <a:ext cx="2443760" cy="720436"/>
            </a:xfrm>
            <a:prstGeom prst="flowChartTerminator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599709" y="295776"/>
              <a:ext cx="25769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smtClean="0">
                  <a:solidFill>
                    <a:srgbClr val="FF3300"/>
                  </a:solidFill>
                  <a:latin typeface="UTM Seagull" panose="02040603050506020204" pitchFamily="18" charset="0"/>
                </a:rPr>
                <a:t>Trò chơi </a:t>
              </a:r>
              <a:endParaRPr lang="en-US" sz="3600">
                <a:solidFill>
                  <a:srgbClr val="FF3300"/>
                </a:solidFill>
                <a:latin typeface="UTM Seagull" panose="02040603050506020204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828799" y="2604654"/>
            <a:ext cx="8201891" cy="2812473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8000" smtClean="0">
                <a:solidFill>
                  <a:srgbClr val="00CCFF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Quê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bạn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00B05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ở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FF33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đâu</a:t>
            </a:r>
            <a:r>
              <a:rPr lang="en-US" sz="8000" smtClean="0"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 </a:t>
            </a:r>
            <a:r>
              <a:rPr lang="en-US" sz="8000" smtClean="0">
                <a:solidFill>
                  <a:srgbClr val="7030A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vậy </a:t>
            </a:r>
            <a:r>
              <a:rPr lang="en-US" sz="800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nhỉ</a:t>
            </a:r>
            <a:r>
              <a:rPr lang="en-US" sz="8000" smtClean="0">
                <a:solidFill>
                  <a:schemeClr val="accent2">
                    <a:lumMod val="75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#9Slide07 IcielNabila" pitchFamily="2" charset="0"/>
              </a:rPr>
              <a:t>?</a:t>
            </a:r>
            <a:endParaRPr lang="en-US" sz="8000">
              <a:solidFill>
                <a:schemeClr val="accent2">
                  <a:lumMod val="75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#9Slide07 IcielNabi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53852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5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6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9" name="TextBox 8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  <a:endParaRPr lang="en-US" sz="440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endParaRPr>
            </a:p>
          </p:txBody>
        </p:sp>
      </p:grpSp>
      <p:pic>
        <p:nvPicPr>
          <p:cNvPr id="1026" name="Picture 2" descr="Lăng Chủ tịch Hồ Chí Minh: Nơi hội tụ tình cảm, khát vọng và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926" y="91421"/>
            <a:ext cx="4824088" cy="36180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8" name="Picture 4" descr="Hồ Hoàn Kiếm - THÔNG TIN DU LỊCH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758" y="2205945"/>
            <a:ext cx="4242239" cy="36456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30" name="Picture 6" descr="Cầu Thê Húc - Biểu tượng cho nét đẹp văn hóa của người Hà thành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2">
            <a:off x="6979884" y="3874358"/>
            <a:ext cx="5313709" cy="28339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0" name="TextBox 9"/>
          <p:cNvSpPr txBox="1"/>
          <p:nvPr/>
        </p:nvSpPr>
        <p:spPr>
          <a:xfrm>
            <a:off x="1475874" y="4957011"/>
            <a:ext cx="1860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2620814" y="4612470"/>
            <a:ext cx="4087417" cy="2213810"/>
            <a:chOff x="2620814" y="4612470"/>
            <a:chExt cx="4087417" cy="2213810"/>
          </a:xfrm>
        </p:grpSpPr>
        <p:grpSp>
          <p:nvGrpSpPr>
            <p:cNvPr id="13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4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5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863943" y="5571750"/>
              <a:ext cx="35484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smtClean="0">
                  <a:solidFill>
                    <a:srgbClr val="FF3300"/>
                  </a:solidFill>
                  <a:latin typeface="UTM Avo" panose="02040603050506020204" pitchFamily="18" charset="0"/>
                </a:rPr>
                <a:t>Thủ đô Hà Nội</a:t>
              </a:r>
              <a:endParaRPr lang="en-US" sz="3600" b="1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9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0557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745060" y="302080"/>
            <a:ext cx="4350939" cy="894316"/>
            <a:chOff x="1745060" y="302080"/>
            <a:chExt cx="4350939" cy="89431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4B86D33-0E2C-4799-A9B4-3CFA82D34800}"/>
                </a:ext>
              </a:extLst>
            </p:cNvPr>
            <p:cNvGrpSpPr/>
            <p:nvPr/>
          </p:nvGrpSpPr>
          <p:grpSpPr>
            <a:xfrm>
              <a:off x="1745060" y="302080"/>
              <a:ext cx="4235484" cy="894316"/>
              <a:chOff x="-180829" y="2659031"/>
              <a:chExt cx="2993004" cy="273323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153C45A-B5D6-449D-95DE-B5F4E0CA7A2A}"/>
                  </a:ext>
                </a:extLst>
              </p:cNvPr>
              <p:cNvSpPr txBox="1"/>
              <p:nvPr/>
            </p:nvSpPr>
            <p:spPr>
              <a:xfrm>
                <a:off x="-180829" y="2659031"/>
                <a:ext cx="2993004" cy="2733230"/>
              </a:xfrm>
              <a:prstGeom prst="roundRect">
                <a:avLst>
                  <a:gd name="adj" fmla="val 17994"/>
                </a:avLst>
              </a:prstGeom>
              <a:solidFill>
                <a:schemeClr val="bg1"/>
              </a:solidFill>
              <a:ln w="38100">
                <a:solidFill>
                  <a:srgbClr val="FFEF00"/>
                </a:solidFill>
                <a:prstDash val="lgDash"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4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6" name="组合 58">
                <a:extLst>
                  <a:ext uri="{FF2B5EF4-FFF2-40B4-BE49-F238E27FC236}">
                    <a16:creationId xmlns:a16="http://schemas.microsoft.com/office/drawing/2014/main" id="{6B8AF614-31CA-45D8-A5B0-D933F55BDE14}"/>
                  </a:ext>
                </a:extLst>
              </p:cNvPr>
              <p:cNvGrpSpPr/>
              <p:nvPr/>
            </p:nvGrpSpPr>
            <p:grpSpPr>
              <a:xfrm rot="2224307">
                <a:off x="1254960" y="3228995"/>
                <a:ext cx="502617" cy="284661"/>
                <a:chOff x="11046365" y="4655056"/>
                <a:chExt cx="679565" cy="384877"/>
              </a:xfrm>
            </p:grpSpPr>
            <p:sp>
              <p:nvSpPr>
                <p:cNvPr id="7" name="五角星 2">
                  <a:extLst>
                    <a:ext uri="{FF2B5EF4-FFF2-40B4-BE49-F238E27FC236}">
                      <a16:creationId xmlns:a16="http://schemas.microsoft.com/office/drawing/2014/main" id="{38674AB7-00FB-4AA9-8678-8D3E14042175}"/>
                    </a:ext>
                  </a:extLst>
                </p:cNvPr>
                <p:cNvSpPr/>
                <p:nvPr/>
              </p:nvSpPr>
              <p:spPr>
                <a:xfrm rot="20424262">
                  <a:off x="11046365" y="4655056"/>
                  <a:ext cx="290576" cy="221980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7199" h="349269">
                      <a:moveTo>
                        <a:pt x="0" y="349269"/>
                      </a:moveTo>
                      <a:cubicBezTo>
                        <a:pt x="20092" y="284249"/>
                        <a:pt x="185939" y="281384"/>
                        <a:pt x="262139" y="223173"/>
                      </a:cubicBezTo>
                      <a:cubicBezTo>
                        <a:pt x="338339" y="164962"/>
                        <a:pt x="392179" y="0"/>
                        <a:pt x="457199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8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  <p:sp>
              <p:nvSpPr>
                <p:cNvPr id="8" name="五角星 2">
                  <a:extLst>
                    <a:ext uri="{FF2B5EF4-FFF2-40B4-BE49-F238E27FC236}">
                      <a16:creationId xmlns:a16="http://schemas.microsoft.com/office/drawing/2014/main" id="{C2076813-290E-40AB-BFCD-34079681C42F}"/>
                    </a:ext>
                  </a:extLst>
                </p:cNvPr>
                <p:cNvSpPr/>
                <p:nvPr/>
              </p:nvSpPr>
              <p:spPr>
                <a:xfrm rot="6997346">
                  <a:off x="11587935" y="4901938"/>
                  <a:ext cx="128719" cy="147271"/>
                </a:xfrm>
                <a:custGeom>
                  <a:avLst/>
                  <a:gdLst>
                    <a:gd name="connsiteX0" fmla="*/ 1 w 914400"/>
                    <a:gd name="connsiteY0" fmla="*/ 349269 h 914400"/>
                    <a:gd name="connsiteX1" fmla="*/ 262140 w 914400"/>
                    <a:gd name="connsiteY1" fmla="*/ 223173 h 914400"/>
                    <a:gd name="connsiteX2" fmla="*/ 457200 w 914400"/>
                    <a:gd name="connsiteY2" fmla="*/ 0 h 914400"/>
                    <a:gd name="connsiteX3" fmla="*/ 652260 w 914400"/>
                    <a:gd name="connsiteY3" fmla="*/ 223173 h 914400"/>
                    <a:gd name="connsiteX4" fmla="*/ 914399 w 914400"/>
                    <a:gd name="connsiteY4" fmla="*/ 349269 h 914400"/>
                    <a:gd name="connsiteX5" fmla="*/ 772814 w 914400"/>
                    <a:gd name="connsiteY5" fmla="*/ 613293 h 914400"/>
                    <a:gd name="connsiteX6" fmla="*/ 739765 w 914400"/>
                    <a:gd name="connsiteY6" fmla="*/ 914398 h 914400"/>
                    <a:gd name="connsiteX7" fmla="*/ 457200 w 914400"/>
                    <a:gd name="connsiteY7" fmla="*/ 854400 h 914400"/>
                    <a:gd name="connsiteX8" fmla="*/ 174635 w 914400"/>
                    <a:gd name="connsiteY8" fmla="*/ 914398 h 914400"/>
                    <a:gd name="connsiteX9" fmla="*/ 141586 w 914400"/>
                    <a:gd name="connsiteY9" fmla="*/ 613293 h 914400"/>
                    <a:gd name="connsiteX10" fmla="*/ 1 w 914400"/>
                    <a:gd name="connsiteY10" fmla="*/ 349269 h 914400"/>
                    <a:gd name="connsiteX0" fmla="*/ 0 w 914398"/>
                    <a:gd name="connsiteY0" fmla="*/ 349269 h 923906"/>
                    <a:gd name="connsiteX1" fmla="*/ 262139 w 914398"/>
                    <a:gd name="connsiteY1" fmla="*/ 223173 h 923906"/>
                    <a:gd name="connsiteX2" fmla="*/ 457199 w 914398"/>
                    <a:gd name="connsiteY2" fmla="*/ 0 h 923906"/>
                    <a:gd name="connsiteX3" fmla="*/ 652259 w 914398"/>
                    <a:gd name="connsiteY3" fmla="*/ 223173 h 923906"/>
                    <a:gd name="connsiteX4" fmla="*/ 914398 w 914398"/>
                    <a:gd name="connsiteY4" fmla="*/ 349269 h 923906"/>
                    <a:gd name="connsiteX5" fmla="*/ 772813 w 914398"/>
                    <a:gd name="connsiteY5" fmla="*/ 613293 h 923906"/>
                    <a:gd name="connsiteX6" fmla="*/ 739764 w 914398"/>
                    <a:gd name="connsiteY6" fmla="*/ 914398 h 923906"/>
                    <a:gd name="connsiteX7" fmla="*/ 457199 w 914398"/>
                    <a:gd name="connsiteY7" fmla="*/ 854400 h 923906"/>
                    <a:gd name="connsiteX8" fmla="*/ 174634 w 914398"/>
                    <a:gd name="connsiteY8" fmla="*/ 914398 h 923906"/>
                    <a:gd name="connsiteX9" fmla="*/ 141585 w 914398"/>
                    <a:gd name="connsiteY9" fmla="*/ 613293 h 923906"/>
                    <a:gd name="connsiteX10" fmla="*/ 0 w 914398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0 w 916461"/>
                    <a:gd name="connsiteY0" fmla="*/ 349269 h 923906"/>
                    <a:gd name="connsiteX1" fmla="*/ 262139 w 916461"/>
                    <a:gd name="connsiteY1" fmla="*/ 223173 h 923906"/>
                    <a:gd name="connsiteX2" fmla="*/ 457199 w 916461"/>
                    <a:gd name="connsiteY2" fmla="*/ 0 h 923906"/>
                    <a:gd name="connsiteX3" fmla="*/ 652259 w 916461"/>
                    <a:gd name="connsiteY3" fmla="*/ 223173 h 923906"/>
                    <a:gd name="connsiteX4" fmla="*/ 914398 w 916461"/>
                    <a:gd name="connsiteY4" fmla="*/ 349269 h 923906"/>
                    <a:gd name="connsiteX5" fmla="*/ 772813 w 916461"/>
                    <a:gd name="connsiteY5" fmla="*/ 613293 h 923906"/>
                    <a:gd name="connsiteX6" fmla="*/ 739764 w 916461"/>
                    <a:gd name="connsiteY6" fmla="*/ 914398 h 923906"/>
                    <a:gd name="connsiteX7" fmla="*/ 457199 w 916461"/>
                    <a:gd name="connsiteY7" fmla="*/ 854400 h 923906"/>
                    <a:gd name="connsiteX8" fmla="*/ 174634 w 916461"/>
                    <a:gd name="connsiteY8" fmla="*/ 914398 h 923906"/>
                    <a:gd name="connsiteX9" fmla="*/ 141585 w 916461"/>
                    <a:gd name="connsiteY9" fmla="*/ 613293 h 923906"/>
                    <a:gd name="connsiteX10" fmla="*/ 0 w 916461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2063 w 918524"/>
                    <a:gd name="connsiteY0" fmla="*/ 349269 h 923906"/>
                    <a:gd name="connsiteX1" fmla="*/ 264202 w 918524"/>
                    <a:gd name="connsiteY1" fmla="*/ 223173 h 923906"/>
                    <a:gd name="connsiteX2" fmla="*/ 459262 w 918524"/>
                    <a:gd name="connsiteY2" fmla="*/ 0 h 923906"/>
                    <a:gd name="connsiteX3" fmla="*/ 654322 w 918524"/>
                    <a:gd name="connsiteY3" fmla="*/ 223173 h 923906"/>
                    <a:gd name="connsiteX4" fmla="*/ 916461 w 918524"/>
                    <a:gd name="connsiteY4" fmla="*/ 349269 h 923906"/>
                    <a:gd name="connsiteX5" fmla="*/ 774876 w 918524"/>
                    <a:gd name="connsiteY5" fmla="*/ 613293 h 923906"/>
                    <a:gd name="connsiteX6" fmla="*/ 741827 w 918524"/>
                    <a:gd name="connsiteY6" fmla="*/ 914398 h 923906"/>
                    <a:gd name="connsiteX7" fmla="*/ 459262 w 918524"/>
                    <a:gd name="connsiteY7" fmla="*/ 854400 h 923906"/>
                    <a:gd name="connsiteX8" fmla="*/ 176697 w 918524"/>
                    <a:gd name="connsiteY8" fmla="*/ 914398 h 923906"/>
                    <a:gd name="connsiteX9" fmla="*/ 143648 w 918524"/>
                    <a:gd name="connsiteY9" fmla="*/ 613293 h 923906"/>
                    <a:gd name="connsiteX10" fmla="*/ 2063 w 918524"/>
                    <a:gd name="connsiteY10" fmla="*/ 349269 h 923906"/>
                    <a:gd name="connsiteX0" fmla="*/ 654322 w 918524"/>
                    <a:gd name="connsiteY0" fmla="*/ 223173 h 923906"/>
                    <a:gd name="connsiteX1" fmla="*/ 916461 w 918524"/>
                    <a:gd name="connsiteY1" fmla="*/ 349269 h 923906"/>
                    <a:gd name="connsiteX2" fmla="*/ 774876 w 918524"/>
                    <a:gd name="connsiteY2" fmla="*/ 613293 h 923906"/>
                    <a:gd name="connsiteX3" fmla="*/ 741827 w 918524"/>
                    <a:gd name="connsiteY3" fmla="*/ 914398 h 923906"/>
                    <a:gd name="connsiteX4" fmla="*/ 459262 w 918524"/>
                    <a:gd name="connsiteY4" fmla="*/ 854400 h 923906"/>
                    <a:gd name="connsiteX5" fmla="*/ 176697 w 918524"/>
                    <a:gd name="connsiteY5" fmla="*/ 914398 h 923906"/>
                    <a:gd name="connsiteX6" fmla="*/ 143648 w 918524"/>
                    <a:gd name="connsiteY6" fmla="*/ 613293 h 923906"/>
                    <a:gd name="connsiteX7" fmla="*/ 2063 w 918524"/>
                    <a:gd name="connsiteY7" fmla="*/ 349269 h 923906"/>
                    <a:gd name="connsiteX8" fmla="*/ 264202 w 918524"/>
                    <a:gd name="connsiteY8" fmla="*/ 223173 h 923906"/>
                    <a:gd name="connsiteX9" fmla="*/ 459262 w 918524"/>
                    <a:gd name="connsiteY9" fmla="*/ 0 h 923906"/>
                    <a:gd name="connsiteX10" fmla="*/ 715845 w 918524"/>
                    <a:gd name="connsiteY10" fmla="*/ 284696 h 923906"/>
                    <a:gd name="connsiteX0" fmla="*/ 916461 w 918524"/>
                    <a:gd name="connsiteY0" fmla="*/ 349269 h 923906"/>
                    <a:gd name="connsiteX1" fmla="*/ 774876 w 918524"/>
                    <a:gd name="connsiteY1" fmla="*/ 613293 h 923906"/>
                    <a:gd name="connsiteX2" fmla="*/ 741827 w 918524"/>
                    <a:gd name="connsiteY2" fmla="*/ 914398 h 923906"/>
                    <a:gd name="connsiteX3" fmla="*/ 459262 w 918524"/>
                    <a:gd name="connsiteY3" fmla="*/ 854400 h 923906"/>
                    <a:gd name="connsiteX4" fmla="*/ 176697 w 918524"/>
                    <a:gd name="connsiteY4" fmla="*/ 914398 h 923906"/>
                    <a:gd name="connsiteX5" fmla="*/ 143648 w 918524"/>
                    <a:gd name="connsiteY5" fmla="*/ 613293 h 923906"/>
                    <a:gd name="connsiteX6" fmla="*/ 2063 w 918524"/>
                    <a:gd name="connsiteY6" fmla="*/ 349269 h 923906"/>
                    <a:gd name="connsiteX7" fmla="*/ 264202 w 918524"/>
                    <a:gd name="connsiteY7" fmla="*/ 223173 h 923906"/>
                    <a:gd name="connsiteX8" fmla="*/ 459262 w 918524"/>
                    <a:gd name="connsiteY8" fmla="*/ 0 h 923906"/>
                    <a:gd name="connsiteX9" fmla="*/ 715845 w 918524"/>
                    <a:gd name="connsiteY9" fmla="*/ 284696 h 923906"/>
                    <a:gd name="connsiteX0" fmla="*/ 774876 w 774876"/>
                    <a:gd name="connsiteY0" fmla="*/ 613293 h 923906"/>
                    <a:gd name="connsiteX1" fmla="*/ 741827 w 774876"/>
                    <a:gd name="connsiteY1" fmla="*/ 914398 h 923906"/>
                    <a:gd name="connsiteX2" fmla="*/ 459262 w 774876"/>
                    <a:gd name="connsiteY2" fmla="*/ 854400 h 923906"/>
                    <a:gd name="connsiteX3" fmla="*/ 176697 w 774876"/>
                    <a:gd name="connsiteY3" fmla="*/ 914398 h 923906"/>
                    <a:gd name="connsiteX4" fmla="*/ 143648 w 774876"/>
                    <a:gd name="connsiteY4" fmla="*/ 613293 h 923906"/>
                    <a:gd name="connsiteX5" fmla="*/ 2063 w 774876"/>
                    <a:gd name="connsiteY5" fmla="*/ 349269 h 923906"/>
                    <a:gd name="connsiteX6" fmla="*/ 264202 w 774876"/>
                    <a:gd name="connsiteY6" fmla="*/ 223173 h 923906"/>
                    <a:gd name="connsiteX7" fmla="*/ 459262 w 774876"/>
                    <a:gd name="connsiteY7" fmla="*/ 0 h 923906"/>
                    <a:gd name="connsiteX8" fmla="*/ 715845 w 774876"/>
                    <a:gd name="connsiteY8" fmla="*/ 284696 h 923906"/>
                    <a:gd name="connsiteX0" fmla="*/ 741827 w 741827"/>
                    <a:gd name="connsiteY0" fmla="*/ 914398 h 923906"/>
                    <a:gd name="connsiteX1" fmla="*/ 459262 w 741827"/>
                    <a:gd name="connsiteY1" fmla="*/ 854400 h 923906"/>
                    <a:gd name="connsiteX2" fmla="*/ 176697 w 741827"/>
                    <a:gd name="connsiteY2" fmla="*/ 914398 h 923906"/>
                    <a:gd name="connsiteX3" fmla="*/ 143648 w 741827"/>
                    <a:gd name="connsiteY3" fmla="*/ 613293 h 923906"/>
                    <a:gd name="connsiteX4" fmla="*/ 2063 w 741827"/>
                    <a:gd name="connsiteY4" fmla="*/ 349269 h 923906"/>
                    <a:gd name="connsiteX5" fmla="*/ 264202 w 741827"/>
                    <a:gd name="connsiteY5" fmla="*/ 223173 h 923906"/>
                    <a:gd name="connsiteX6" fmla="*/ 459262 w 741827"/>
                    <a:gd name="connsiteY6" fmla="*/ 0 h 923906"/>
                    <a:gd name="connsiteX7" fmla="*/ 715845 w 741827"/>
                    <a:gd name="connsiteY7" fmla="*/ 284696 h 923906"/>
                    <a:gd name="connsiteX0" fmla="*/ 459262 w 715845"/>
                    <a:gd name="connsiteY0" fmla="*/ 854400 h 916632"/>
                    <a:gd name="connsiteX1" fmla="*/ 176697 w 715845"/>
                    <a:gd name="connsiteY1" fmla="*/ 914398 h 916632"/>
                    <a:gd name="connsiteX2" fmla="*/ 143648 w 715845"/>
                    <a:gd name="connsiteY2" fmla="*/ 613293 h 916632"/>
                    <a:gd name="connsiteX3" fmla="*/ 2063 w 715845"/>
                    <a:gd name="connsiteY3" fmla="*/ 349269 h 916632"/>
                    <a:gd name="connsiteX4" fmla="*/ 264202 w 715845"/>
                    <a:gd name="connsiteY4" fmla="*/ 223173 h 916632"/>
                    <a:gd name="connsiteX5" fmla="*/ 459262 w 715845"/>
                    <a:gd name="connsiteY5" fmla="*/ 0 h 916632"/>
                    <a:gd name="connsiteX6" fmla="*/ 715845 w 715845"/>
                    <a:gd name="connsiteY6" fmla="*/ 284696 h 916632"/>
                    <a:gd name="connsiteX0" fmla="*/ 176697 w 715845"/>
                    <a:gd name="connsiteY0" fmla="*/ 914398 h 914398"/>
                    <a:gd name="connsiteX1" fmla="*/ 143648 w 715845"/>
                    <a:gd name="connsiteY1" fmla="*/ 613293 h 914398"/>
                    <a:gd name="connsiteX2" fmla="*/ 2063 w 715845"/>
                    <a:gd name="connsiteY2" fmla="*/ 349269 h 914398"/>
                    <a:gd name="connsiteX3" fmla="*/ 264202 w 715845"/>
                    <a:gd name="connsiteY3" fmla="*/ 223173 h 914398"/>
                    <a:gd name="connsiteX4" fmla="*/ 459262 w 715845"/>
                    <a:gd name="connsiteY4" fmla="*/ 0 h 914398"/>
                    <a:gd name="connsiteX5" fmla="*/ 715845 w 715845"/>
                    <a:gd name="connsiteY5" fmla="*/ 284696 h 914398"/>
                    <a:gd name="connsiteX0" fmla="*/ 143648 w 715845"/>
                    <a:gd name="connsiteY0" fmla="*/ 613293 h 613293"/>
                    <a:gd name="connsiteX1" fmla="*/ 2063 w 715845"/>
                    <a:gd name="connsiteY1" fmla="*/ 349269 h 613293"/>
                    <a:gd name="connsiteX2" fmla="*/ 264202 w 715845"/>
                    <a:gd name="connsiteY2" fmla="*/ 223173 h 613293"/>
                    <a:gd name="connsiteX3" fmla="*/ 459262 w 715845"/>
                    <a:gd name="connsiteY3" fmla="*/ 0 h 613293"/>
                    <a:gd name="connsiteX4" fmla="*/ 715845 w 715845"/>
                    <a:gd name="connsiteY4" fmla="*/ 284696 h 613293"/>
                    <a:gd name="connsiteX0" fmla="*/ 0 w 713782"/>
                    <a:gd name="connsiteY0" fmla="*/ 349269 h 349269"/>
                    <a:gd name="connsiteX1" fmla="*/ 262139 w 713782"/>
                    <a:gd name="connsiteY1" fmla="*/ 223173 h 349269"/>
                    <a:gd name="connsiteX2" fmla="*/ 457199 w 713782"/>
                    <a:gd name="connsiteY2" fmla="*/ 0 h 349269"/>
                    <a:gd name="connsiteX3" fmla="*/ 713782 w 713782"/>
                    <a:gd name="connsiteY3" fmla="*/ 284696 h 349269"/>
                    <a:gd name="connsiteX0" fmla="*/ 0 w 457199"/>
                    <a:gd name="connsiteY0" fmla="*/ 349269 h 349269"/>
                    <a:gd name="connsiteX1" fmla="*/ 262139 w 457199"/>
                    <a:gd name="connsiteY1" fmla="*/ 223173 h 349269"/>
                    <a:gd name="connsiteX2" fmla="*/ 457199 w 457199"/>
                    <a:gd name="connsiteY2" fmla="*/ 0 h 349269"/>
                    <a:gd name="connsiteX0" fmla="*/ 0 w 195060"/>
                    <a:gd name="connsiteY0" fmla="*/ 223173 h 223173"/>
                    <a:gd name="connsiteX1" fmla="*/ 195060 w 195060"/>
                    <a:gd name="connsiteY1" fmla="*/ 0 h 2231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95060" h="223173">
                      <a:moveTo>
                        <a:pt x="0" y="223173"/>
                      </a:moveTo>
                      <a:cubicBezTo>
                        <a:pt x="76200" y="164962"/>
                        <a:pt x="130040" y="0"/>
                        <a:pt x="195060" y="0"/>
                      </a:cubicBezTo>
                    </a:path>
                  </a:pathLst>
                </a:custGeom>
                <a:noFill/>
                <a:ln w="28575" cap="rnd">
                  <a:solidFill>
                    <a:schemeClr val="bg1">
                      <a:alpha val="69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inpin heiti" panose="00000500000000000000" pitchFamily="2" charset="-122"/>
                    <a:ea typeface="inpin heiti" panose="00000500000000000000" pitchFamily="2" charset="-122"/>
                    <a:sym typeface="inpin heiti" panose="00000500000000000000" pitchFamily="2" charset="-122"/>
                  </a:endParaRPr>
                </a:p>
              </p:txBody>
            </p:sp>
          </p:grpSp>
        </p:grpSp>
        <p:sp>
          <p:nvSpPr>
            <p:cNvPr id="4" name="TextBox 3"/>
            <p:cNvSpPr txBox="1"/>
            <p:nvPr/>
          </p:nvSpPr>
          <p:spPr>
            <a:xfrm>
              <a:off x="2620814" y="332509"/>
              <a:ext cx="3475185" cy="785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smtClean="0">
                  <a:solidFill>
                    <a:schemeClr val="accent1">
                      <a:lumMod val="75000"/>
                    </a:schemeClr>
                  </a:solidFill>
                  <a:latin typeface="UTM Seagull" panose="02040603050506020204" pitchFamily="18" charset="0"/>
                </a:rPr>
                <a:t>Quê tớ có</a:t>
              </a:r>
              <a:endParaRPr lang="en-US" sz="4400">
                <a:solidFill>
                  <a:schemeClr val="accent1">
                    <a:lumMod val="75000"/>
                  </a:schemeClr>
                </a:solidFill>
                <a:latin typeface="UTM Seagull" panose="020406030505060202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BDC5145-7AFB-4F11-AA8B-EDF7371D804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800" b="43200" l="56300" r="99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8" t="20275" b="54230"/>
          <a:stretch/>
        </p:blipFill>
        <p:spPr>
          <a:xfrm>
            <a:off x="1088889" y="446040"/>
            <a:ext cx="1428120" cy="750356"/>
          </a:xfrm>
          <a:prstGeom prst="rect">
            <a:avLst/>
          </a:prstGeom>
        </p:spPr>
      </p:pic>
      <p:pic>
        <p:nvPicPr>
          <p:cNvPr id="1026" name="Picture 2" descr="GOLDLIN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749238"/>
            <a:ext cx="5525695" cy="36855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inh Nghiệm Du Lịch Huế tự túc từ Ví MoMo Cho Bạn Khám Phá Trọn Vẹn Cố Đ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067" y="3842114"/>
            <a:ext cx="5827594" cy="29137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30" name="Picture 6" descr="Rực rỡ sắc màu tại làng hương hàng trăm năm tuổi ngày giáp Tế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07" y="3975885"/>
            <a:ext cx="3671678" cy="26462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3" name="Picture 2" descr="Vietnamese girl and boy in red costume Free Vector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434" l="0" r="100000">
                        <a14:foregroundMark x1="72843" y1="27736" x2="72843" y2="27736"/>
                        <a14:foregroundMark x1="65974" y1="88868" x2="65974" y2="88868"/>
                        <a14:foregroundMark x1="80831" y1="83019" x2="80831" y2="83019"/>
                        <a14:foregroundMark x1="87061" y1="90377" x2="88658" y2="88679"/>
                        <a14:foregroundMark x1="76677" y1="79434" x2="81310" y2="88679"/>
                        <a14:foregroundMark x1="61661" y1="80943" x2="63099" y2="94528"/>
                        <a14:foregroundMark x1="81629" y1="75094" x2="85463" y2="87358"/>
                        <a14:foregroundMark x1="38179" y1="75660" x2="42652" y2="91132"/>
                        <a14:foregroundMark x1="34505" y1="78491" x2="42173" y2="91698"/>
                        <a14:foregroundMark x1="29553" y1="71698" x2="26837" y2="93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10943" y="2661084"/>
            <a:ext cx="4282029" cy="398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62756" y="1226824"/>
            <a:ext cx="3533243" cy="1965163"/>
            <a:chOff x="2620814" y="4612470"/>
            <a:chExt cx="4087417" cy="2213810"/>
          </a:xfrm>
        </p:grpSpPr>
        <p:grpSp>
          <p:nvGrpSpPr>
            <p:cNvPr id="15" name="组合 226">
              <a:extLst>
                <a:ext uri="{FF2B5EF4-FFF2-40B4-BE49-F238E27FC236}">
                  <a16:creationId xmlns:a16="http://schemas.microsoft.com/office/drawing/2014/main" id="{6AADC884-BF35-43D0-BEE5-73EFDB3037DA}"/>
                </a:ext>
              </a:extLst>
            </p:cNvPr>
            <p:cNvGrpSpPr/>
            <p:nvPr/>
          </p:nvGrpSpPr>
          <p:grpSpPr>
            <a:xfrm>
              <a:off x="2620814" y="4612470"/>
              <a:ext cx="4087417" cy="2213810"/>
              <a:chOff x="8726219" y="-661205"/>
              <a:chExt cx="2154936" cy="1322409"/>
            </a:xfrm>
          </p:grpSpPr>
          <p:sp>
            <p:nvSpPr>
              <p:cNvPr id="17" name="任意多边形 227">
                <a:extLst>
                  <a:ext uri="{FF2B5EF4-FFF2-40B4-BE49-F238E27FC236}">
                    <a16:creationId xmlns:a16="http://schemas.microsoft.com/office/drawing/2014/main" id="{A730D124-97EC-423B-B1F8-E7016A54BA28}"/>
                  </a:ext>
                </a:extLst>
              </p:cNvPr>
              <p:cNvSpPr/>
              <p:nvPr/>
            </p:nvSpPr>
            <p:spPr>
              <a:xfrm rot="21387068">
                <a:off x="8737941" y="-661205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outerShdw blurRad="215900" dist="76200" dir="6600000" algn="t" rotWithShape="0">
                  <a:prstClr val="black">
                    <a:alpha val="1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  <p:sp>
            <p:nvSpPr>
              <p:cNvPr id="18" name="任意多边形 228">
                <a:extLst>
                  <a:ext uri="{FF2B5EF4-FFF2-40B4-BE49-F238E27FC236}">
                    <a16:creationId xmlns:a16="http://schemas.microsoft.com/office/drawing/2014/main" id="{B3D03377-2B78-426E-A502-E3FA17FD2B87}"/>
                  </a:ext>
                </a:extLst>
              </p:cNvPr>
              <p:cNvSpPr/>
              <p:nvPr/>
            </p:nvSpPr>
            <p:spPr>
              <a:xfrm rot="21387068">
                <a:off x="8726219" y="-661204"/>
                <a:ext cx="2143214" cy="1322408"/>
              </a:xfrm>
              <a:custGeom>
                <a:avLst/>
                <a:gdLst>
                  <a:gd name="connsiteX0" fmla="*/ 948690 w 2148840"/>
                  <a:gd name="connsiteY0" fmla="*/ 0 h 1325880"/>
                  <a:gd name="connsiteX1" fmla="*/ 1264643 w 2148840"/>
                  <a:gd name="connsiteY1" fmla="*/ 209428 h 1325880"/>
                  <a:gd name="connsiteX2" fmla="*/ 1272463 w 2148840"/>
                  <a:gd name="connsiteY2" fmla="*/ 234618 h 1325880"/>
                  <a:gd name="connsiteX3" fmla="*/ 1318138 w 2148840"/>
                  <a:gd name="connsiteY3" fmla="*/ 209827 h 1325880"/>
                  <a:gd name="connsiteX4" fmla="*/ 1451610 w 2148840"/>
                  <a:gd name="connsiteY4" fmla="*/ 182880 h 1325880"/>
                  <a:gd name="connsiteX5" fmla="*/ 1735948 w 2148840"/>
                  <a:gd name="connsiteY5" fmla="*/ 334061 h 1325880"/>
                  <a:gd name="connsiteX6" fmla="*/ 1754729 w 2148840"/>
                  <a:gd name="connsiteY6" fmla="*/ 368663 h 1325880"/>
                  <a:gd name="connsiteX7" fmla="*/ 1811161 w 2148840"/>
                  <a:gd name="connsiteY7" fmla="*/ 374352 h 1325880"/>
                  <a:gd name="connsiteX8" fmla="*/ 2148840 w 2148840"/>
                  <a:gd name="connsiteY8" fmla="*/ 788670 h 1325880"/>
                  <a:gd name="connsiteX9" fmla="*/ 1725930 w 2148840"/>
                  <a:gd name="connsiteY9" fmla="*/ 1211580 h 1325880"/>
                  <a:gd name="connsiteX10" fmla="*/ 1489477 w 2148840"/>
                  <a:gd name="connsiteY10" fmla="*/ 1139354 h 1325880"/>
                  <a:gd name="connsiteX11" fmla="*/ 1436947 w 2148840"/>
                  <a:gd name="connsiteY11" fmla="*/ 1096013 h 1325880"/>
                  <a:gd name="connsiteX12" fmla="*/ 1420223 w 2148840"/>
                  <a:gd name="connsiteY12" fmla="*/ 1126825 h 1325880"/>
                  <a:gd name="connsiteX13" fmla="*/ 1045845 w 2148840"/>
                  <a:gd name="connsiteY13" fmla="*/ 1325880 h 1325880"/>
                  <a:gd name="connsiteX14" fmla="*/ 726597 w 2148840"/>
                  <a:gd name="connsiteY14" fmla="*/ 1193643 h 1325880"/>
                  <a:gd name="connsiteX15" fmla="*/ 677235 w 2148840"/>
                  <a:gd name="connsiteY15" fmla="*/ 1133816 h 1325880"/>
                  <a:gd name="connsiteX16" fmla="*/ 643102 w 2148840"/>
                  <a:gd name="connsiteY16" fmla="*/ 1152342 h 1325880"/>
                  <a:gd name="connsiteX17" fmla="*/ 462915 w 2148840"/>
                  <a:gd name="connsiteY17" fmla="*/ 1188720 h 1325880"/>
                  <a:gd name="connsiteX18" fmla="*/ 0 w 2148840"/>
                  <a:gd name="connsiteY18" fmla="*/ 725805 h 1325880"/>
                  <a:gd name="connsiteX19" fmla="*/ 462915 w 2148840"/>
                  <a:gd name="connsiteY19" fmla="*/ 262890 h 1325880"/>
                  <a:gd name="connsiteX20" fmla="*/ 556209 w 2148840"/>
                  <a:gd name="connsiteY20" fmla="*/ 272295 h 1325880"/>
                  <a:gd name="connsiteX21" fmla="*/ 611187 w 2148840"/>
                  <a:gd name="connsiteY21" fmla="*/ 289361 h 1325880"/>
                  <a:gd name="connsiteX22" fmla="*/ 612757 w 2148840"/>
                  <a:gd name="connsiteY22" fmla="*/ 273794 h 1325880"/>
                  <a:gd name="connsiteX23" fmla="*/ 948690 w 2148840"/>
                  <a:gd name="connsiteY23" fmla="*/ 0 h 1325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148840" h="1325880">
                    <a:moveTo>
                      <a:pt x="948690" y="0"/>
                    </a:moveTo>
                    <a:cubicBezTo>
                      <a:pt x="1090723" y="0"/>
                      <a:pt x="1212588" y="86356"/>
                      <a:pt x="1264643" y="209428"/>
                    </a:cubicBezTo>
                    <a:lnTo>
                      <a:pt x="1272463" y="234618"/>
                    </a:lnTo>
                    <a:lnTo>
                      <a:pt x="1318138" y="209827"/>
                    </a:lnTo>
                    <a:cubicBezTo>
                      <a:pt x="1359162" y="192475"/>
                      <a:pt x="1404265" y="182880"/>
                      <a:pt x="1451610" y="182880"/>
                    </a:cubicBezTo>
                    <a:cubicBezTo>
                      <a:pt x="1569971" y="182880"/>
                      <a:pt x="1674326" y="242849"/>
                      <a:pt x="1735948" y="334061"/>
                    </a:cubicBezTo>
                    <a:lnTo>
                      <a:pt x="1754729" y="368663"/>
                    </a:lnTo>
                    <a:lnTo>
                      <a:pt x="1811161" y="374352"/>
                    </a:lnTo>
                    <a:cubicBezTo>
                      <a:pt x="2003874" y="413787"/>
                      <a:pt x="2148840" y="584299"/>
                      <a:pt x="2148840" y="788670"/>
                    </a:cubicBezTo>
                    <a:cubicBezTo>
                      <a:pt x="2148840" y="1022237"/>
                      <a:pt x="1959497" y="1211580"/>
                      <a:pt x="1725930" y="1211580"/>
                    </a:cubicBezTo>
                    <a:cubicBezTo>
                      <a:pt x="1638342" y="1211580"/>
                      <a:pt x="1556974" y="1184954"/>
                      <a:pt x="1489477" y="1139354"/>
                    </a:cubicBezTo>
                    <a:lnTo>
                      <a:pt x="1436947" y="1096013"/>
                    </a:lnTo>
                    <a:lnTo>
                      <a:pt x="1420223" y="1126825"/>
                    </a:lnTo>
                    <a:cubicBezTo>
                      <a:pt x="1339088" y="1246920"/>
                      <a:pt x="1201688" y="1325880"/>
                      <a:pt x="1045845" y="1325880"/>
                    </a:cubicBezTo>
                    <a:cubicBezTo>
                      <a:pt x="921171" y="1325880"/>
                      <a:pt x="808300" y="1275346"/>
                      <a:pt x="726597" y="1193643"/>
                    </a:cubicBezTo>
                    <a:lnTo>
                      <a:pt x="677235" y="1133816"/>
                    </a:lnTo>
                    <a:lnTo>
                      <a:pt x="643102" y="1152342"/>
                    </a:lnTo>
                    <a:cubicBezTo>
                      <a:pt x="587720" y="1175767"/>
                      <a:pt x="526830" y="1188720"/>
                      <a:pt x="462915" y="1188720"/>
                    </a:cubicBezTo>
                    <a:cubicBezTo>
                      <a:pt x="207254" y="1188720"/>
                      <a:pt x="0" y="981466"/>
                      <a:pt x="0" y="725805"/>
                    </a:cubicBezTo>
                    <a:cubicBezTo>
                      <a:pt x="0" y="470144"/>
                      <a:pt x="207254" y="262890"/>
                      <a:pt x="462915" y="262890"/>
                    </a:cubicBezTo>
                    <a:cubicBezTo>
                      <a:pt x="494873" y="262890"/>
                      <a:pt x="526074" y="266128"/>
                      <a:pt x="556209" y="272295"/>
                    </a:cubicBezTo>
                    <a:lnTo>
                      <a:pt x="611187" y="289361"/>
                    </a:lnTo>
                    <a:lnTo>
                      <a:pt x="612757" y="273794"/>
                    </a:lnTo>
                    <a:cubicBezTo>
                      <a:pt x="644731" y="117540"/>
                      <a:pt x="782984" y="0"/>
                      <a:pt x="94869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91F0FD"/>
                </a:solidFill>
              </a:ln>
              <a:effectLst>
                <a:innerShdw blurRad="355600" dist="114300" dir="3600000">
                  <a:srgbClr val="19B4C9">
                    <a:alpha val="32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inpin heiti" panose="00000500000000000000" pitchFamily="2" charset="-122"/>
                  <a:ea typeface="inpin heiti" panose="00000500000000000000" pitchFamily="2" charset="-122"/>
                  <a:sym typeface="inpin heiti" panose="00000500000000000000" pitchFamily="2" charset="-122"/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842427" y="5337370"/>
              <a:ext cx="3548402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smtClean="0">
                  <a:solidFill>
                    <a:srgbClr val="FF3300"/>
                  </a:solidFill>
                  <a:latin typeface="UTM Avo" panose="02040603050506020204" pitchFamily="18" charset="0"/>
                </a:rPr>
                <a:t>Thành phố Huế</a:t>
              </a:r>
              <a:endParaRPr lang="en-US" sz="3600" b="1">
                <a:solidFill>
                  <a:srgbClr val="FF3300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9877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6"/>
          <p:cNvGrpSpPr/>
          <p:nvPr/>
        </p:nvGrpSpPr>
        <p:grpSpPr>
          <a:xfrm>
            <a:off x="1992086" y="1406071"/>
            <a:ext cx="7043057" cy="4038600"/>
            <a:chOff x="-7927329" y="-4954585"/>
            <a:chExt cx="9902260" cy="5268685"/>
          </a:xfrm>
        </p:grpSpPr>
        <p:sp>
          <p:nvSpPr>
            <p:cNvPr id="3" name="任意多边形 43"/>
            <p:cNvSpPr/>
            <p:nvPr/>
          </p:nvSpPr>
          <p:spPr>
            <a:xfrm>
              <a:off x="-7927329" y="-4954585"/>
              <a:ext cx="9902260" cy="526868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" name="任意多边形 44"/>
            <p:cNvSpPr/>
            <p:nvPr/>
          </p:nvSpPr>
          <p:spPr>
            <a:xfrm>
              <a:off x="-7607581" y="-4631681"/>
              <a:ext cx="9233126" cy="4698505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" name="任意多边形 45"/>
            <p:cNvSpPr/>
            <p:nvPr/>
          </p:nvSpPr>
          <p:spPr>
            <a:xfrm>
              <a:off x="-7762875" y="-4794271"/>
              <a:ext cx="9572625" cy="4972072"/>
            </a:xfrm>
            <a:custGeom>
              <a:avLst/>
              <a:gdLst>
                <a:gd name="connsiteX0" fmla="*/ 152243 w 10553239"/>
                <a:gd name="connsiteY0" fmla="*/ 28014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20" fmla="*/ 152243 w 10553239"/>
                <a:gd name="connsiteY20" fmla="*/ 2801412 h 5781900"/>
                <a:gd name="connsiteX0" fmla="*/ 152243 w 10553239"/>
                <a:gd name="connsiteY0" fmla="*/ 3411012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52243 w 10553239"/>
                <a:gd name="connsiteY19" fmla="*/ 3411012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19015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8700 w 10553239"/>
                <a:gd name="connsiteY0" fmla="*/ 3730326 h 5781900"/>
                <a:gd name="connsiteX1" fmla="*/ 181271 w 10553239"/>
                <a:gd name="connsiteY1" fmla="*/ 2743355 h 5781900"/>
                <a:gd name="connsiteX2" fmla="*/ 181271 w 10553239"/>
                <a:gd name="connsiteY2" fmla="*/ 2003126 h 5781900"/>
                <a:gd name="connsiteX3" fmla="*/ 7100 w 10553239"/>
                <a:gd name="connsiteY3" fmla="*/ 1277412 h 5781900"/>
                <a:gd name="connsiteX4" fmla="*/ 457043 w 10553239"/>
                <a:gd name="connsiteY4" fmla="*/ 450098 h 5781900"/>
                <a:gd name="connsiteX5" fmla="*/ 1705271 w 10553239"/>
                <a:gd name="connsiteY5" fmla="*/ 101755 h 5781900"/>
                <a:gd name="connsiteX6" fmla="*/ 3374414 w 10553239"/>
                <a:gd name="connsiteY6" fmla="*/ 290441 h 5781900"/>
                <a:gd name="connsiteX7" fmla="*/ 6364357 w 10553239"/>
                <a:gd name="connsiteY7" fmla="*/ 290441 h 5781900"/>
                <a:gd name="connsiteX8" fmla="*/ 8454414 w 10553239"/>
                <a:gd name="connsiteY8" fmla="*/ 155 h 5781900"/>
                <a:gd name="connsiteX9" fmla="*/ 9833271 w 10553239"/>
                <a:gd name="connsiteY9" fmla="*/ 333984 h 5781900"/>
                <a:gd name="connsiteX10" fmla="*/ 10529957 w 10553239"/>
                <a:gd name="connsiteY10" fmla="*/ 1596726 h 5781900"/>
                <a:gd name="connsiteX11" fmla="*/ 10370300 w 10553239"/>
                <a:gd name="connsiteY11" fmla="*/ 2903012 h 5781900"/>
                <a:gd name="connsiteX12" fmla="*/ 10196129 w 10553239"/>
                <a:gd name="connsiteY12" fmla="*/ 3977069 h 5781900"/>
                <a:gd name="connsiteX13" fmla="*/ 10050986 w 10553239"/>
                <a:gd name="connsiteY13" fmla="*/ 5689755 h 5781900"/>
                <a:gd name="connsiteX14" fmla="*/ 7061043 w 10553239"/>
                <a:gd name="connsiteY14" fmla="*/ 5530098 h 5781900"/>
                <a:gd name="connsiteX15" fmla="*/ 5406414 w 10553239"/>
                <a:gd name="connsiteY15" fmla="*/ 5355926 h 5781900"/>
                <a:gd name="connsiteX16" fmla="*/ 3171214 w 10553239"/>
                <a:gd name="connsiteY16" fmla="*/ 5559126 h 5781900"/>
                <a:gd name="connsiteX17" fmla="*/ 1879443 w 10553239"/>
                <a:gd name="connsiteY17" fmla="*/ 5675241 h 5781900"/>
                <a:gd name="connsiteX18" fmla="*/ 340929 w 10553239"/>
                <a:gd name="connsiteY18" fmla="*/ 5268841 h 5781900"/>
                <a:gd name="connsiteX19" fmla="*/ 108700 w 10553239"/>
                <a:gd name="connsiteY19" fmla="*/ 3730326 h 5781900"/>
                <a:gd name="connsiteX0" fmla="*/ 109699 w 10554238"/>
                <a:gd name="connsiteY0" fmla="*/ 3730326 h 5781900"/>
                <a:gd name="connsiteX1" fmla="*/ 182270 w 10554238"/>
                <a:gd name="connsiteY1" fmla="*/ 2743355 h 5781900"/>
                <a:gd name="connsiteX2" fmla="*/ 182270 w 10554238"/>
                <a:gd name="connsiteY2" fmla="*/ 2003126 h 5781900"/>
                <a:gd name="connsiteX3" fmla="*/ 8099 w 10554238"/>
                <a:gd name="connsiteY3" fmla="*/ 1277412 h 5781900"/>
                <a:gd name="connsiteX4" fmla="*/ 458042 w 10554238"/>
                <a:gd name="connsiteY4" fmla="*/ 450098 h 5781900"/>
                <a:gd name="connsiteX5" fmla="*/ 1706270 w 10554238"/>
                <a:gd name="connsiteY5" fmla="*/ 101755 h 5781900"/>
                <a:gd name="connsiteX6" fmla="*/ 3375413 w 10554238"/>
                <a:gd name="connsiteY6" fmla="*/ 290441 h 5781900"/>
                <a:gd name="connsiteX7" fmla="*/ 6365356 w 10554238"/>
                <a:gd name="connsiteY7" fmla="*/ 290441 h 5781900"/>
                <a:gd name="connsiteX8" fmla="*/ 8455413 w 10554238"/>
                <a:gd name="connsiteY8" fmla="*/ 155 h 5781900"/>
                <a:gd name="connsiteX9" fmla="*/ 9834270 w 10554238"/>
                <a:gd name="connsiteY9" fmla="*/ 333984 h 5781900"/>
                <a:gd name="connsiteX10" fmla="*/ 10530956 w 10554238"/>
                <a:gd name="connsiteY10" fmla="*/ 1596726 h 5781900"/>
                <a:gd name="connsiteX11" fmla="*/ 10371299 w 10554238"/>
                <a:gd name="connsiteY11" fmla="*/ 2903012 h 5781900"/>
                <a:gd name="connsiteX12" fmla="*/ 10197128 w 10554238"/>
                <a:gd name="connsiteY12" fmla="*/ 3977069 h 5781900"/>
                <a:gd name="connsiteX13" fmla="*/ 10051985 w 10554238"/>
                <a:gd name="connsiteY13" fmla="*/ 5689755 h 5781900"/>
                <a:gd name="connsiteX14" fmla="*/ 7062042 w 10554238"/>
                <a:gd name="connsiteY14" fmla="*/ 5530098 h 5781900"/>
                <a:gd name="connsiteX15" fmla="*/ 5407413 w 10554238"/>
                <a:gd name="connsiteY15" fmla="*/ 5355926 h 5781900"/>
                <a:gd name="connsiteX16" fmla="*/ 3172213 w 10554238"/>
                <a:gd name="connsiteY16" fmla="*/ 5559126 h 5781900"/>
                <a:gd name="connsiteX17" fmla="*/ 1880442 w 10554238"/>
                <a:gd name="connsiteY17" fmla="*/ 5675241 h 5781900"/>
                <a:gd name="connsiteX18" fmla="*/ 341928 w 10554238"/>
                <a:gd name="connsiteY18" fmla="*/ 5268841 h 5781900"/>
                <a:gd name="connsiteX19" fmla="*/ 109699 w 10554238"/>
                <a:gd name="connsiteY19" fmla="*/ 3730326 h 5781900"/>
                <a:gd name="connsiteX0" fmla="*/ 108701 w 10553240"/>
                <a:gd name="connsiteY0" fmla="*/ 3730326 h 5781900"/>
                <a:gd name="connsiteX1" fmla="*/ 181272 w 10553240"/>
                <a:gd name="connsiteY1" fmla="*/ 2743355 h 5781900"/>
                <a:gd name="connsiteX2" fmla="*/ 181272 w 10553240"/>
                <a:gd name="connsiteY2" fmla="*/ 2003126 h 5781900"/>
                <a:gd name="connsiteX3" fmla="*/ 7101 w 10553240"/>
                <a:gd name="connsiteY3" fmla="*/ 1181844 h 5781900"/>
                <a:gd name="connsiteX4" fmla="*/ 457044 w 10553240"/>
                <a:gd name="connsiteY4" fmla="*/ 450098 h 5781900"/>
                <a:gd name="connsiteX5" fmla="*/ 1705272 w 10553240"/>
                <a:gd name="connsiteY5" fmla="*/ 101755 h 5781900"/>
                <a:gd name="connsiteX6" fmla="*/ 3374415 w 10553240"/>
                <a:gd name="connsiteY6" fmla="*/ 290441 h 5781900"/>
                <a:gd name="connsiteX7" fmla="*/ 6364358 w 10553240"/>
                <a:gd name="connsiteY7" fmla="*/ 290441 h 5781900"/>
                <a:gd name="connsiteX8" fmla="*/ 8454415 w 10553240"/>
                <a:gd name="connsiteY8" fmla="*/ 155 h 5781900"/>
                <a:gd name="connsiteX9" fmla="*/ 9833272 w 10553240"/>
                <a:gd name="connsiteY9" fmla="*/ 333984 h 5781900"/>
                <a:gd name="connsiteX10" fmla="*/ 10529958 w 10553240"/>
                <a:gd name="connsiteY10" fmla="*/ 1596726 h 5781900"/>
                <a:gd name="connsiteX11" fmla="*/ 10370301 w 10553240"/>
                <a:gd name="connsiteY11" fmla="*/ 2903012 h 5781900"/>
                <a:gd name="connsiteX12" fmla="*/ 10196130 w 10553240"/>
                <a:gd name="connsiteY12" fmla="*/ 3977069 h 5781900"/>
                <a:gd name="connsiteX13" fmla="*/ 10050987 w 10553240"/>
                <a:gd name="connsiteY13" fmla="*/ 5689755 h 5781900"/>
                <a:gd name="connsiteX14" fmla="*/ 7061044 w 10553240"/>
                <a:gd name="connsiteY14" fmla="*/ 5530098 h 5781900"/>
                <a:gd name="connsiteX15" fmla="*/ 5406415 w 10553240"/>
                <a:gd name="connsiteY15" fmla="*/ 5355926 h 5781900"/>
                <a:gd name="connsiteX16" fmla="*/ 3171215 w 10553240"/>
                <a:gd name="connsiteY16" fmla="*/ 5559126 h 5781900"/>
                <a:gd name="connsiteX17" fmla="*/ 1879444 w 10553240"/>
                <a:gd name="connsiteY17" fmla="*/ 5675241 h 5781900"/>
                <a:gd name="connsiteX18" fmla="*/ 340930 w 10553240"/>
                <a:gd name="connsiteY18" fmla="*/ 5268841 h 5781900"/>
                <a:gd name="connsiteX19" fmla="*/ 108701 w 1055324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127881 w 10572420"/>
                <a:gd name="connsiteY0" fmla="*/ 3730326 h 5781900"/>
                <a:gd name="connsiteX1" fmla="*/ 200452 w 10572420"/>
                <a:gd name="connsiteY1" fmla="*/ 2743355 h 5781900"/>
                <a:gd name="connsiteX2" fmla="*/ 200452 w 10572420"/>
                <a:gd name="connsiteY2" fmla="*/ 2003126 h 5781900"/>
                <a:gd name="connsiteX3" fmla="*/ 26281 w 10572420"/>
                <a:gd name="connsiteY3" fmla="*/ 1181844 h 5781900"/>
                <a:gd name="connsiteX4" fmla="*/ 476224 w 10572420"/>
                <a:gd name="connsiteY4" fmla="*/ 450098 h 5781900"/>
                <a:gd name="connsiteX5" fmla="*/ 1724452 w 10572420"/>
                <a:gd name="connsiteY5" fmla="*/ 101755 h 5781900"/>
                <a:gd name="connsiteX6" fmla="*/ 3393595 w 10572420"/>
                <a:gd name="connsiteY6" fmla="*/ 290441 h 5781900"/>
                <a:gd name="connsiteX7" fmla="*/ 6383538 w 10572420"/>
                <a:gd name="connsiteY7" fmla="*/ 290441 h 5781900"/>
                <a:gd name="connsiteX8" fmla="*/ 8473595 w 10572420"/>
                <a:gd name="connsiteY8" fmla="*/ 155 h 5781900"/>
                <a:gd name="connsiteX9" fmla="*/ 9852452 w 10572420"/>
                <a:gd name="connsiteY9" fmla="*/ 333984 h 5781900"/>
                <a:gd name="connsiteX10" fmla="*/ 10549138 w 10572420"/>
                <a:gd name="connsiteY10" fmla="*/ 1596726 h 5781900"/>
                <a:gd name="connsiteX11" fmla="*/ 10389481 w 10572420"/>
                <a:gd name="connsiteY11" fmla="*/ 2903012 h 5781900"/>
                <a:gd name="connsiteX12" fmla="*/ 10215310 w 10572420"/>
                <a:gd name="connsiteY12" fmla="*/ 3977069 h 5781900"/>
                <a:gd name="connsiteX13" fmla="*/ 10070167 w 10572420"/>
                <a:gd name="connsiteY13" fmla="*/ 5689755 h 5781900"/>
                <a:gd name="connsiteX14" fmla="*/ 7080224 w 10572420"/>
                <a:gd name="connsiteY14" fmla="*/ 5530098 h 5781900"/>
                <a:gd name="connsiteX15" fmla="*/ 5425595 w 10572420"/>
                <a:gd name="connsiteY15" fmla="*/ 5355926 h 5781900"/>
                <a:gd name="connsiteX16" fmla="*/ 3190395 w 10572420"/>
                <a:gd name="connsiteY16" fmla="*/ 5559126 h 5781900"/>
                <a:gd name="connsiteX17" fmla="*/ 1898624 w 10572420"/>
                <a:gd name="connsiteY17" fmla="*/ 5675241 h 5781900"/>
                <a:gd name="connsiteX18" fmla="*/ 360110 w 10572420"/>
                <a:gd name="connsiteY18" fmla="*/ 5268841 h 5781900"/>
                <a:gd name="connsiteX19" fmla="*/ 127881 w 10572420"/>
                <a:gd name="connsiteY19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372861 w 10469057"/>
                <a:gd name="connsiteY3" fmla="*/ 450098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97089 w 10469057"/>
                <a:gd name="connsiteY2" fmla="*/ 2003126 h 5781900"/>
                <a:gd name="connsiteX3" fmla="*/ 144180 w 10469057"/>
                <a:gd name="connsiteY3" fmla="*/ 848300 h 5781900"/>
                <a:gd name="connsiteX4" fmla="*/ 1621089 w 10469057"/>
                <a:gd name="connsiteY4" fmla="*/ 101755 h 5781900"/>
                <a:gd name="connsiteX5" fmla="*/ 3290232 w 10469057"/>
                <a:gd name="connsiteY5" fmla="*/ 290441 h 5781900"/>
                <a:gd name="connsiteX6" fmla="*/ 6280175 w 10469057"/>
                <a:gd name="connsiteY6" fmla="*/ 290441 h 5781900"/>
                <a:gd name="connsiteX7" fmla="*/ 8370232 w 10469057"/>
                <a:gd name="connsiteY7" fmla="*/ 155 h 5781900"/>
                <a:gd name="connsiteX8" fmla="*/ 9749089 w 10469057"/>
                <a:gd name="connsiteY8" fmla="*/ 333984 h 5781900"/>
                <a:gd name="connsiteX9" fmla="*/ 10445775 w 10469057"/>
                <a:gd name="connsiteY9" fmla="*/ 1596726 h 5781900"/>
                <a:gd name="connsiteX10" fmla="*/ 10286118 w 10469057"/>
                <a:gd name="connsiteY10" fmla="*/ 2903012 h 5781900"/>
                <a:gd name="connsiteX11" fmla="*/ 10111947 w 10469057"/>
                <a:gd name="connsiteY11" fmla="*/ 3977069 h 5781900"/>
                <a:gd name="connsiteX12" fmla="*/ 9966804 w 10469057"/>
                <a:gd name="connsiteY12" fmla="*/ 5689755 h 5781900"/>
                <a:gd name="connsiteX13" fmla="*/ 6976861 w 10469057"/>
                <a:gd name="connsiteY13" fmla="*/ 5530098 h 5781900"/>
                <a:gd name="connsiteX14" fmla="*/ 5322232 w 10469057"/>
                <a:gd name="connsiteY14" fmla="*/ 5355926 h 5781900"/>
                <a:gd name="connsiteX15" fmla="*/ 3087032 w 10469057"/>
                <a:gd name="connsiteY15" fmla="*/ 5559126 h 5781900"/>
                <a:gd name="connsiteX16" fmla="*/ 1795261 w 10469057"/>
                <a:gd name="connsiteY16" fmla="*/ 5675241 h 5781900"/>
                <a:gd name="connsiteX17" fmla="*/ 256747 w 10469057"/>
                <a:gd name="connsiteY17" fmla="*/ 5268841 h 5781900"/>
                <a:gd name="connsiteX18" fmla="*/ 24518 w 10469057"/>
                <a:gd name="connsiteY18" fmla="*/ 3730326 h 5781900"/>
                <a:gd name="connsiteX0" fmla="*/ 24518 w 10469057"/>
                <a:gd name="connsiteY0" fmla="*/ 3730326 h 5781900"/>
                <a:gd name="connsiteX1" fmla="*/ 97089 w 10469057"/>
                <a:gd name="connsiteY1" fmla="*/ 2743355 h 5781900"/>
                <a:gd name="connsiteX2" fmla="*/ 144180 w 10469057"/>
                <a:gd name="connsiteY2" fmla="*/ 848300 h 5781900"/>
                <a:gd name="connsiteX3" fmla="*/ 1621089 w 10469057"/>
                <a:gd name="connsiteY3" fmla="*/ 101755 h 5781900"/>
                <a:gd name="connsiteX4" fmla="*/ 3290232 w 10469057"/>
                <a:gd name="connsiteY4" fmla="*/ 290441 h 5781900"/>
                <a:gd name="connsiteX5" fmla="*/ 6280175 w 10469057"/>
                <a:gd name="connsiteY5" fmla="*/ 290441 h 5781900"/>
                <a:gd name="connsiteX6" fmla="*/ 8370232 w 10469057"/>
                <a:gd name="connsiteY6" fmla="*/ 155 h 5781900"/>
                <a:gd name="connsiteX7" fmla="*/ 9749089 w 10469057"/>
                <a:gd name="connsiteY7" fmla="*/ 333984 h 5781900"/>
                <a:gd name="connsiteX8" fmla="*/ 10445775 w 10469057"/>
                <a:gd name="connsiteY8" fmla="*/ 1596726 h 5781900"/>
                <a:gd name="connsiteX9" fmla="*/ 10286118 w 10469057"/>
                <a:gd name="connsiteY9" fmla="*/ 2903012 h 5781900"/>
                <a:gd name="connsiteX10" fmla="*/ 10111947 w 10469057"/>
                <a:gd name="connsiteY10" fmla="*/ 3977069 h 5781900"/>
                <a:gd name="connsiteX11" fmla="*/ 9966804 w 10469057"/>
                <a:gd name="connsiteY11" fmla="*/ 5689755 h 5781900"/>
                <a:gd name="connsiteX12" fmla="*/ 6976861 w 10469057"/>
                <a:gd name="connsiteY12" fmla="*/ 5530098 h 5781900"/>
                <a:gd name="connsiteX13" fmla="*/ 5322232 w 10469057"/>
                <a:gd name="connsiteY13" fmla="*/ 5355926 h 5781900"/>
                <a:gd name="connsiteX14" fmla="*/ 3087032 w 10469057"/>
                <a:gd name="connsiteY14" fmla="*/ 5559126 h 5781900"/>
                <a:gd name="connsiteX15" fmla="*/ 1795261 w 10469057"/>
                <a:gd name="connsiteY15" fmla="*/ 5675241 h 5781900"/>
                <a:gd name="connsiteX16" fmla="*/ 256747 w 10469057"/>
                <a:gd name="connsiteY16" fmla="*/ 5268841 h 5781900"/>
                <a:gd name="connsiteX17" fmla="*/ 24518 w 10469057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20167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505 w 10445044"/>
                <a:gd name="connsiteY0" fmla="*/ 3730326 h 5781900"/>
                <a:gd name="connsiteX1" fmla="*/ 179794 w 10445044"/>
                <a:gd name="connsiteY1" fmla="*/ 2807068 h 5781900"/>
                <a:gd name="connsiteX2" fmla="*/ 150658 w 10445044"/>
                <a:gd name="connsiteY2" fmla="*/ 848300 h 5781900"/>
                <a:gd name="connsiteX3" fmla="*/ 1597076 w 10445044"/>
                <a:gd name="connsiteY3" fmla="*/ 101755 h 5781900"/>
                <a:gd name="connsiteX4" fmla="*/ 3266219 w 10445044"/>
                <a:gd name="connsiteY4" fmla="*/ 290441 h 5781900"/>
                <a:gd name="connsiteX5" fmla="*/ 6256162 w 10445044"/>
                <a:gd name="connsiteY5" fmla="*/ 290441 h 5781900"/>
                <a:gd name="connsiteX6" fmla="*/ 8346219 w 10445044"/>
                <a:gd name="connsiteY6" fmla="*/ 155 h 5781900"/>
                <a:gd name="connsiteX7" fmla="*/ 9725076 w 10445044"/>
                <a:gd name="connsiteY7" fmla="*/ 333984 h 5781900"/>
                <a:gd name="connsiteX8" fmla="*/ 10421762 w 10445044"/>
                <a:gd name="connsiteY8" fmla="*/ 1596726 h 5781900"/>
                <a:gd name="connsiteX9" fmla="*/ 10262105 w 10445044"/>
                <a:gd name="connsiteY9" fmla="*/ 2903012 h 5781900"/>
                <a:gd name="connsiteX10" fmla="*/ 10087934 w 10445044"/>
                <a:gd name="connsiteY10" fmla="*/ 3977069 h 5781900"/>
                <a:gd name="connsiteX11" fmla="*/ 9942791 w 10445044"/>
                <a:gd name="connsiteY11" fmla="*/ 5689755 h 5781900"/>
                <a:gd name="connsiteX12" fmla="*/ 6952848 w 10445044"/>
                <a:gd name="connsiteY12" fmla="*/ 5530098 h 5781900"/>
                <a:gd name="connsiteX13" fmla="*/ 5298219 w 10445044"/>
                <a:gd name="connsiteY13" fmla="*/ 5355926 h 5781900"/>
                <a:gd name="connsiteX14" fmla="*/ 3063019 w 10445044"/>
                <a:gd name="connsiteY14" fmla="*/ 5559126 h 5781900"/>
                <a:gd name="connsiteX15" fmla="*/ 1771248 w 10445044"/>
                <a:gd name="connsiteY15" fmla="*/ 5675241 h 5781900"/>
                <a:gd name="connsiteX16" fmla="*/ 232734 w 10445044"/>
                <a:gd name="connsiteY16" fmla="*/ 5268841 h 5781900"/>
                <a:gd name="connsiteX17" fmla="*/ 505 w 10445044"/>
                <a:gd name="connsiteY17" fmla="*/ 3730326 h 5781900"/>
                <a:gd name="connsiteX0" fmla="*/ 182758 w 10395068"/>
                <a:gd name="connsiteY0" fmla="*/ 5268841 h 5781900"/>
                <a:gd name="connsiteX1" fmla="*/ 129818 w 10395068"/>
                <a:gd name="connsiteY1" fmla="*/ 2807068 h 5781900"/>
                <a:gd name="connsiteX2" fmla="*/ 100682 w 10395068"/>
                <a:gd name="connsiteY2" fmla="*/ 848300 h 5781900"/>
                <a:gd name="connsiteX3" fmla="*/ 1547100 w 10395068"/>
                <a:gd name="connsiteY3" fmla="*/ 101755 h 5781900"/>
                <a:gd name="connsiteX4" fmla="*/ 3216243 w 10395068"/>
                <a:gd name="connsiteY4" fmla="*/ 290441 h 5781900"/>
                <a:gd name="connsiteX5" fmla="*/ 6206186 w 10395068"/>
                <a:gd name="connsiteY5" fmla="*/ 290441 h 5781900"/>
                <a:gd name="connsiteX6" fmla="*/ 8296243 w 10395068"/>
                <a:gd name="connsiteY6" fmla="*/ 155 h 5781900"/>
                <a:gd name="connsiteX7" fmla="*/ 9675100 w 10395068"/>
                <a:gd name="connsiteY7" fmla="*/ 333984 h 5781900"/>
                <a:gd name="connsiteX8" fmla="*/ 10371786 w 10395068"/>
                <a:gd name="connsiteY8" fmla="*/ 1596726 h 5781900"/>
                <a:gd name="connsiteX9" fmla="*/ 10212129 w 10395068"/>
                <a:gd name="connsiteY9" fmla="*/ 2903012 h 5781900"/>
                <a:gd name="connsiteX10" fmla="*/ 10037958 w 10395068"/>
                <a:gd name="connsiteY10" fmla="*/ 3977069 h 5781900"/>
                <a:gd name="connsiteX11" fmla="*/ 9892815 w 10395068"/>
                <a:gd name="connsiteY11" fmla="*/ 5689755 h 5781900"/>
                <a:gd name="connsiteX12" fmla="*/ 6902872 w 10395068"/>
                <a:gd name="connsiteY12" fmla="*/ 5530098 h 5781900"/>
                <a:gd name="connsiteX13" fmla="*/ 5248243 w 10395068"/>
                <a:gd name="connsiteY13" fmla="*/ 5355926 h 5781900"/>
                <a:gd name="connsiteX14" fmla="*/ 3013043 w 10395068"/>
                <a:gd name="connsiteY14" fmla="*/ 5559126 h 5781900"/>
                <a:gd name="connsiteX15" fmla="*/ 1721272 w 10395068"/>
                <a:gd name="connsiteY15" fmla="*/ 5675241 h 5781900"/>
                <a:gd name="connsiteX16" fmla="*/ 182758 w 10395068"/>
                <a:gd name="connsiteY16" fmla="*/ 5268841 h 5781900"/>
                <a:gd name="connsiteX0" fmla="*/ 166990 w 10394547"/>
                <a:gd name="connsiteY0" fmla="*/ 5157345 h 5781900"/>
                <a:gd name="connsiteX1" fmla="*/ 129297 w 10394547"/>
                <a:gd name="connsiteY1" fmla="*/ 2807068 h 5781900"/>
                <a:gd name="connsiteX2" fmla="*/ 100161 w 10394547"/>
                <a:gd name="connsiteY2" fmla="*/ 848300 h 5781900"/>
                <a:gd name="connsiteX3" fmla="*/ 1546579 w 10394547"/>
                <a:gd name="connsiteY3" fmla="*/ 101755 h 5781900"/>
                <a:gd name="connsiteX4" fmla="*/ 3215722 w 10394547"/>
                <a:gd name="connsiteY4" fmla="*/ 290441 h 5781900"/>
                <a:gd name="connsiteX5" fmla="*/ 6205665 w 10394547"/>
                <a:gd name="connsiteY5" fmla="*/ 290441 h 5781900"/>
                <a:gd name="connsiteX6" fmla="*/ 8295722 w 10394547"/>
                <a:gd name="connsiteY6" fmla="*/ 155 h 5781900"/>
                <a:gd name="connsiteX7" fmla="*/ 9674579 w 10394547"/>
                <a:gd name="connsiteY7" fmla="*/ 333984 h 5781900"/>
                <a:gd name="connsiteX8" fmla="*/ 10371265 w 10394547"/>
                <a:gd name="connsiteY8" fmla="*/ 1596726 h 5781900"/>
                <a:gd name="connsiteX9" fmla="*/ 10211608 w 10394547"/>
                <a:gd name="connsiteY9" fmla="*/ 2903012 h 5781900"/>
                <a:gd name="connsiteX10" fmla="*/ 10037437 w 10394547"/>
                <a:gd name="connsiteY10" fmla="*/ 3977069 h 5781900"/>
                <a:gd name="connsiteX11" fmla="*/ 9892294 w 10394547"/>
                <a:gd name="connsiteY11" fmla="*/ 5689755 h 5781900"/>
                <a:gd name="connsiteX12" fmla="*/ 6902351 w 10394547"/>
                <a:gd name="connsiteY12" fmla="*/ 5530098 h 5781900"/>
                <a:gd name="connsiteX13" fmla="*/ 5247722 w 10394547"/>
                <a:gd name="connsiteY13" fmla="*/ 5355926 h 5781900"/>
                <a:gd name="connsiteX14" fmla="*/ 3012522 w 10394547"/>
                <a:gd name="connsiteY14" fmla="*/ 5559126 h 5781900"/>
                <a:gd name="connsiteX15" fmla="*/ 1720751 w 10394547"/>
                <a:gd name="connsiteY15" fmla="*/ 5675241 h 5781900"/>
                <a:gd name="connsiteX16" fmla="*/ 166990 w 10394547"/>
                <a:gd name="connsiteY16" fmla="*/ 5157345 h 5781900"/>
                <a:gd name="connsiteX0" fmla="*/ 172974 w 10400531"/>
                <a:gd name="connsiteY0" fmla="*/ 5157345 h 5781900"/>
                <a:gd name="connsiteX1" fmla="*/ 135281 w 10400531"/>
                <a:gd name="connsiteY1" fmla="*/ 2807068 h 5781900"/>
                <a:gd name="connsiteX2" fmla="*/ 106145 w 10400531"/>
                <a:gd name="connsiteY2" fmla="*/ 848300 h 5781900"/>
                <a:gd name="connsiteX3" fmla="*/ 1552563 w 10400531"/>
                <a:gd name="connsiteY3" fmla="*/ 101755 h 5781900"/>
                <a:gd name="connsiteX4" fmla="*/ 3221706 w 10400531"/>
                <a:gd name="connsiteY4" fmla="*/ 290441 h 5781900"/>
                <a:gd name="connsiteX5" fmla="*/ 6211649 w 10400531"/>
                <a:gd name="connsiteY5" fmla="*/ 290441 h 5781900"/>
                <a:gd name="connsiteX6" fmla="*/ 8301706 w 10400531"/>
                <a:gd name="connsiteY6" fmla="*/ 155 h 5781900"/>
                <a:gd name="connsiteX7" fmla="*/ 9680563 w 10400531"/>
                <a:gd name="connsiteY7" fmla="*/ 333984 h 5781900"/>
                <a:gd name="connsiteX8" fmla="*/ 10377249 w 10400531"/>
                <a:gd name="connsiteY8" fmla="*/ 1596726 h 5781900"/>
                <a:gd name="connsiteX9" fmla="*/ 10217592 w 10400531"/>
                <a:gd name="connsiteY9" fmla="*/ 2903012 h 5781900"/>
                <a:gd name="connsiteX10" fmla="*/ 10043421 w 10400531"/>
                <a:gd name="connsiteY10" fmla="*/ 3977069 h 5781900"/>
                <a:gd name="connsiteX11" fmla="*/ 9898278 w 10400531"/>
                <a:gd name="connsiteY11" fmla="*/ 5689755 h 5781900"/>
                <a:gd name="connsiteX12" fmla="*/ 6908335 w 10400531"/>
                <a:gd name="connsiteY12" fmla="*/ 5530098 h 5781900"/>
                <a:gd name="connsiteX13" fmla="*/ 5253706 w 10400531"/>
                <a:gd name="connsiteY13" fmla="*/ 5355926 h 5781900"/>
                <a:gd name="connsiteX14" fmla="*/ 3018506 w 10400531"/>
                <a:gd name="connsiteY14" fmla="*/ 5559126 h 5781900"/>
                <a:gd name="connsiteX15" fmla="*/ 1726735 w 10400531"/>
                <a:gd name="connsiteY15" fmla="*/ 5675241 h 5781900"/>
                <a:gd name="connsiteX16" fmla="*/ 172974 w 10400531"/>
                <a:gd name="connsiteY16" fmla="*/ 5157345 h 5781900"/>
                <a:gd name="connsiteX0" fmla="*/ 221145 w 10448702"/>
                <a:gd name="connsiteY0" fmla="*/ 5157345 h 5781900"/>
                <a:gd name="connsiteX1" fmla="*/ 183452 w 10448702"/>
                <a:gd name="connsiteY1" fmla="*/ 2807068 h 5781900"/>
                <a:gd name="connsiteX2" fmla="*/ 154316 w 10448702"/>
                <a:gd name="connsiteY2" fmla="*/ 848300 h 5781900"/>
                <a:gd name="connsiteX3" fmla="*/ 1600734 w 10448702"/>
                <a:gd name="connsiteY3" fmla="*/ 101755 h 5781900"/>
                <a:gd name="connsiteX4" fmla="*/ 3269877 w 10448702"/>
                <a:gd name="connsiteY4" fmla="*/ 290441 h 5781900"/>
                <a:gd name="connsiteX5" fmla="*/ 6259820 w 10448702"/>
                <a:gd name="connsiteY5" fmla="*/ 290441 h 5781900"/>
                <a:gd name="connsiteX6" fmla="*/ 8349877 w 10448702"/>
                <a:gd name="connsiteY6" fmla="*/ 155 h 5781900"/>
                <a:gd name="connsiteX7" fmla="*/ 9728734 w 10448702"/>
                <a:gd name="connsiteY7" fmla="*/ 333984 h 5781900"/>
                <a:gd name="connsiteX8" fmla="*/ 10425420 w 10448702"/>
                <a:gd name="connsiteY8" fmla="*/ 1596726 h 5781900"/>
                <a:gd name="connsiteX9" fmla="*/ 10265763 w 10448702"/>
                <a:gd name="connsiteY9" fmla="*/ 2903012 h 5781900"/>
                <a:gd name="connsiteX10" fmla="*/ 10091592 w 10448702"/>
                <a:gd name="connsiteY10" fmla="*/ 3977069 h 5781900"/>
                <a:gd name="connsiteX11" fmla="*/ 9946449 w 10448702"/>
                <a:gd name="connsiteY11" fmla="*/ 5689755 h 5781900"/>
                <a:gd name="connsiteX12" fmla="*/ 6956506 w 10448702"/>
                <a:gd name="connsiteY12" fmla="*/ 5530098 h 5781900"/>
                <a:gd name="connsiteX13" fmla="*/ 5301877 w 10448702"/>
                <a:gd name="connsiteY13" fmla="*/ 5355926 h 5781900"/>
                <a:gd name="connsiteX14" fmla="*/ 3066677 w 10448702"/>
                <a:gd name="connsiteY14" fmla="*/ 5559126 h 5781900"/>
                <a:gd name="connsiteX15" fmla="*/ 221145 w 10448702"/>
                <a:gd name="connsiteY15" fmla="*/ 5157345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  <a:gd name="connsiteX0" fmla="*/ 356458 w 10401070"/>
                <a:gd name="connsiteY0" fmla="*/ 5396267 h 5781900"/>
                <a:gd name="connsiteX1" fmla="*/ 135820 w 10401070"/>
                <a:gd name="connsiteY1" fmla="*/ 2807068 h 5781900"/>
                <a:gd name="connsiteX2" fmla="*/ 106684 w 10401070"/>
                <a:gd name="connsiteY2" fmla="*/ 848300 h 5781900"/>
                <a:gd name="connsiteX3" fmla="*/ 1553102 w 10401070"/>
                <a:gd name="connsiteY3" fmla="*/ 101755 h 5781900"/>
                <a:gd name="connsiteX4" fmla="*/ 3222245 w 10401070"/>
                <a:gd name="connsiteY4" fmla="*/ 290441 h 5781900"/>
                <a:gd name="connsiteX5" fmla="*/ 6212188 w 10401070"/>
                <a:gd name="connsiteY5" fmla="*/ 290441 h 5781900"/>
                <a:gd name="connsiteX6" fmla="*/ 8302245 w 10401070"/>
                <a:gd name="connsiteY6" fmla="*/ 155 h 5781900"/>
                <a:gd name="connsiteX7" fmla="*/ 9681102 w 10401070"/>
                <a:gd name="connsiteY7" fmla="*/ 333984 h 5781900"/>
                <a:gd name="connsiteX8" fmla="*/ 10377788 w 10401070"/>
                <a:gd name="connsiteY8" fmla="*/ 1596726 h 5781900"/>
                <a:gd name="connsiteX9" fmla="*/ 10218131 w 10401070"/>
                <a:gd name="connsiteY9" fmla="*/ 2903012 h 5781900"/>
                <a:gd name="connsiteX10" fmla="*/ 10043960 w 10401070"/>
                <a:gd name="connsiteY10" fmla="*/ 3977069 h 5781900"/>
                <a:gd name="connsiteX11" fmla="*/ 9898817 w 10401070"/>
                <a:gd name="connsiteY11" fmla="*/ 5689755 h 5781900"/>
                <a:gd name="connsiteX12" fmla="*/ 6908874 w 10401070"/>
                <a:gd name="connsiteY12" fmla="*/ 5530098 h 5781900"/>
                <a:gd name="connsiteX13" fmla="*/ 5254245 w 10401070"/>
                <a:gd name="connsiteY13" fmla="*/ 5355926 h 5781900"/>
                <a:gd name="connsiteX14" fmla="*/ 3019045 w 10401070"/>
                <a:gd name="connsiteY14" fmla="*/ 5559126 h 5781900"/>
                <a:gd name="connsiteX15" fmla="*/ 356458 w 10401070"/>
                <a:gd name="connsiteY15" fmla="*/ 5396267 h 5781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0401070" h="5781900">
                  <a:moveTo>
                    <a:pt x="356458" y="5396267"/>
                  </a:moveTo>
                  <a:cubicBezTo>
                    <a:pt x="-124079" y="4937591"/>
                    <a:pt x="177449" y="3565062"/>
                    <a:pt x="135820" y="2807068"/>
                  </a:cubicBezTo>
                  <a:cubicBezTo>
                    <a:pt x="94191" y="2049074"/>
                    <a:pt x="-129530" y="1299185"/>
                    <a:pt x="106684" y="848300"/>
                  </a:cubicBezTo>
                  <a:cubicBezTo>
                    <a:pt x="342898" y="397415"/>
                    <a:pt x="1033842" y="194732"/>
                    <a:pt x="1553102" y="101755"/>
                  </a:cubicBezTo>
                  <a:cubicBezTo>
                    <a:pt x="2072362" y="8779"/>
                    <a:pt x="2445731" y="258993"/>
                    <a:pt x="3222245" y="290441"/>
                  </a:cubicBezTo>
                  <a:cubicBezTo>
                    <a:pt x="3998759" y="321889"/>
                    <a:pt x="5365521" y="338822"/>
                    <a:pt x="6212188" y="290441"/>
                  </a:cubicBezTo>
                  <a:cubicBezTo>
                    <a:pt x="7058855" y="242060"/>
                    <a:pt x="7724093" y="-7102"/>
                    <a:pt x="8302245" y="155"/>
                  </a:cubicBezTo>
                  <a:cubicBezTo>
                    <a:pt x="8880397" y="7412"/>
                    <a:pt x="9335178" y="67889"/>
                    <a:pt x="9681102" y="333984"/>
                  </a:cubicBezTo>
                  <a:cubicBezTo>
                    <a:pt x="10027026" y="600079"/>
                    <a:pt x="10288283" y="1168555"/>
                    <a:pt x="10377788" y="1596726"/>
                  </a:cubicBezTo>
                  <a:cubicBezTo>
                    <a:pt x="10467293" y="2024897"/>
                    <a:pt x="10273769" y="2506288"/>
                    <a:pt x="10218131" y="2903012"/>
                  </a:cubicBezTo>
                  <a:cubicBezTo>
                    <a:pt x="10162493" y="3299736"/>
                    <a:pt x="10097179" y="3512612"/>
                    <a:pt x="10043960" y="3977069"/>
                  </a:cubicBezTo>
                  <a:cubicBezTo>
                    <a:pt x="9990741" y="4441526"/>
                    <a:pt x="10421331" y="5430917"/>
                    <a:pt x="9898817" y="5689755"/>
                  </a:cubicBezTo>
                  <a:cubicBezTo>
                    <a:pt x="9376303" y="5948593"/>
                    <a:pt x="7682969" y="5585736"/>
                    <a:pt x="6908874" y="5530098"/>
                  </a:cubicBezTo>
                  <a:cubicBezTo>
                    <a:pt x="6134779" y="5474460"/>
                    <a:pt x="5902550" y="5351088"/>
                    <a:pt x="5254245" y="5355926"/>
                  </a:cubicBezTo>
                  <a:cubicBezTo>
                    <a:pt x="4605940" y="5360764"/>
                    <a:pt x="3835343" y="5552403"/>
                    <a:pt x="3019045" y="5559126"/>
                  </a:cubicBezTo>
                  <a:cubicBezTo>
                    <a:pt x="2202747" y="5565849"/>
                    <a:pt x="1218131" y="5759375"/>
                    <a:pt x="356458" y="5396267"/>
                  </a:cubicBezTo>
                  <a:close/>
                </a:path>
              </a:pathLst>
            </a:custGeom>
            <a:noFill/>
            <a:ln w="190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6" name="图片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84334" y="3603221"/>
            <a:ext cx="3048014" cy="3193373"/>
          </a:xfrm>
          <a:prstGeom prst="rect">
            <a:avLst/>
          </a:prstGeom>
        </p:spPr>
      </p:pic>
      <p:sp>
        <p:nvSpPr>
          <p:cNvPr id="7" name="Google Shape;1910;p31">
            <a:extLst>
              <a:ext uri="{FF2B5EF4-FFF2-40B4-BE49-F238E27FC236}">
                <a16:creationId xmlns:a16="http://schemas.microsoft.com/office/drawing/2014/main" id="{4A52EC7C-8907-B394-DC13-2220BDE437CF}"/>
              </a:ext>
            </a:extLst>
          </p:cNvPr>
          <p:cNvSpPr txBox="1">
            <a:spLocks/>
          </p:cNvSpPr>
          <p:nvPr/>
        </p:nvSpPr>
        <p:spPr>
          <a:xfrm>
            <a:off x="375385" y="1740213"/>
            <a:ext cx="8934720" cy="2227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numCol="1" anchor="ctr" anchorCtr="0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FF3300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LUYỆN</a:t>
            </a:r>
            <a:endParaRPr lang="en-US" sz="9900" dirty="0">
              <a:ln>
                <a:solidFill>
                  <a:schemeClr val="tx1">
                    <a:lumMod val="10000"/>
                  </a:schemeClr>
                </a:solidFill>
              </a:ln>
              <a:solidFill>
                <a:srgbClr val="00CCFF"/>
              </a:solidFill>
              <a:effectLst>
                <a:glow rad="101600">
                  <a:schemeClr val="bg1">
                    <a:lumMod val="60000"/>
                    <a:lumOff val="40000"/>
                    <a:alpha val="60000"/>
                  </a:schemeClr>
                </a:glow>
              </a:effectLst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79019" y="3592628"/>
            <a:ext cx="329738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900" dirty="0" smtClean="0">
                <a:ln>
                  <a:solidFill>
                    <a:schemeClr val="tx1">
                      <a:lumMod val="10000"/>
                    </a:schemeClr>
                  </a:solidFill>
                </a:ln>
                <a:solidFill>
                  <a:srgbClr val="00CCFF"/>
                </a:solidFill>
                <a:effectLst>
                  <a:glow rad="101600">
                    <a:schemeClr val="bg1">
                      <a:lumMod val="60000"/>
                      <a:lumOff val="40000"/>
                      <a:alpha val="60000"/>
                    </a:schemeClr>
                  </a:glo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TẬP</a:t>
            </a:r>
          </a:p>
          <a:p>
            <a:endParaRPr lang="en-US" sz="9900" dirty="0"/>
          </a:p>
        </p:txBody>
      </p:sp>
    </p:spTree>
    <p:extLst>
      <p:ext uri="{BB962C8B-B14F-4D97-AF65-F5344CB8AC3E}">
        <p14:creationId xmlns:p14="http://schemas.microsoft.com/office/powerpoint/2010/main" val="409482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42647" y="0"/>
            <a:ext cx="2934382" cy="1288726"/>
            <a:chOff x="665162" y="435862"/>
            <a:chExt cx="2934382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65162" y="435862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422402" y="818615"/>
              <a:ext cx="217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smtClean="0">
                  <a:solidFill>
                    <a:srgbClr val="7030A0"/>
                  </a:solidFill>
                  <a:latin typeface="UTM Cookies" panose="02040603050506020204" pitchFamily="18" charset="0"/>
                </a:rPr>
                <a:t>LUYỆN TẬP</a:t>
              </a:r>
              <a:endParaRPr lang="en-US" sz="2800">
                <a:solidFill>
                  <a:srgbClr val="7030A0"/>
                </a:solidFill>
                <a:latin typeface="UTM Cookies" panose="020406030505060202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422401" y="1328887"/>
            <a:ext cx="9564913" cy="1200329"/>
            <a:chOff x="569825" y="2127315"/>
            <a:chExt cx="9564913" cy="1200329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FF42F663-F3A2-4AB3-B9A5-6F4D44B3BC5B}"/>
                </a:ext>
              </a:extLst>
            </p:cNvPr>
            <p:cNvSpPr/>
            <p:nvPr/>
          </p:nvSpPr>
          <p:spPr>
            <a:xfrm>
              <a:off x="569825" y="2213113"/>
              <a:ext cx="463826" cy="463826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1</a:t>
              </a:r>
              <a:endParaRPr lang="vi-VN" sz="32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025334-9B63-44D3-957B-00AB8843D486}"/>
                </a:ext>
              </a:extLst>
            </p:cNvPr>
            <p:cNvSpPr txBox="1"/>
            <p:nvPr/>
          </p:nvSpPr>
          <p:spPr>
            <a:xfrm>
              <a:off x="1095960" y="2127315"/>
              <a:ext cx="903877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cùng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giới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thiệu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về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quê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hương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em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theo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gợi</a:t>
              </a:r>
              <a:r>
                <a:rPr lang="en-US" sz="3600" b="1" dirty="0" smtClean="0">
                  <a:solidFill>
                    <a:srgbClr val="00B050"/>
                  </a:solidFill>
                  <a:latin typeface="UTM Avo" panose="02040603050506020204" pitchFamily="18" charset="0"/>
                </a:rPr>
                <a:t> ý:</a:t>
              </a:r>
              <a:endParaRPr lang="vi-VN" sz="3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436915" y="2829019"/>
            <a:ext cx="10314934" cy="247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ở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đâu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cảnh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đẹp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Con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người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quê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hương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như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thế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UTM Avo" panose="02040603050506020204" pitchFamily="18" charset="0"/>
              </a:rPr>
              <a:t>nào</a:t>
            </a:r>
            <a:r>
              <a:rPr lang="en-US" sz="3600" b="1" dirty="0" smtClean="0">
                <a:solidFill>
                  <a:srgbClr val="002060"/>
                </a:solidFill>
                <a:latin typeface="UTM Avo" panose="020406030505060202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3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838" y="4633983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55481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05" b="93147" l="9863" r="899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378" y="777725"/>
            <a:ext cx="4952092" cy="660278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688080" y="1755996"/>
            <a:ext cx="6921863" cy="3411090"/>
            <a:chOff x="3688080" y="1755996"/>
            <a:chExt cx="6921863" cy="3411090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3688080" y="1755996"/>
              <a:ext cx="6921863" cy="3411090"/>
            </a:xfrm>
            <a:prstGeom prst="wedgeRoundRectCallout">
              <a:avLst>
                <a:gd name="adj1" fmla="val -60957"/>
                <a:gd name="adj2" fmla="val -12107"/>
                <a:gd name="adj3" fmla="val 16667"/>
              </a:avLst>
            </a:pr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817982" y="1938047"/>
              <a:ext cx="6662057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Mình là người Đà Nẵng.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Đà Nẵng có nhiều cảnh đẹp nổi tiếng như Bà Nà Hill, có chùa Linh Ứng, có cầu Rồng,…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3200" smtClean="0">
                  <a:solidFill>
                    <a:srgbClr val="0070C0"/>
                  </a:solidFill>
                  <a:latin typeface="UTM Avo" panose="02040603050506020204" pitchFamily="18" charset="0"/>
                </a:rPr>
                <a:t>Người dân nơi đây rất thân thiện và hiếu khách.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27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</TotalTime>
  <Words>249</Words>
  <Application>Microsoft Office PowerPoint</Application>
  <PresentationFormat>Widescreen</PresentationFormat>
  <Paragraphs>41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35" baseType="lpstr">
      <vt:lpstr>#9Slide05 Aphrodite Pro</vt:lpstr>
      <vt:lpstr>#9Slide05 Bodega Script</vt:lpstr>
      <vt:lpstr>#9Slide05 Ciaobella</vt:lpstr>
      <vt:lpstr>#9Slide07 Altus</vt:lpstr>
      <vt:lpstr>#9Slide07 HoneyCream</vt:lpstr>
      <vt:lpstr>#9Slide07 IcielBC Cubano Normal</vt:lpstr>
      <vt:lpstr>#9Slide07 IcielNabila</vt:lpstr>
      <vt:lpstr>Arial</vt:lpstr>
      <vt:lpstr>Calibri</vt:lpstr>
      <vt:lpstr>Cambria</vt:lpstr>
      <vt:lpstr>Chango</vt:lpstr>
      <vt:lpstr>等线</vt:lpstr>
      <vt:lpstr>inpin heiti</vt:lpstr>
      <vt:lpstr>Segoe UI Black</vt:lpstr>
      <vt:lpstr>SVN-Hole Hearted</vt:lpstr>
      <vt:lpstr>SVN-Newton</vt:lpstr>
      <vt:lpstr>Times New Roman</vt:lpstr>
      <vt:lpstr>UTM Avo</vt:lpstr>
      <vt:lpstr>UTM Cookies</vt:lpstr>
      <vt:lpstr>UTM Seagull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16</cp:revision>
  <dcterms:created xsi:type="dcterms:W3CDTF">2022-08-18T18:05:55Z</dcterms:created>
  <dcterms:modified xsi:type="dcterms:W3CDTF">2024-09-12T14:43:09Z</dcterms:modified>
</cp:coreProperties>
</file>