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</p:sldMasterIdLst>
  <p:notesMasterIdLst>
    <p:notesMasterId r:id="rId15"/>
  </p:notesMasterIdLst>
  <p:sldIdLst>
    <p:sldId id="311" r:id="rId4"/>
    <p:sldId id="297" r:id="rId5"/>
    <p:sldId id="307" r:id="rId6"/>
    <p:sldId id="300" r:id="rId7"/>
    <p:sldId id="301" r:id="rId8"/>
    <p:sldId id="308" r:id="rId9"/>
    <p:sldId id="302" r:id="rId10"/>
    <p:sldId id="305" r:id="rId11"/>
    <p:sldId id="314" r:id="rId12"/>
    <p:sldId id="315" r:id="rId13"/>
    <p:sldId id="316" r:id="rId1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CC33"/>
    <a:srgbClr val="0000FF"/>
    <a:srgbClr val="00FFFF"/>
    <a:srgbClr val="FF99FF"/>
    <a:srgbClr val="FFFF99"/>
    <a:srgbClr val="FFCC00"/>
    <a:srgbClr val="3366FF"/>
    <a:srgbClr val="F3E7E7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80" autoAdjust="0"/>
  </p:normalViewPr>
  <p:slideViewPr>
    <p:cSldViewPr>
      <p:cViewPr varScale="1">
        <p:scale>
          <a:sx n="119" d="100"/>
          <a:sy n="119" d="100"/>
        </p:scale>
        <p:origin x="56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9EC9A-2394-43F3-861D-26A10C5E12D9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96165-A3A9-4625-8E6F-388580144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2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96165-A3A9-4625-8E6F-388580144D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44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96165-A3A9-4625-8E6F-388580144D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53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8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19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705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699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44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965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484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083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3104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7350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8017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14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17581"/>
          <a:stretch>
            <a:fillRect/>
          </a:stretch>
        </p:blipFill>
        <p:spPr bwMode="auto">
          <a:xfrm>
            <a:off x="0" y="0"/>
            <a:ext cx="915233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64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2960" latinLnBrk="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 latinLnBrk="0"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296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2960" latinLnBrk="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05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822960" rtl="0" eaLnBrk="1" latinLnBrk="0" hangingPunct="1"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610" indent="-308610" algn="l" defTabSz="822960" rtl="0" eaLnBrk="1" latinLnBrk="0" hangingPunct="1">
        <a:spcBef>
          <a:spcPct val="20000"/>
        </a:spcBef>
        <a:buFont typeface="Arial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defTabSz="822960" rtl="0" eaLnBrk="1" latinLnBrk="0" hangingPunct="1">
        <a:spcBef>
          <a:spcPct val="20000"/>
        </a:spcBef>
        <a:buFont typeface="Arial" pitchFamily="34" charset="0"/>
        <a:buChar char="–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555526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4400" b="1" dirty="0">
                <a:solidFill>
                  <a:srgbClr val="0000FF"/>
                </a:solidFill>
                <a:cs typeface="Arial" panose="020B0604020202020204" pitchFamily="34" charset="0"/>
              </a:rPr>
              <a:t>N </a:t>
            </a:r>
            <a:r>
              <a:rPr lang="vi-VN" sz="44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VÀ </a:t>
            </a:r>
            <a:r>
              <a:rPr lang="en-US" sz="4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2656905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02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546"/>
            <a:ext cx="910850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2400300"/>
            <a:ext cx="16573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06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03697" y="2859782"/>
            <a:ext cx="7123509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 </a:t>
            </a:r>
            <a:r>
              <a:rPr lang="en-US" alt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2: Các</a:t>
            </a:r>
            <a:r>
              <a:rPr lang="en-US" alt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số 6, 7, 8, 9, </a:t>
            </a:r>
            <a:r>
              <a:rPr lang="en-US" alt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en-US" alt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alt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(Tiết 2)</a:t>
            </a:r>
            <a:endParaRPr lang="en-US" alt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WordArt 5"/>
          <p:cNvSpPr>
            <a:spLocks noChangeArrowheads="1" noChangeShapeType="1" noTextEdit="1"/>
          </p:cNvSpPr>
          <p:nvPr/>
        </p:nvSpPr>
        <p:spPr bwMode="auto">
          <a:xfrm>
            <a:off x="1678781" y="1716881"/>
            <a:ext cx="6038850" cy="11156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1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MÔN TOÁN</a:t>
            </a:r>
          </a:p>
        </p:txBody>
      </p:sp>
    </p:spTree>
    <p:extLst>
      <p:ext uri="{BB962C8B-B14F-4D97-AF65-F5344CB8AC3E}">
        <p14:creationId xmlns:p14="http://schemas.microsoft.com/office/powerpoint/2010/main" val="18640974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5167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FF00"/>
                </a:solidFill>
                <a:cs typeface="Arial" panose="020B0604020202020204" pitchFamily="34" charset="0"/>
              </a:rPr>
              <a:t>THỰC HÀNH-LUYỆN TẬP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9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283968" y="3522440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23839" y="121577"/>
            <a:ext cx="1889555" cy="674802"/>
            <a:chOff x="-23838" y="121577"/>
            <a:chExt cx="2651622" cy="69480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5FCD654-BD2C-4DF9-BC3A-17B5F87B764C}"/>
                </a:ext>
              </a:extLst>
            </p:cNvPr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30" name="Freeform: Shape 100">
                <a:extLst>
                  <a:ext uri="{FF2B5EF4-FFF2-40B4-BE49-F238E27FC236}">
                    <a16:creationId xmlns:a16="http://schemas.microsoft.com/office/drawing/2014/main" id="{5202F6B2-86CA-48EB-A3D2-D7C9A5D2C3D2}"/>
                  </a:ext>
                </a:extLst>
              </p:cNvPr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101">
                <a:extLst>
                  <a:ext uri="{FF2B5EF4-FFF2-40B4-BE49-F238E27FC236}">
                    <a16:creationId xmlns:a16="http://schemas.microsoft.com/office/drawing/2014/main" id="{F8819073-E235-4A2F-ABA2-A38300711732}"/>
                  </a:ext>
                </a:extLst>
              </p:cNvPr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102">
                <a:extLst>
                  <a:ext uri="{FF2B5EF4-FFF2-40B4-BE49-F238E27FC236}">
                    <a16:creationId xmlns:a16="http://schemas.microsoft.com/office/drawing/2014/main" id="{29F21B4D-7038-46BC-919D-7AB3CB12BD7B}"/>
                  </a:ext>
                </a:extLst>
              </p:cNvPr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103">
                <a:extLst>
                  <a:ext uri="{FF2B5EF4-FFF2-40B4-BE49-F238E27FC236}">
                    <a16:creationId xmlns:a16="http://schemas.microsoft.com/office/drawing/2014/main" id="{EF4453BF-3524-4808-B1AE-D5089F35A605}"/>
                  </a:ext>
                </a:extLst>
              </p:cNvPr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104">
                <a:extLst>
                  <a:ext uri="{FF2B5EF4-FFF2-40B4-BE49-F238E27FC236}">
                    <a16:creationId xmlns:a16="http://schemas.microsoft.com/office/drawing/2014/main" id="{AB99B619-6324-4E7F-8F7A-6A32821F6C6D}"/>
                  </a:ext>
                </a:extLst>
              </p:cNvPr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105">
                <a:extLst>
                  <a:ext uri="{FF2B5EF4-FFF2-40B4-BE49-F238E27FC236}">
                    <a16:creationId xmlns:a16="http://schemas.microsoft.com/office/drawing/2014/main" id="{C81A83F4-1205-4591-8BE9-220039C81A8C}"/>
                  </a:ext>
                </a:extLst>
              </p:cNvPr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647563" y="234265"/>
              <a:ext cx="1980221" cy="475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Tiết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2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411760" y="687184"/>
            <a:ext cx="4744112" cy="4145588"/>
            <a:chOff x="-1011063" y="603824"/>
            <a:chExt cx="4744112" cy="41455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73" y="796379"/>
              <a:ext cx="1609950" cy="676369"/>
            </a:xfrm>
            <a:prstGeom prst="rect">
              <a:avLst/>
            </a:prstGeom>
          </p:spPr>
        </p:pic>
        <p:grpSp>
          <p:nvGrpSpPr>
            <p:cNvPr id="51" name="Group 50"/>
            <p:cNvGrpSpPr/>
            <p:nvPr/>
          </p:nvGrpSpPr>
          <p:grpSpPr>
            <a:xfrm>
              <a:off x="21364" y="1444735"/>
              <a:ext cx="1872208" cy="792088"/>
              <a:chOff x="8559" y="1491630"/>
              <a:chExt cx="1708390" cy="1152128"/>
            </a:xfrm>
            <a:solidFill>
              <a:srgbClr val="0000FF"/>
            </a:solidFill>
          </p:grpSpPr>
          <p:sp>
            <p:nvSpPr>
              <p:cNvPr id="52" name="Oval 51"/>
              <p:cNvSpPr/>
              <p:nvPr/>
            </p:nvSpPr>
            <p:spPr>
              <a:xfrm>
                <a:off x="8559" y="1491630"/>
                <a:ext cx="844294" cy="115212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b="1" dirty="0" smtClean="0">
                    <a:solidFill>
                      <a:schemeClr val="bg1"/>
                    </a:solidFill>
                    <a:latin typeface="Aharoni" pitchFamily="2" charset="-79"/>
                    <a:cs typeface="Aharoni" pitchFamily="2" charset="-79"/>
                  </a:rPr>
                  <a:t>1</a:t>
                </a:r>
                <a:endParaRPr lang="en-US" sz="66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852853" y="1626935"/>
                <a:ext cx="864096" cy="850582"/>
              </a:xfrm>
              <a:prstGeom prst="rect">
                <a:avLst/>
              </a:prstGeom>
              <a:solidFill>
                <a:srgbClr val="00FFFF"/>
              </a:solidFill>
              <a:effectLst>
                <a:reflection blurRad="6350" stA="52000" endA="300" endPos="35000" dir="5400000" sy="-100000" algn="bl" rotWithShape="0"/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?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1063" y="603824"/>
              <a:ext cx="4744112" cy="4096322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954093" y="1270010"/>
              <a:ext cx="432048" cy="58477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0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01001" y="1419622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44136" y="2767946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36498" y="2820195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29440" y="4132404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243351" y="4164637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731299" y="1494457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6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639642" y="2903554"/>
            <a:ext cx="471406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7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25444" y="4215763"/>
            <a:ext cx="461896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4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64236" y="4247997"/>
            <a:ext cx="46469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8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00738" y="2851306"/>
            <a:ext cx="584403" cy="603436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10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482"/>
            <a:ext cx="1150727" cy="483441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127499" y="652567"/>
            <a:ext cx="1428277" cy="656308"/>
            <a:chOff x="8559" y="1491630"/>
            <a:chExt cx="1911013" cy="1152128"/>
          </a:xfrm>
          <a:solidFill>
            <a:srgbClr val="0000FF"/>
          </a:solidFill>
        </p:grpSpPr>
        <p:sp>
          <p:nvSpPr>
            <p:cNvPr id="38" name="Oval 37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  <a:endParaRPr lang="en-US" sz="40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2853" y="1626934"/>
              <a:ext cx="1066719" cy="702380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 ?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921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5" grpId="0" animBg="1"/>
      <p:bldP spid="47" grpId="0" animBg="1"/>
      <p:bldP spid="49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804969" y="18188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" y="123478"/>
            <a:ext cx="1609950" cy="676369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710986" y="65350"/>
            <a:ext cx="1986990" cy="779799"/>
            <a:chOff x="8559" y="1491630"/>
            <a:chExt cx="1831356" cy="1152128"/>
          </a:xfrm>
          <a:solidFill>
            <a:srgbClr val="0000FF"/>
          </a:solidFill>
        </p:grpSpPr>
        <p:sp>
          <p:nvSpPr>
            <p:cNvPr id="38" name="Oval 37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2853" y="1626935"/>
              <a:ext cx="987062" cy="863986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?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7270" y="1203598"/>
            <a:ext cx="8511194" cy="742286"/>
            <a:chOff x="237270" y="1203598"/>
            <a:chExt cx="8511194" cy="742286"/>
          </a:xfrm>
        </p:grpSpPr>
        <p:sp>
          <p:nvSpPr>
            <p:cNvPr id="3" name="Rounded Rectangle 2"/>
            <p:cNvSpPr/>
            <p:nvPr/>
          </p:nvSpPr>
          <p:spPr>
            <a:xfrm>
              <a:off x="237270" y="1203598"/>
              <a:ext cx="641653" cy="576064"/>
            </a:xfrm>
            <a:prstGeom prst="roundRect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050027" y="1339288"/>
              <a:ext cx="641653" cy="57606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790719" y="1203598"/>
              <a:ext cx="641653" cy="57606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566306" y="1339288"/>
              <a:ext cx="641653" cy="576064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377150" y="1203598"/>
              <a:ext cx="641653" cy="57606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152737" y="1339288"/>
              <a:ext cx="641653" cy="576064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930599" y="1203598"/>
              <a:ext cx="641653" cy="57606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724128" y="1275606"/>
              <a:ext cx="641653" cy="57606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518705" y="1203598"/>
              <a:ext cx="641653" cy="57606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7343780" y="1369820"/>
              <a:ext cx="641653" cy="576064"/>
            </a:xfrm>
            <a:prstGeom prst="roundRect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106811" y="1203598"/>
              <a:ext cx="641653" cy="576064"/>
            </a:xfrm>
            <a:prstGeom prst="roundRect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51520" y="3053600"/>
            <a:ext cx="8511194" cy="742286"/>
            <a:chOff x="251520" y="3053600"/>
            <a:chExt cx="8511194" cy="742286"/>
          </a:xfrm>
        </p:grpSpPr>
        <p:sp>
          <p:nvSpPr>
            <p:cNvPr id="30" name="Rounded Rectangle 29"/>
            <p:cNvSpPr/>
            <p:nvPr/>
          </p:nvSpPr>
          <p:spPr>
            <a:xfrm>
              <a:off x="251520" y="3053600"/>
              <a:ext cx="641653" cy="576064"/>
            </a:xfrm>
            <a:prstGeom prst="roundRect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027107" y="3189290"/>
              <a:ext cx="641653" cy="576064"/>
            </a:xfrm>
            <a:prstGeom prst="roundRect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804969" y="3053600"/>
              <a:ext cx="641653" cy="57606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2580556" y="3189290"/>
              <a:ext cx="641653" cy="57606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391400" y="3053600"/>
              <a:ext cx="641653" cy="57606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4166987" y="3189290"/>
              <a:ext cx="641653" cy="576064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4944849" y="3053600"/>
              <a:ext cx="641653" cy="57606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815102" y="3189290"/>
              <a:ext cx="641653" cy="576064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6532955" y="3053600"/>
              <a:ext cx="641653" cy="57606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7358030" y="3219822"/>
              <a:ext cx="641653" cy="57606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8121061" y="3053600"/>
              <a:ext cx="641653" cy="576064"/>
            </a:xfrm>
            <a:prstGeom prst="roundRect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8104715" y="1203598"/>
            <a:ext cx="641653" cy="576064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143479" y="1340625"/>
            <a:ext cx="641653" cy="5760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724128" y="1275606"/>
            <a:ext cx="641653" cy="5760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6517657" y="1215004"/>
            <a:ext cx="641653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1037628" y="3189290"/>
            <a:ext cx="641653" cy="576064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382992" y="3053600"/>
            <a:ext cx="641653" cy="57606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951078" y="3053600"/>
            <a:ext cx="641653" cy="5760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539184" y="3053600"/>
            <a:ext cx="641653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8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275606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4010616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9950" cy="67636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30166" y="0"/>
            <a:ext cx="7039575" cy="766975"/>
            <a:chOff x="126138" y="1444735"/>
            <a:chExt cx="7039575" cy="766975"/>
          </a:xfrm>
        </p:grpSpPr>
        <p:sp>
          <p:nvSpPr>
            <p:cNvPr id="5" name="TextBox 4"/>
            <p:cNvSpPr txBox="1"/>
            <p:nvPr/>
          </p:nvSpPr>
          <p:spPr>
            <a:xfrm>
              <a:off x="971600" y="1554927"/>
              <a:ext cx="6194113" cy="523220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bao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nhiêu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con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vật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chân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26138" y="1444735"/>
              <a:ext cx="916045" cy="766975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24101"/>
            <a:ext cx="7416824" cy="17433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1191314" y="2643758"/>
            <a:ext cx="1008112" cy="936104"/>
            <a:chOff x="1191314" y="2643758"/>
            <a:chExt cx="1008112" cy="936104"/>
          </a:xfrm>
        </p:grpSpPr>
        <p:sp>
          <p:nvSpPr>
            <p:cNvPr id="3" name="Down Arrow 2"/>
            <p:cNvSpPr/>
            <p:nvPr/>
          </p:nvSpPr>
          <p:spPr>
            <a:xfrm>
              <a:off x="1592605" y="2643758"/>
              <a:ext cx="205530" cy="576064"/>
            </a:xfrm>
            <a:prstGeom prst="downArrow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191314" y="3219822"/>
              <a:ext cx="1008112" cy="36004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en-US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chân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27784" y="2779050"/>
            <a:ext cx="1008112" cy="936104"/>
            <a:chOff x="1191314" y="2643758"/>
            <a:chExt cx="1008112" cy="936104"/>
          </a:xfrm>
        </p:grpSpPr>
        <p:sp>
          <p:nvSpPr>
            <p:cNvPr id="11" name="Down Arrow 10"/>
            <p:cNvSpPr/>
            <p:nvPr/>
          </p:nvSpPr>
          <p:spPr>
            <a:xfrm>
              <a:off x="1592605" y="2643758"/>
              <a:ext cx="205530" cy="576064"/>
            </a:xfrm>
            <a:prstGeom prst="downArrow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191314" y="3219822"/>
              <a:ext cx="1008112" cy="36004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en-US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chân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092280" y="2751770"/>
            <a:ext cx="1008112" cy="936104"/>
            <a:chOff x="1191314" y="2643758"/>
            <a:chExt cx="1008112" cy="936104"/>
          </a:xfrm>
        </p:grpSpPr>
        <p:sp>
          <p:nvSpPr>
            <p:cNvPr id="14" name="Down Arrow 13"/>
            <p:cNvSpPr/>
            <p:nvPr/>
          </p:nvSpPr>
          <p:spPr>
            <a:xfrm>
              <a:off x="1592605" y="2643758"/>
              <a:ext cx="205530" cy="576064"/>
            </a:xfrm>
            <a:prstGeom prst="downArrow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191314" y="3219822"/>
              <a:ext cx="1008112" cy="36004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en-US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chân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Pentagon 7"/>
          <p:cNvSpPr/>
          <p:nvPr/>
        </p:nvSpPr>
        <p:spPr>
          <a:xfrm>
            <a:off x="1226666" y="3905725"/>
            <a:ext cx="6768752" cy="873160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21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865717" y="-20537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" y="123478"/>
            <a:ext cx="1609950" cy="676369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710986" y="78174"/>
            <a:ext cx="1996918" cy="766975"/>
            <a:chOff x="8559" y="1491630"/>
            <a:chExt cx="1840506" cy="1152128"/>
          </a:xfrm>
          <a:solidFill>
            <a:srgbClr val="0000FF"/>
          </a:solidFill>
        </p:grpSpPr>
        <p:sp>
          <p:nvSpPr>
            <p:cNvPr id="38" name="Oval 37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2853" y="1626935"/>
              <a:ext cx="996212" cy="87843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?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68247"/>
            <a:ext cx="5226726" cy="497525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788024" y="4155926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54814" y="4153054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26970" y="4659982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64782" y="4679781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452320" y="4644359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39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15616" y="1553721"/>
            <a:ext cx="6995160" cy="212930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vi-VN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Ôn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lại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bài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học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/>
            </a:r>
            <a:b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</a:br>
            <a:r>
              <a:rPr lang="vi-VN" altLang="zh-CN" b="1" dirty="0">
                <a:latin typeface="UTM Avo" pitchFamily="18" charset="0"/>
                <a:cs typeface="Arial" panose="020B0604020202020204" pitchFamily="34" charset="0"/>
              </a:rPr>
              <a:t>- Xem trước các bài sau: Các số </a:t>
            </a:r>
            <a:r>
              <a:rPr lang="en-US" altLang="zh-CN" b="1" dirty="0" smtClean="0">
                <a:latin typeface="UTM Avo" pitchFamily="18" charset="0"/>
                <a:cs typeface="Arial" panose="020B0604020202020204" pitchFamily="34" charset="0"/>
              </a:rPr>
              <a:t>6</a:t>
            </a:r>
            <a:r>
              <a:rPr lang="vi-VN" altLang="zh-CN" b="1" dirty="0" smtClean="0">
                <a:latin typeface="UTM Avo" pitchFamily="18" charset="0"/>
                <a:cs typeface="Arial" panose="020B0604020202020204" pitchFamily="34" charset="0"/>
              </a:rPr>
              <a:t>,</a:t>
            </a:r>
            <a:r>
              <a:rPr lang="en-US" altLang="zh-CN" b="1" dirty="0" smtClean="0">
                <a:latin typeface="UTM Avo" pitchFamily="18" charset="0"/>
                <a:cs typeface="Arial" panose="020B0604020202020204" pitchFamily="34" charset="0"/>
              </a:rPr>
              <a:t>7</a:t>
            </a:r>
            <a:r>
              <a:rPr lang="vi-VN" altLang="zh-CN" b="1" dirty="0" smtClean="0">
                <a:latin typeface="UTM Avo" pitchFamily="18" charset="0"/>
                <a:cs typeface="Arial" panose="020B0604020202020204" pitchFamily="34" charset="0"/>
              </a:rPr>
              <a:t>,</a:t>
            </a:r>
            <a:r>
              <a:rPr lang="en-US" altLang="zh-CN" b="1" dirty="0" smtClean="0">
                <a:latin typeface="UTM Avo" pitchFamily="18" charset="0"/>
                <a:cs typeface="Arial" panose="020B0604020202020204" pitchFamily="34" charset="0"/>
              </a:rPr>
              <a:t>8</a:t>
            </a:r>
            <a:r>
              <a:rPr lang="vi-VN" altLang="zh-CN" b="1" dirty="0" smtClean="0">
                <a:latin typeface="UTM Avo" pitchFamily="18" charset="0"/>
                <a:cs typeface="Arial" panose="020B0604020202020204" pitchFamily="34" charset="0"/>
              </a:rPr>
              <a:t>,</a:t>
            </a:r>
            <a:r>
              <a:rPr lang="en-US" altLang="zh-CN" b="1" dirty="0" smtClean="0">
                <a:latin typeface="UTM Avo" pitchFamily="18" charset="0"/>
                <a:cs typeface="Arial" panose="020B0604020202020204" pitchFamily="34" charset="0"/>
              </a:rPr>
              <a:t>9</a:t>
            </a:r>
            <a:r>
              <a:rPr lang="vi-VN" altLang="zh-CN" b="1" dirty="0" smtClean="0">
                <a:latin typeface="UTM Avo" pitchFamily="18" charset="0"/>
                <a:cs typeface="Arial" panose="020B0604020202020204" pitchFamily="34" charset="0"/>
              </a:rPr>
              <a:t>,</a:t>
            </a:r>
            <a:r>
              <a:rPr lang="en-US" altLang="zh-CN" b="1" dirty="0" smtClean="0">
                <a:latin typeface="UTM Avo" pitchFamily="18" charset="0"/>
                <a:cs typeface="Arial" panose="020B0604020202020204" pitchFamily="34" charset="0"/>
              </a:rPr>
              <a:t>10</a:t>
            </a:r>
            <a:r>
              <a:rPr lang="vi-VN" altLang="zh-CN" b="1" dirty="0" smtClean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vi-VN" altLang="zh-CN" b="1" dirty="0">
                <a:latin typeface="UTM Avo" pitchFamily="18" charset="0"/>
                <a:cs typeface="Arial" panose="020B0604020202020204" pitchFamily="34" charset="0"/>
              </a:rPr>
              <a:t/>
            </a:r>
            <a:br>
              <a:rPr lang="vi-VN" altLang="zh-CN" b="1" dirty="0">
                <a:latin typeface="UTM Avo" pitchFamily="18" charset="0"/>
                <a:cs typeface="Arial" panose="020B0604020202020204" pitchFamily="34" charset="0"/>
              </a:rPr>
            </a:br>
            <a:r>
              <a:rPr lang="vi-VN" altLang="zh-CN" b="1" dirty="0">
                <a:latin typeface="UTM Avo" pitchFamily="18" charset="0"/>
                <a:cs typeface="Arial" panose="020B0604020202020204" pitchFamily="34" charset="0"/>
              </a:rPr>
              <a:t>(Tiết </a:t>
            </a:r>
            <a:r>
              <a:rPr lang="en-US" altLang="zh-CN" b="1" dirty="0" smtClean="0">
                <a:latin typeface="UTM Avo" pitchFamily="18" charset="0"/>
                <a:cs typeface="Arial" panose="020B0604020202020204" pitchFamily="34" charset="0"/>
              </a:rPr>
              <a:t>3</a:t>
            </a:r>
            <a:r>
              <a:rPr lang="vi-VN" altLang="zh-CN" b="1" dirty="0" smtClean="0">
                <a:latin typeface="UTM Avo" pitchFamily="18" charset="0"/>
                <a:cs typeface="Arial" panose="020B0604020202020204" pitchFamily="34" charset="0"/>
              </a:rPr>
              <a:t>)</a:t>
            </a:r>
            <a:r>
              <a:rPr lang="zh-CN" altLang="en-US" b="1" dirty="0">
                <a:latin typeface="UTM Avo" pitchFamily="18" charset="0"/>
                <a:cs typeface="Arial" panose="020B0604020202020204" pitchFamily="34" charset="0"/>
              </a:rPr>
              <a:t/>
            </a:r>
            <a:br>
              <a:rPr lang="zh-CN" altLang="en-US" b="1" dirty="0">
                <a:latin typeface="UTM Avo" pitchFamily="18" charset="0"/>
                <a:cs typeface="Arial" panose="020B0604020202020204" pitchFamily="34" charset="0"/>
              </a:rPr>
            </a:br>
            <a:endParaRPr lang="en-US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5" name="文本框 62"/>
          <p:cNvSpPr txBox="1"/>
          <p:nvPr/>
        </p:nvSpPr>
        <p:spPr bwMode="auto">
          <a:xfrm>
            <a:off x="3635896" y="627534"/>
            <a:ext cx="2327434" cy="6117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822960">
              <a:defRPr/>
            </a:pPr>
            <a:r>
              <a:rPr lang="en-US" altLang="zh-CN" sz="3375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  <a:ea typeface="宋体" panose="02010600030101010101" pitchFamily="2" charset="-122"/>
                <a:cs typeface="Arial" pitchFamily="34" charset="0"/>
              </a:rPr>
              <a:t>DẶN DÒ</a:t>
            </a:r>
            <a:endParaRPr lang="zh-CN" altLang="en-US" sz="3375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itchFamily="18" charset="0"/>
              <a:ea typeface="宋体" panose="02010600030101010101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9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85"/>
    </mc:Choice>
    <mc:Fallback xmlns="">
      <p:transition spd="slow" advTm="1028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</TotalTime>
  <Words>125</Words>
  <Application>Microsoft Office PowerPoint</Application>
  <PresentationFormat>On-screen Show (16:9)</PresentationFormat>
  <Paragraphs>70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Malgun Gothic</vt:lpstr>
      <vt:lpstr>Microsoft YaHei</vt:lpstr>
      <vt:lpstr>SimSun</vt:lpstr>
      <vt:lpstr>Aharoni</vt:lpstr>
      <vt:lpstr>Arial</vt:lpstr>
      <vt:lpstr>Calibri</vt:lpstr>
      <vt:lpstr>Times New Roman</vt:lpstr>
      <vt:lpstr>UTM Avo</vt:lpstr>
      <vt:lpstr>Office Theme</vt:lpstr>
      <vt:lpstr>Custom Design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Ôn lại bài học - Xem trước các bài sau: Các số 6,7,8,9,10  (Tiết 3) 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</cp:lastModifiedBy>
  <cp:revision>201</cp:revision>
  <dcterms:created xsi:type="dcterms:W3CDTF">2014-04-01T16:27:38Z</dcterms:created>
  <dcterms:modified xsi:type="dcterms:W3CDTF">2021-09-12T14:32:19Z</dcterms:modified>
</cp:coreProperties>
</file>