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2"/>
  </p:notesMasterIdLst>
  <p:sldIdLst>
    <p:sldId id="306" r:id="rId2"/>
    <p:sldId id="274" r:id="rId3"/>
    <p:sldId id="257" r:id="rId4"/>
    <p:sldId id="256" r:id="rId5"/>
    <p:sldId id="273" r:id="rId6"/>
    <p:sldId id="276" r:id="rId7"/>
    <p:sldId id="277" r:id="rId8"/>
    <p:sldId id="278" r:id="rId9"/>
    <p:sldId id="279" r:id="rId10"/>
    <p:sldId id="280" r:id="rId11"/>
    <p:sldId id="282" r:id="rId12"/>
    <p:sldId id="283" r:id="rId13"/>
    <p:sldId id="308" r:id="rId14"/>
    <p:sldId id="285" r:id="rId15"/>
    <p:sldId id="281" r:id="rId16"/>
    <p:sldId id="287" r:id="rId17"/>
    <p:sldId id="302" r:id="rId18"/>
    <p:sldId id="303" r:id="rId19"/>
    <p:sldId id="304" r:id="rId20"/>
    <p:sldId id="305" r:id="rId21"/>
    <p:sldId id="294" r:id="rId22"/>
    <p:sldId id="301" r:id="rId23"/>
    <p:sldId id="296" r:id="rId24"/>
    <p:sldId id="299" r:id="rId25"/>
    <p:sldId id="297" r:id="rId26"/>
    <p:sldId id="258" r:id="rId27"/>
    <p:sldId id="267" r:id="rId28"/>
    <p:sldId id="268" r:id="rId29"/>
    <p:sldId id="269" r:id="rId30"/>
    <p:sldId id="270" r:id="rId31"/>
  </p:sldIdLst>
  <p:sldSz cx="12192000" cy="6858000"/>
  <p:notesSz cx="6858000" cy="9144000"/>
  <p:embeddedFontLst>
    <p:embeddedFont>
      <p:font typeface="Arial Rounded MT Bold" panose="020F0704030504030204" pitchFamily="34" charset="0"/>
      <p:regular r:id="rId33"/>
    </p:embeddedFont>
    <p:embeddedFont>
      <p:font typeface="Arial-Rounded" panose="020B0500000000000000" charset="0"/>
      <p:regular r:id="rId34"/>
      <p:bold r:id="rId35"/>
    </p:embeddedFont>
    <p:embeddedFont>
      <p:font typeface="Britannic Bold" panose="020B0903060703020204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5A12"/>
    <a:srgbClr val="FF9900"/>
    <a:srgbClr val="FF6600"/>
    <a:srgbClr val="993366"/>
    <a:srgbClr val="FF0000"/>
    <a:srgbClr val="A54C0F"/>
    <a:srgbClr val="2D2A2F"/>
    <a:srgbClr val="2B4FD2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34F5D-EB42-4AE0-A3B5-F72E096F904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13D16-3714-49D4-A4E6-1F91D3A62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01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5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8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</p:spTree>
    <p:extLst>
      <p:ext uri="{BB962C8B-B14F-4D97-AF65-F5344CB8AC3E}">
        <p14:creationId xmlns:p14="http://schemas.microsoft.com/office/powerpoint/2010/main" val="95947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jpe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microsoft.com/office/2007/relationships/hdphoto" Target="../media/hdphoto2.wdp"/><Relationship Id="rId5" Type="http://schemas.openxmlformats.org/officeDocument/2006/relationships/slide" Target="slide29.xm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8.xml"/><Relationship Id="rId18" Type="http://schemas.openxmlformats.org/officeDocument/2006/relationships/image" Target="../media/image8.gif"/><Relationship Id="rId3" Type="http://schemas.microsoft.com/office/2007/relationships/media" Target="../media/media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slide" Target="slide29.xml"/><Relationship Id="rId2" Type="http://schemas.microsoft.com/office/2007/relationships/media" Target="../media/media1.wav"/><Relationship Id="rId16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27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30.xml"/><Relationship Id="rId10" Type="http://schemas.openxmlformats.org/officeDocument/2006/relationships/slide" Target="slide26.xml"/><Relationship Id="rId19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3.mp3"/><Relationship Id="rId7" Type="http://schemas.openxmlformats.org/officeDocument/2006/relationships/image" Target="../media/image21.jpe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30162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28600" y="79529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80986" y="165144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91" y="3141134"/>
            <a:ext cx="8701428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3511"/>
            <a:ext cx="4191000" cy="487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1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268242" y="147361"/>
            <a:ext cx="97562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0825"/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</a:p>
          <a:p>
            <a:pPr algn="ctr" defTabSz="910825"/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72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04519" y="520498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bờ</a:t>
            </a:r>
            <a:r>
              <a:rPr lang="en-US" sz="9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hồ</a:t>
            </a:r>
            <a:endParaRPr lang="en-US" sz="96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33326" y="50856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</a:t>
            </a:r>
          </a:p>
        </p:txBody>
      </p:sp>
      <p:pic>
        <p:nvPicPr>
          <p:cNvPr id="8" name="Picture 2" descr="10 hồ nước đẹp lung linh trên thế giớ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5" y="381000"/>
            <a:ext cx="5638403" cy="422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ÔNG TRÌNH KÈ BỜ HỒ CỪ BẢN NHỰA TUYẾN C-D TẠI CÔNG VIÊN VĂN HÓA ĐẦM SEN,  QUẬN 11, TP. H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19" y="400049"/>
            <a:ext cx="4989852" cy="42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21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28319" y="520498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cá</a:t>
            </a:r>
            <a:r>
              <a:rPr lang="en-US" sz="9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hố</a:t>
            </a:r>
            <a:endParaRPr lang="en-US" sz="96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742826" y="50856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</a:t>
            </a:r>
          </a:p>
        </p:txBody>
      </p:sp>
      <p:pic>
        <p:nvPicPr>
          <p:cNvPr id="4" name="Picture 2" descr="CÁ HỐ - CÁ TƯƠI LONG H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72" y="417294"/>
            <a:ext cx="6115050" cy="40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ách làm cá nướng xiên sốt thơm lừng | Cooky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 b="12044"/>
          <a:stretch/>
        </p:blipFill>
        <p:spPr bwMode="auto">
          <a:xfrm>
            <a:off x="6638268" y="417294"/>
            <a:ext cx="4470378" cy="40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73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28319" y="546982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le </a:t>
            </a:r>
            <a:r>
              <a:rPr lang="en-US" sz="9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le</a:t>
            </a:r>
            <a:endParaRPr lang="en-US" sz="96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359595" y="534525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54744" y="533038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</a:t>
            </a:r>
          </a:p>
        </p:txBody>
      </p:sp>
      <p:pic>
        <p:nvPicPr>
          <p:cNvPr id="5" name="Picture 2" descr="Mallard Ducks Observed Eating Small Birds for the First Time | Plants And  Anima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8" y="872112"/>
            <a:ext cx="4985534" cy="397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ột số hình ảnh về vịt trời mà bạn không thể bỏ qua! ~ Vịt Trời LUGA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242" y="886975"/>
            <a:ext cx="5670754" cy="39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83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Một số hình ảnh về vịt trời mà bạn không thể bỏ qua! ~ Vịt Trời LUGA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784581"/>
            <a:ext cx="3129694" cy="19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Á HỐ - CÁ TƯƠI LONG HẢ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09" y="1803629"/>
            <a:ext cx="2921708" cy="19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0 hồ nước đẹp lung linh trên thế gi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384" y="1784579"/>
            <a:ext cx="2558524" cy="19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d maple leaf in close up photography photo – Free Leaf Image on Unspla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" y="1803629"/>
            <a:ext cx="2041439" cy="19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42" y="3907423"/>
            <a:ext cx="301875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274" y="3900862"/>
            <a:ext cx="2693145" cy="194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294" y="3907423"/>
            <a:ext cx="3220323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68" y="3907423"/>
            <a:ext cx="3307391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876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-19050"/>
            <a:ext cx="10149681" cy="535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0657"/>
            <a:ext cx="11949113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162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71181" y="334092"/>
            <a:ext cx="5079931" cy="25500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65" y="3961081"/>
            <a:ext cx="3040081" cy="27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7956" y="2884154"/>
            <a:ext cx="6469396" cy="132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514029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71181" y="334092"/>
            <a:ext cx="5079931" cy="25500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65" y="3961081"/>
            <a:ext cx="3040081" cy="27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5919" y="2988657"/>
            <a:ext cx="9326880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831645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2" y="182880"/>
            <a:ext cx="10847874" cy="632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8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235131"/>
            <a:ext cx="10306595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06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4" y="276562"/>
            <a:ext cx="10674492" cy="621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52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71181" y="334092"/>
            <a:ext cx="5079931" cy="25500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65" y="3961081"/>
            <a:ext cx="3040081" cy="27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7956" y="2884154"/>
            <a:ext cx="6469396" cy="132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970222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72" r="922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96256" y="-536067"/>
            <a:ext cx="5795010" cy="7726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68766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0448" y="-2647"/>
            <a:ext cx="3063001" cy="799482"/>
            <a:chOff x="-86894" y="1274664"/>
            <a:chExt cx="2542973" cy="707874"/>
          </a:xfrm>
        </p:grpSpPr>
        <p:sp>
          <p:nvSpPr>
            <p:cNvPr id="13" name="Rounded Rectangle 12"/>
            <p:cNvSpPr/>
            <p:nvPr/>
          </p:nvSpPr>
          <p:spPr>
            <a:xfrm>
              <a:off x="233964" y="1276649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vở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-86894" y="127466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49" y="0"/>
            <a:ext cx="9098551" cy="6756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46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3051" y="337458"/>
            <a:ext cx="6461759" cy="59457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86094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60212"/>
          <a:stretch/>
        </p:blipFill>
        <p:spPr>
          <a:xfrm>
            <a:off x="442119" y="203422"/>
            <a:ext cx="11002929" cy="520389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26294" y="5415485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r>
              <a:rPr lang="en-US" sz="7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72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bị</a:t>
            </a:r>
            <a:r>
              <a:rPr lang="en-US" sz="7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ho. </a:t>
            </a:r>
            <a:r>
              <a:rPr lang="en-US" sz="72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Bà</a:t>
            </a:r>
            <a:r>
              <a:rPr lang="en-US" sz="7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72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đã</a:t>
            </a:r>
            <a:r>
              <a:rPr lang="en-US" sz="7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72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lang="en-US" sz="7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72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lá</a:t>
            </a:r>
            <a:r>
              <a:rPr lang="en-US" sz="7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72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hẹ</a:t>
            </a:r>
            <a:r>
              <a:rPr lang="en-US" sz="7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98977" y="5407321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Đọc</a:t>
              </a:r>
              <a:endParaRPr lang="en-US" sz="4800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6</a:t>
              </a: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9719039" y="5407321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676249" y="5399157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108463" y="5415485"/>
            <a:ext cx="228600" cy="11377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454075" y="5105400"/>
            <a:ext cx="679375" cy="645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5410732" y="5105400"/>
            <a:ext cx="679375" cy="645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pic>
        <p:nvPicPr>
          <p:cNvPr id="13" name="Bà đã có lá h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810" y="4837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8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4" grpId="0"/>
      <p:bldP spid="8" grpId="0"/>
      <p:bldP spid="9" grpId="0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u hẹ: Phụ nữ ăn vào cả đời không sợ ung thư vú, đàn ông sẽ sung mãn  “chuyện phòng the”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-57150"/>
            <a:ext cx="504727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hẹ có tác dụng gì? Cách dùng lá hẹ trị bệ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0"/>
            <a:ext cx="454893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ách hấp lá hẹ với đường phèn giúp trị ho an toàn và hiệu quả cho trẻ sơ  s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3505200"/>
            <a:ext cx="504727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ách Chữa Ho Cho Trẻ Sơ Sinh Bằng Lá Hẹ - Hướng Dẫn A-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9" y="3481387"/>
            <a:ext cx="4507661" cy="33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994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53503" r="-269"/>
          <a:stretch/>
        </p:blipFill>
        <p:spPr>
          <a:xfrm>
            <a:off x="2070404" y="1189131"/>
            <a:ext cx="7924800" cy="521177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6836" y="0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Nói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7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4267359" y="383851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Cây</a:t>
            </a:r>
            <a:r>
              <a:rPr lang="en-US" sz="6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cối</a:t>
            </a:r>
            <a:endParaRPr lang="en-US" sz="6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360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40103" y="588148"/>
            <a:ext cx="8829073" cy="3976174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6766560" y="3265810"/>
            <a:ext cx="5425440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8079" y="550106"/>
            <a:ext cx="2919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0520" y="2139696"/>
            <a:ext cx="5733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6439989" y="3265810"/>
            <a:ext cx="5934891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97262" y="693798"/>
            <a:ext cx="2919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  <a:endParaRPr lang="vi-VN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6557554" y="3265810"/>
            <a:ext cx="5882640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97262" y="719924"/>
            <a:ext cx="3685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10199082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6335486" y="3265810"/>
            <a:ext cx="5856514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97262" y="649615"/>
            <a:ext cx="2919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5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31" y="3050082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7990629" y="3265810"/>
            <a:ext cx="4572345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365760"/>
            <a:ext cx="8829073" cy="2364377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6479177" y="3265810"/>
            <a:ext cx="5612838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97262" y="365760"/>
            <a:ext cx="29193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defRPr/>
            </a:pP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6248400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2344679" y="2680518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3304385" y="4361473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6050752" y="4298826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730117" y="64390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484621" y="2577889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7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22732" y="415667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5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50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5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97"/>
          <a:stretch/>
        </p:blipFill>
        <p:spPr>
          <a:xfrm>
            <a:off x="15081" y="-23059"/>
            <a:ext cx="12161838" cy="5886705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-69375" y="549272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</a:t>
            </a:r>
            <a:r>
              <a:rPr lang="en-US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e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</a:t>
            </a:r>
            <a:r>
              <a:rPr lang="en-US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</a:t>
            </a:r>
            <a:r>
              <a:rPr lang="en-US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bơi</a:t>
            </a:r>
            <a:r>
              <a:rPr lang="en-US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trên</a:t>
            </a:r>
            <a:r>
              <a:rPr lang="en-US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</a:t>
            </a:r>
            <a:r>
              <a:rPr lang="en-US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ồ</a:t>
            </a:r>
            <a:r>
              <a:rPr lang="en-US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</p:txBody>
      </p:sp>
      <p:pic>
        <p:nvPicPr>
          <p:cNvPr id="1026" name="Picture 2" descr="Mallard Ducks Observed Eating Small Birds for the First Time | Plants And  Animal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06" y="1524001"/>
            <a:ext cx="5754769" cy="43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ree photo: Group of Ducks - Animal, Bird, Duck - Free Download - Jooin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73" y="913709"/>
            <a:ext cx="8865551" cy="49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79597" y="205188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Nhận</a:t>
              </a:r>
              <a:r>
                <a:rPr lang="en-US" sz="37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7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biết</a:t>
              </a:r>
              <a:endParaRPr lang="en-US" sz="3700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2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-69376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210720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93630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  </a:t>
            </a:r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    L  </a:t>
            </a:r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193108" y="168990"/>
            <a:ext cx="2027463" cy="69229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93630" y="68555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12</a:t>
            </a:r>
          </a:p>
        </p:txBody>
      </p:sp>
      <p:pic>
        <p:nvPicPr>
          <p:cNvPr id="6" name="Le le bơi trên hồ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7806" y="6130998"/>
            <a:ext cx="474831" cy="474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51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/>
      <p:bldP spid="5" grpId="0"/>
      <p:bldP spid="28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</a:t>
            </a:r>
            <a:r>
              <a:rPr lang="en-US" sz="8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ồ</a:t>
            </a:r>
            <a:endParaRPr lang="en-US" sz="8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</a:t>
            </a:r>
            <a:r>
              <a:rPr lang="en-US" sz="8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1" name="Rounded Rectangle 10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Đọc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3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40008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Đọc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3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5097" y="249276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hé</a:t>
            </a:r>
            <a:endParaRPr lang="en-US" sz="8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01587" y="2495141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ho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88078" y="2492319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endParaRPr lang="en-US" sz="8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54028" y="250829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62119" y="243840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lọ</a:t>
            </a:r>
            <a:endParaRPr lang="en-US" sz="8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967120" y="2492319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lỡ</a:t>
            </a:r>
            <a:endParaRPr lang="en-US" sz="8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3538" y="2286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70028" y="231603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44606" y="231854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309519" y="232692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780574" y="226211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751313" y="231603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54997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339"/>
            <a:ext cx="11808823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404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28319" y="520498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lá</a:t>
            </a:r>
            <a:r>
              <a:rPr lang="en-US" sz="96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96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đỏ</a:t>
            </a:r>
            <a:endParaRPr lang="en-US" sz="96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175919" y="50856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</a:t>
            </a:r>
          </a:p>
        </p:txBody>
      </p:sp>
      <p:pic>
        <p:nvPicPr>
          <p:cNvPr id="4" name="Picture 2" descr="red maple leaf in close up photography photo – Free Leaf Image on Unsplas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5" y="762000"/>
            <a:ext cx="4115858" cy="39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gỡ ngàng với rừng phong lá đỏ đẹp lãng mạn, cực hiếm tại Huế | Báo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484" y="762000"/>
            <a:ext cx="6691140" cy="39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88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4|2.3|7.5|2|16.8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860</TotalTime>
  <Words>175</Words>
  <Application>Microsoft Office PowerPoint</Application>
  <PresentationFormat>Widescreen</PresentationFormat>
  <Paragraphs>85</Paragraphs>
  <Slides>30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Britannic Bold</vt:lpstr>
      <vt:lpstr>Arial-SGK-TV</vt:lpstr>
      <vt:lpstr>Calibri</vt:lpstr>
      <vt:lpstr>Tahoma</vt:lpstr>
      <vt:lpstr>Arial</vt:lpstr>
      <vt:lpstr>Times New Roman</vt:lpstr>
      <vt:lpstr>Arial-Rounded</vt:lpstr>
      <vt:lpstr>Calibri Light</vt:lpstr>
      <vt:lpstr>Arial Rounded MT Bold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Trung Lê</cp:lastModifiedBy>
  <cp:revision>123</cp:revision>
  <dcterms:created xsi:type="dcterms:W3CDTF">2018-01-17T20:15:41Z</dcterms:created>
  <dcterms:modified xsi:type="dcterms:W3CDTF">2022-10-19T10:25:28Z</dcterms:modified>
</cp:coreProperties>
</file>