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310" r:id="rId4"/>
    <p:sldId id="279" r:id="rId5"/>
    <p:sldId id="257" r:id="rId6"/>
    <p:sldId id="283" r:id="rId7"/>
    <p:sldId id="282" r:id="rId8"/>
    <p:sldId id="312" r:id="rId9"/>
    <p:sldId id="313" r:id="rId10"/>
    <p:sldId id="316" r:id="rId11"/>
    <p:sldId id="315" r:id="rId12"/>
    <p:sldId id="314" r:id="rId13"/>
    <p:sldId id="317" r:id="rId14"/>
    <p:sldId id="318" r:id="rId15"/>
    <p:sldId id="319" r:id="rId16"/>
    <p:sldId id="320" r:id="rId17"/>
    <p:sldId id="259" r:id="rId18"/>
    <p:sldId id="309" r:id="rId19"/>
  </p:sldIdLst>
  <p:sldSz cx="18288000" cy="10287000"/>
  <p:notesSz cx="6858000" cy="9144000"/>
  <p:embeddedFontLst>
    <p:embeddedFont>
      <p:font typeface="Amasis MT Pro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A94F06-BC7E-4591-888A-2A43015BB578}">
          <p14:sldIdLst>
            <p14:sldId id="256"/>
            <p14:sldId id="280"/>
            <p14:sldId id="310"/>
            <p14:sldId id="279"/>
            <p14:sldId id="257"/>
            <p14:sldId id="283"/>
            <p14:sldId id="282"/>
            <p14:sldId id="312"/>
            <p14:sldId id="313"/>
            <p14:sldId id="316"/>
            <p14:sldId id="315"/>
            <p14:sldId id="314"/>
            <p14:sldId id="317"/>
            <p14:sldId id="318"/>
            <p14:sldId id="319"/>
            <p14:sldId id="320"/>
            <p14:sldId id="259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9B5"/>
    <a:srgbClr val="FFFFCC"/>
    <a:srgbClr val="83BFC4"/>
    <a:srgbClr val="A9C2E4"/>
    <a:srgbClr val="FAF499"/>
    <a:srgbClr val="E2D555"/>
    <a:srgbClr val="DF0037"/>
    <a:srgbClr val="DCA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207982">
            <a:off x="-3909430" y="-436900"/>
            <a:ext cx="10626466" cy="10626466"/>
          </a:xfrm>
          <a:custGeom>
            <a:avLst/>
            <a:gdLst/>
            <a:ahLst/>
            <a:cxnLst/>
            <a:rect l="l" t="t" r="r" b="b"/>
            <a:pathLst>
              <a:path w="10626466" h="10626466">
                <a:moveTo>
                  <a:pt x="0" y="0"/>
                </a:moveTo>
                <a:lnTo>
                  <a:pt x="10626466" y="0"/>
                </a:lnTo>
                <a:lnTo>
                  <a:pt x="10626466" y="10626467"/>
                </a:lnTo>
                <a:lnTo>
                  <a:pt x="0" y="1062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86867">
            <a:off x="10487267" y="164666"/>
            <a:ext cx="8508197" cy="9104101"/>
          </a:xfrm>
          <a:custGeom>
            <a:avLst/>
            <a:gdLst/>
            <a:ahLst/>
            <a:cxnLst/>
            <a:rect l="l" t="t" r="r" b="b"/>
            <a:pathLst>
              <a:path w="8508197" h="9104101">
                <a:moveTo>
                  <a:pt x="0" y="0"/>
                </a:moveTo>
                <a:lnTo>
                  <a:pt x="8508197" y="0"/>
                </a:lnTo>
                <a:lnTo>
                  <a:pt x="8508197" y="9104101"/>
                </a:lnTo>
                <a:lnTo>
                  <a:pt x="0" y="9104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3DEA72-AB8F-8CA0-E571-9212C3B10B05}"/>
              </a:ext>
            </a:extLst>
          </p:cNvPr>
          <p:cNvSpPr/>
          <p:nvPr/>
        </p:nvSpPr>
        <p:spPr>
          <a:xfrm>
            <a:off x="485775" y="427276"/>
            <a:ext cx="17316450" cy="47480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53175" y="6453323"/>
            <a:ext cx="8362451" cy="3679478"/>
          </a:xfrm>
          <a:custGeom>
            <a:avLst/>
            <a:gdLst/>
            <a:ahLst/>
            <a:cxnLst/>
            <a:rect l="l" t="t" r="r" b="b"/>
            <a:pathLst>
              <a:path w="8362451" h="3679478">
                <a:moveTo>
                  <a:pt x="0" y="0"/>
                </a:moveTo>
                <a:lnTo>
                  <a:pt x="8362450" y="0"/>
                </a:lnTo>
                <a:lnTo>
                  <a:pt x="8362450" y="3679478"/>
                </a:lnTo>
                <a:lnTo>
                  <a:pt x="0" y="3679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580143" y="5644887"/>
            <a:ext cx="5126832" cy="4642113"/>
          </a:xfrm>
          <a:custGeom>
            <a:avLst/>
            <a:gdLst/>
            <a:ahLst/>
            <a:cxnLst/>
            <a:rect l="l" t="t" r="r" b="b"/>
            <a:pathLst>
              <a:path w="5126832" h="4642113">
                <a:moveTo>
                  <a:pt x="5126832" y="0"/>
                </a:moveTo>
                <a:lnTo>
                  <a:pt x="0" y="0"/>
                </a:lnTo>
                <a:lnTo>
                  <a:pt x="0" y="4642113"/>
                </a:lnTo>
                <a:lnTo>
                  <a:pt x="5126832" y="4642113"/>
                </a:lnTo>
                <a:lnTo>
                  <a:pt x="51268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571629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78378FA-7E2E-9467-BFBC-73CBEC4051D1}"/>
              </a:ext>
            </a:extLst>
          </p:cNvPr>
          <p:cNvSpPr/>
          <p:nvPr/>
        </p:nvSpPr>
        <p:spPr>
          <a:xfrm>
            <a:off x="661020" y="6596892"/>
            <a:ext cx="3979353" cy="3426451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16442">
            <a:off x="5416431" y="-927415"/>
            <a:ext cx="12599716" cy="13482186"/>
          </a:xfrm>
          <a:custGeom>
            <a:avLst/>
            <a:gdLst/>
            <a:ahLst/>
            <a:cxnLst/>
            <a:rect l="l" t="t" r="r" b="b"/>
            <a:pathLst>
              <a:path w="12599716" h="13482186">
                <a:moveTo>
                  <a:pt x="0" y="0"/>
                </a:moveTo>
                <a:lnTo>
                  <a:pt x="12599716" y="0"/>
                </a:lnTo>
                <a:lnTo>
                  <a:pt x="12599716" y="13482187"/>
                </a:lnTo>
                <a:lnTo>
                  <a:pt x="0" y="1348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400" y="7069204"/>
            <a:ext cx="3352800" cy="3077611"/>
          </a:xfrm>
          <a:custGeom>
            <a:avLst/>
            <a:gdLst/>
            <a:ahLst/>
            <a:cxnLst/>
            <a:rect l="l" t="t" r="r" b="b"/>
            <a:pathLst>
              <a:path w="6728211" h="6955857">
                <a:moveTo>
                  <a:pt x="0" y="0"/>
                </a:moveTo>
                <a:lnTo>
                  <a:pt x="6728211" y="0"/>
                </a:lnTo>
                <a:lnTo>
                  <a:pt x="6728211" y="6955857"/>
                </a:lnTo>
                <a:lnTo>
                  <a:pt x="0" y="69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05050" y="3193983"/>
            <a:ext cx="1367790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CÁCH GÕ CÁC PHÍM TRÊN HÀNG PHÍM SỐ 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3633DD7-B274-5D3F-CB44-BF0C9A803966}"/>
              </a:ext>
            </a:extLst>
          </p:cNvPr>
          <p:cNvSpPr/>
          <p:nvPr/>
        </p:nvSpPr>
        <p:spPr>
          <a:xfrm>
            <a:off x="14554200" y="7200900"/>
            <a:ext cx="3352800" cy="2922103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281757-5348-F939-EBD9-89017045C039}"/>
              </a:ext>
            </a:extLst>
          </p:cNvPr>
          <p:cNvSpPr/>
          <p:nvPr/>
        </p:nvSpPr>
        <p:spPr>
          <a:xfrm>
            <a:off x="495300" y="1109672"/>
            <a:ext cx="17297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cầu: 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thực hành gõ phím 0, 1, 2,…  và số điện thoại của bố mẹ trên hàng phím số.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1819D7-0BB8-591F-C1AA-6DACAE93A5EA}"/>
              </a:ext>
            </a:extLst>
          </p:cNvPr>
          <p:cNvGrpSpPr/>
          <p:nvPr/>
        </p:nvGrpSpPr>
        <p:grpSpPr>
          <a:xfrm>
            <a:off x="1009650" y="4192028"/>
            <a:ext cx="16268700" cy="4792798"/>
            <a:chOff x="1009650" y="3991403"/>
            <a:chExt cx="16268700" cy="47927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6C1392-B044-A192-B439-B613902FB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141"/>
            <a:stretch/>
          </p:blipFill>
          <p:spPr>
            <a:xfrm>
              <a:off x="1009650" y="3991403"/>
              <a:ext cx="16268700" cy="34786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E183E-929D-8292-9A21-91709026D8BF}"/>
                </a:ext>
              </a:extLst>
            </p:cNvPr>
            <p:cNvSpPr txBox="1"/>
            <p:nvPr/>
          </p:nvSpPr>
          <p:spPr>
            <a:xfrm>
              <a:off x="1357357" y="744834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a. Đưa ngón tay gõ phím số 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416981-A9BE-8406-DD92-3C9A3D469C87}"/>
                </a:ext>
              </a:extLst>
            </p:cNvPr>
            <p:cNvSpPr txBox="1"/>
            <p:nvPr/>
          </p:nvSpPr>
          <p:spPr>
            <a:xfrm>
              <a:off x="9317853" y="7444254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b. Đặt tay trở về hàng phím cơ sở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E5C461-15EF-F3E0-635E-1CFF6DCBFA6B}"/>
                </a:ext>
              </a:extLst>
            </p:cNvPr>
            <p:cNvSpPr txBox="1"/>
            <p:nvPr/>
          </p:nvSpPr>
          <p:spPr>
            <a:xfrm>
              <a:off x="4267200" y="8199426"/>
              <a:ext cx="975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2. Thao tác gõ trên hàng phím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7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499195-519D-D723-FE7F-C3442C4011C3}"/>
              </a:ext>
            </a:extLst>
          </p:cNvPr>
          <p:cNvSpPr txBox="1"/>
          <p:nvPr/>
        </p:nvSpPr>
        <p:spPr>
          <a:xfrm>
            <a:off x="3505200" y="723900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69CC7-F32A-A1CD-BF1E-6EE40B4EA920}"/>
              </a:ext>
            </a:extLst>
          </p:cNvPr>
          <p:cNvGrpSpPr/>
          <p:nvPr/>
        </p:nvGrpSpPr>
        <p:grpSpPr>
          <a:xfrm>
            <a:off x="990600" y="1530681"/>
            <a:ext cx="9677400" cy="3145940"/>
            <a:chOff x="381000" y="1759281"/>
            <a:chExt cx="9677400" cy="31459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4E4AE9-371B-5225-66C4-5C845A23E219}"/>
                </a:ext>
              </a:extLst>
            </p:cNvPr>
            <p:cNvSpPr/>
            <p:nvPr/>
          </p:nvSpPr>
          <p:spPr>
            <a:xfrm>
              <a:off x="685800" y="2619221"/>
              <a:ext cx="9372600" cy="228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A9C2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Khi bắt đầu gõ cần đặt đúng các ngón tay trên hàng phím cơ sở.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2E6ACFD-0903-CB53-DB0E-38D88CE1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1000" y="1759281"/>
              <a:ext cx="1295400" cy="122945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A5F21-CF0B-BD4A-3558-17D922DF4C57}"/>
              </a:ext>
            </a:extLst>
          </p:cNvPr>
          <p:cNvGrpSpPr/>
          <p:nvPr/>
        </p:nvGrpSpPr>
        <p:grpSpPr>
          <a:xfrm>
            <a:off x="1290637" y="5100344"/>
            <a:ext cx="9758363" cy="4052685"/>
            <a:chOff x="681037" y="5328944"/>
            <a:chExt cx="9758363" cy="40526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E3E5B59-0A20-917D-5C67-02289775EB7D}"/>
                </a:ext>
              </a:extLst>
            </p:cNvPr>
            <p:cNvSpPr/>
            <p:nvPr/>
          </p:nvSpPr>
          <p:spPr>
            <a:xfrm>
              <a:off x="681037" y="5328944"/>
              <a:ext cx="9372600" cy="38055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A9C2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Khi gõ các phím ở hàng phím số, đưa các ngón tay đúng vị trí tới phím số cần gõ. Khi gõ xong đặt lại đúng các ngón tay về hàng phím cơ sở.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8ABDB79-CA98-E99E-CC54-C53EE306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8152175"/>
              <a:ext cx="1295400" cy="1229454"/>
            </a:xfrm>
            <a:prstGeom prst="rect">
              <a:avLst/>
            </a:prstGeom>
          </p:spPr>
        </p:pic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F36F5404-CBD3-D31A-7856-97B4C994E1C0}"/>
              </a:ext>
            </a:extLst>
          </p:cNvPr>
          <p:cNvSpPr/>
          <p:nvPr/>
        </p:nvSpPr>
        <p:spPr>
          <a:xfrm flipH="1">
            <a:off x="11201400" y="723900"/>
            <a:ext cx="6705600" cy="12736861"/>
          </a:xfrm>
          <a:custGeom>
            <a:avLst/>
            <a:gdLst/>
            <a:ahLst/>
            <a:cxnLst/>
            <a:rect l="l" t="t" r="r" b="b"/>
            <a:pathLst>
              <a:path w="6311050" h="11161021">
                <a:moveTo>
                  <a:pt x="0" y="0"/>
                </a:moveTo>
                <a:lnTo>
                  <a:pt x="6311050" y="0"/>
                </a:lnTo>
                <a:lnTo>
                  <a:pt x="6311050" y="11161021"/>
                </a:lnTo>
                <a:lnTo>
                  <a:pt x="0" y="11161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CA075E-DC05-F6C7-904B-7D3A54B6EBC0}"/>
              </a:ext>
            </a:extLst>
          </p:cNvPr>
          <p:cNvSpPr txBox="1"/>
          <p:nvPr/>
        </p:nvSpPr>
        <p:spPr>
          <a:xfrm>
            <a:off x="5295900" y="4953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13A63E-B4A4-B1AF-841B-E472FE334D69}"/>
              </a:ext>
            </a:extLst>
          </p:cNvPr>
          <p:cNvSpPr/>
          <p:nvPr/>
        </p:nvSpPr>
        <p:spPr>
          <a:xfrm>
            <a:off x="594127" y="1962918"/>
            <a:ext cx="17099745" cy="2284689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kích hoạt phần mềm Wordpad hoặc Microsoft Word và tập gõ lại nội dung sau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E50E7-E1A4-36F0-4113-868EA8820AC3}"/>
              </a:ext>
            </a:extLst>
          </p:cNvPr>
          <p:cNvGrpSpPr/>
          <p:nvPr/>
        </p:nvGrpSpPr>
        <p:grpSpPr>
          <a:xfrm>
            <a:off x="1981200" y="4640738"/>
            <a:ext cx="14706600" cy="4954707"/>
            <a:chOff x="1981200" y="4640738"/>
            <a:chExt cx="14706600" cy="495470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9A09BC-86CA-A431-6513-4AF9F699CE97}"/>
                </a:ext>
              </a:extLst>
            </p:cNvPr>
            <p:cNvGrpSpPr/>
            <p:nvPr/>
          </p:nvGrpSpPr>
          <p:grpSpPr>
            <a:xfrm>
              <a:off x="1981200" y="4640738"/>
              <a:ext cx="8139090" cy="4846222"/>
              <a:chOff x="1081110" y="4543659"/>
              <a:chExt cx="8139090" cy="484622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932283F-61E9-60D9-8DBA-32A87A9A1D01}"/>
                  </a:ext>
                </a:extLst>
              </p:cNvPr>
              <p:cNvSpPr/>
              <p:nvPr/>
            </p:nvSpPr>
            <p:spPr>
              <a:xfrm>
                <a:off x="1081110" y="4543659"/>
                <a:ext cx="8139090" cy="48462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5A9F9A-1BB8-541D-48A0-027A3993B439}"/>
                  </a:ext>
                </a:extLst>
              </p:cNvPr>
              <p:cNvSpPr txBox="1"/>
              <p:nvPr/>
            </p:nvSpPr>
            <p:spPr>
              <a:xfrm>
                <a:off x="1614510" y="4695484"/>
                <a:ext cx="7391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Cac so dien thoai  khan cap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112 tim kiem, cuu nan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113 cong 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114 cuu hoa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115 cuu thuong</a:t>
                </a:r>
              </a:p>
            </p:txBody>
          </p:sp>
        </p:grp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F7EB09A-FC91-A3E5-662E-A411DBF69F9E}"/>
                </a:ext>
              </a:extLst>
            </p:cNvPr>
            <p:cNvSpPr/>
            <p:nvPr/>
          </p:nvSpPr>
          <p:spPr>
            <a:xfrm>
              <a:off x="11734800" y="5054740"/>
              <a:ext cx="4953000" cy="4540705"/>
            </a:xfrm>
            <a:custGeom>
              <a:avLst/>
              <a:gdLst/>
              <a:ahLst/>
              <a:cxnLst/>
              <a:rect l="l" t="t" r="r" b="b"/>
              <a:pathLst>
                <a:path w="4484796" h="4114800">
                  <a:moveTo>
                    <a:pt x="0" y="0"/>
                  </a:moveTo>
                  <a:lnTo>
                    <a:pt x="4484795" y="0"/>
                  </a:lnTo>
                  <a:lnTo>
                    <a:pt x="448479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2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B68ED7-11F0-12DA-7E6B-A1AA25FEFFA2}"/>
              </a:ext>
            </a:extLst>
          </p:cNvPr>
          <p:cNvSpPr txBox="1"/>
          <p:nvPr/>
        </p:nvSpPr>
        <p:spPr>
          <a:xfrm>
            <a:off x="4381500" y="495300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0D7B9B-88F8-CDCA-8EAF-6637AC9FDC37}"/>
              </a:ext>
            </a:extLst>
          </p:cNvPr>
          <p:cNvSpPr/>
          <p:nvPr/>
        </p:nvSpPr>
        <p:spPr>
          <a:xfrm>
            <a:off x="8610600" y="2095500"/>
            <a:ext cx="9067800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phần mềm MS Word hoặc Wordpad trên khung tìm kiếm của máy tính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08A396-3EE2-9A43-B38B-5B1FE16E0A47}"/>
              </a:ext>
            </a:extLst>
          </p:cNvPr>
          <p:cNvGrpSpPr/>
          <p:nvPr/>
        </p:nvGrpSpPr>
        <p:grpSpPr>
          <a:xfrm>
            <a:off x="414337" y="1901633"/>
            <a:ext cx="7934325" cy="3832711"/>
            <a:chOff x="414337" y="2286645"/>
            <a:chExt cx="7934325" cy="3832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D73942-9908-ADE8-E1D4-117D8BD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2592324"/>
              <a:ext cx="2743200" cy="2551176"/>
            </a:xfrm>
            <a:prstGeom prst="rect">
              <a:avLst/>
            </a:prstGeom>
          </p:spPr>
        </p:pic>
        <p:pic>
          <p:nvPicPr>
            <p:cNvPr id="2050" name="Picture 2" descr="WordPad - Téléchargement gratuit - 2023 Dernière version">
              <a:extLst>
                <a:ext uri="{FF2B5EF4-FFF2-40B4-BE49-F238E27FC236}">
                  <a16:creationId xmlns:a16="http://schemas.microsoft.com/office/drawing/2014/main" id="{48491413-3E68-8327-99FC-B8B346471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286645"/>
              <a:ext cx="3048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6A50-A41D-445C-7F35-CAC3B7405DCC}"/>
                </a:ext>
              </a:extLst>
            </p:cNvPr>
            <p:cNvSpPr txBox="1"/>
            <p:nvPr/>
          </p:nvSpPr>
          <p:spPr>
            <a:xfrm>
              <a:off x="414337" y="5565358"/>
              <a:ext cx="79343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tượng phần mềm MS Word và Wordpad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F53506-45D3-70E1-EDB2-5C06DF72C00C}"/>
              </a:ext>
            </a:extLst>
          </p:cNvPr>
          <p:cNvSpPr/>
          <p:nvPr/>
        </p:nvSpPr>
        <p:spPr>
          <a:xfrm>
            <a:off x="769143" y="6325188"/>
            <a:ext cx="8062913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vào biểu tượng của các phần mềm soạn thảo để khởi động chúng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F13FE0-EB4F-601B-932B-85EB61D84885}"/>
              </a:ext>
            </a:extLst>
          </p:cNvPr>
          <p:cNvSpPr/>
          <p:nvPr/>
        </p:nvSpPr>
        <p:spPr>
          <a:xfrm>
            <a:off x="9615487" y="6325188"/>
            <a:ext cx="8062913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soạn thảo văn bản đã được yêu cầu</a:t>
            </a:r>
          </a:p>
        </p:txBody>
      </p:sp>
    </p:spTree>
    <p:extLst>
      <p:ext uri="{BB962C8B-B14F-4D97-AF65-F5344CB8AC3E}">
        <p14:creationId xmlns:p14="http://schemas.microsoft.com/office/powerpoint/2010/main" val="29060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B68ED7-11F0-12DA-7E6B-A1AA25FEFFA2}"/>
              </a:ext>
            </a:extLst>
          </p:cNvPr>
          <p:cNvSpPr txBox="1"/>
          <p:nvPr/>
        </p:nvSpPr>
        <p:spPr>
          <a:xfrm>
            <a:off x="4381500" y="419100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E2F24F-FED0-BEEA-3951-0E8951230AD9}"/>
              </a:ext>
            </a:extLst>
          </p:cNvPr>
          <p:cNvGrpSpPr/>
          <p:nvPr/>
        </p:nvGrpSpPr>
        <p:grpSpPr>
          <a:xfrm>
            <a:off x="323850" y="1700000"/>
            <a:ext cx="17640300" cy="2567215"/>
            <a:chOff x="419100" y="1790700"/>
            <a:chExt cx="17640300" cy="25672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205162-FA61-6FC2-D3D7-2C6F3A4527AE}"/>
                </a:ext>
              </a:extLst>
            </p:cNvPr>
            <p:cNvGrpSpPr/>
            <p:nvPr/>
          </p:nvGrpSpPr>
          <p:grpSpPr>
            <a:xfrm>
              <a:off x="419100" y="1790700"/>
              <a:ext cx="17640300" cy="2567215"/>
              <a:chOff x="419100" y="1790700"/>
              <a:chExt cx="17640300" cy="25672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B826FF-BC2A-387B-8A7B-CA5B838EAA20}"/>
                  </a:ext>
                </a:extLst>
              </p:cNvPr>
              <p:cNvSpPr/>
              <p:nvPr/>
            </p:nvSpPr>
            <p:spPr>
              <a:xfrm>
                <a:off x="419100" y="1790700"/>
                <a:ext cx="17449800" cy="2362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E1E0A4-4DF9-FCA9-63D9-6769D3753221}"/>
                  </a:ext>
                </a:extLst>
              </p:cNvPr>
              <p:cNvSpPr/>
              <p:nvPr/>
            </p:nvSpPr>
            <p:spPr>
              <a:xfrm>
                <a:off x="609600" y="1995715"/>
                <a:ext cx="17449800" cy="2362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E9C1A-6444-8A44-6DE1-A365FDDBC20E}"/>
                </a:ext>
              </a:extLst>
            </p:cNvPr>
            <p:cNvSpPr txBox="1"/>
            <p:nvPr/>
          </p:nvSpPr>
          <p:spPr>
            <a:xfrm>
              <a:off x="762000" y="2156087"/>
              <a:ext cx="172974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Yêu cầu: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Em hãy kích hoạt phần mềm Wordpad và thực hiện ghi lại các thông tin của em.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6836CB-B296-3794-28D5-B603079C166F}"/>
              </a:ext>
            </a:extLst>
          </p:cNvPr>
          <p:cNvSpPr/>
          <p:nvPr/>
        </p:nvSpPr>
        <p:spPr>
          <a:xfrm>
            <a:off x="1714500" y="4928044"/>
            <a:ext cx="7524750" cy="409706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4289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va ten: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 sinh: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 sinh lop: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Truong: 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2375DE6-094D-A1FF-CCC7-FB1760F0B149}"/>
              </a:ext>
            </a:extLst>
          </p:cNvPr>
          <p:cNvSpPr/>
          <p:nvPr/>
        </p:nvSpPr>
        <p:spPr>
          <a:xfrm flipH="1">
            <a:off x="10591800" y="5112174"/>
            <a:ext cx="5611932" cy="4667456"/>
          </a:xfrm>
          <a:custGeom>
            <a:avLst/>
            <a:gdLst/>
            <a:ahLst/>
            <a:cxnLst/>
            <a:rect l="l" t="t" r="r" b="b"/>
            <a:pathLst>
              <a:path w="4484796" h="4114800">
                <a:moveTo>
                  <a:pt x="0" y="0"/>
                </a:moveTo>
                <a:lnTo>
                  <a:pt x="4484795" y="0"/>
                </a:lnTo>
                <a:lnTo>
                  <a:pt x="4484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76300"/>
            <a:ext cx="1668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/>
              <a:t>12 + 3 – (3 x 2) : 3 = ?</a:t>
            </a:r>
          </a:p>
          <a:p>
            <a:r>
              <a:rPr lang="en-US" sz="7200" smtClean="0"/>
              <a:t>1000$ = 23 000 000 VND</a:t>
            </a:r>
          </a:p>
          <a:p>
            <a:r>
              <a:rPr lang="en-US" sz="7200" smtClean="0"/>
              <a:t>75% = 0,75</a:t>
            </a:r>
            <a:endParaRPr lang="en-US" sz="7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9C91C-05C9-C34E-6476-D1E71ACE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4"/>
          <a:stretch/>
        </p:blipFill>
        <p:spPr>
          <a:xfrm>
            <a:off x="1920478" y="4292620"/>
            <a:ext cx="14523244" cy="61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48588" y="-607494"/>
            <a:ext cx="10908675" cy="10373158"/>
          </a:xfrm>
          <a:custGeom>
            <a:avLst/>
            <a:gdLst/>
            <a:ahLst/>
            <a:cxnLst/>
            <a:rect l="l" t="t" r="r" b="b"/>
            <a:pathLst>
              <a:path w="10908675" h="10373158">
                <a:moveTo>
                  <a:pt x="0" y="0"/>
                </a:moveTo>
                <a:lnTo>
                  <a:pt x="10908675" y="0"/>
                </a:lnTo>
                <a:lnTo>
                  <a:pt x="10908675" y="10373159"/>
                </a:lnTo>
                <a:lnTo>
                  <a:pt x="0" y="1037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81200" y="969991"/>
            <a:ext cx="8548889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1034730" y="1028700"/>
            <a:ext cx="6224570" cy="8229600"/>
          </a:xfrm>
          <a:custGeom>
            <a:avLst/>
            <a:gdLst/>
            <a:ahLst/>
            <a:cxnLst/>
            <a:rect l="l" t="t" r="r" b="b"/>
            <a:pathLst>
              <a:path w="6224570" h="8229600">
                <a:moveTo>
                  <a:pt x="6224570" y="0"/>
                </a:moveTo>
                <a:lnTo>
                  <a:pt x="0" y="0"/>
                </a:lnTo>
                <a:lnTo>
                  <a:pt x="0" y="8229600"/>
                </a:lnTo>
                <a:lnTo>
                  <a:pt x="6224570" y="8229600"/>
                </a:lnTo>
                <a:lnTo>
                  <a:pt x="62245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A4925E-351B-0067-4131-495390FD1C43}"/>
              </a:ext>
            </a:extLst>
          </p:cNvPr>
          <p:cNvGrpSpPr/>
          <p:nvPr/>
        </p:nvGrpSpPr>
        <p:grpSpPr>
          <a:xfrm>
            <a:off x="1028700" y="2692289"/>
            <a:ext cx="8960744" cy="1824923"/>
            <a:chOff x="1028700" y="2212488"/>
            <a:chExt cx="8960744" cy="1824923"/>
          </a:xfrm>
        </p:grpSpPr>
        <p:sp>
          <p:nvSpPr>
            <p:cNvPr id="4" name="TextBox 4"/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C51249-2C9F-32F9-BEB8-9CB1192D2713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của ngày hôm nay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4F02CC-2C9C-0714-BB64-D7BDB5D7137D}"/>
              </a:ext>
            </a:extLst>
          </p:cNvPr>
          <p:cNvGrpSpPr/>
          <p:nvPr/>
        </p:nvGrpSpPr>
        <p:grpSpPr>
          <a:xfrm>
            <a:off x="1028700" y="4790705"/>
            <a:ext cx="8960744" cy="1824923"/>
            <a:chOff x="1028700" y="2212488"/>
            <a:chExt cx="8960744" cy="1824923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C36D16C-8F8D-BC80-A8D6-A3220C4839FF}"/>
                </a:ext>
              </a:extLst>
            </p:cNvPr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06235A-A967-57D8-5DC0-7F25E3A3B2AC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 thành các nhiệm vụ được giao về nhà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A47DA-393E-70AB-F6D6-F2251B0258BB}"/>
              </a:ext>
            </a:extLst>
          </p:cNvPr>
          <p:cNvGrpSpPr/>
          <p:nvPr/>
        </p:nvGrpSpPr>
        <p:grpSpPr>
          <a:xfrm>
            <a:off x="1028700" y="6821934"/>
            <a:ext cx="8960744" cy="1824923"/>
            <a:chOff x="1028700" y="2212488"/>
            <a:chExt cx="8960744" cy="1824923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17E7E08-20FB-4124-9D9E-01901409025D}"/>
                </a:ext>
              </a:extLst>
            </p:cNvPr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5F41AA-36C2-6A0C-62E4-DA16A6C2CBFE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Bài 2. Thực hành gõ bàn phím đúng cách 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207982">
            <a:off x="-3909430" y="-436900"/>
            <a:ext cx="10626466" cy="10626466"/>
          </a:xfrm>
          <a:custGeom>
            <a:avLst/>
            <a:gdLst/>
            <a:ahLst/>
            <a:cxnLst/>
            <a:rect l="l" t="t" r="r" b="b"/>
            <a:pathLst>
              <a:path w="10626466" h="10626466">
                <a:moveTo>
                  <a:pt x="0" y="0"/>
                </a:moveTo>
                <a:lnTo>
                  <a:pt x="10626466" y="0"/>
                </a:lnTo>
                <a:lnTo>
                  <a:pt x="10626466" y="10626467"/>
                </a:lnTo>
                <a:lnTo>
                  <a:pt x="0" y="1062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86867">
            <a:off x="10487267" y="164666"/>
            <a:ext cx="8508197" cy="9104101"/>
          </a:xfrm>
          <a:custGeom>
            <a:avLst/>
            <a:gdLst/>
            <a:ahLst/>
            <a:cxnLst/>
            <a:rect l="l" t="t" r="r" b="b"/>
            <a:pathLst>
              <a:path w="8508197" h="9104101">
                <a:moveTo>
                  <a:pt x="0" y="0"/>
                </a:moveTo>
                <a:lnTo>
                  <a:pt x="8508197" y="0"/>
                </a:lnTo>
                <a:lnTo>
                  <a:pt x="8508197" y="9104101"/>
                </a:lnTo>
                <a:lnTo>
                  <a:pt x="0" y="9104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53175" y="6453323"/>
            <a:ext cx="8362451" cy="3679478"/>
          </a:xfrm>
          <a:custGeom>
            <a:avLst/>
            <a:gdLst/>
            <a:ahLst/>
            <a:cxnLst/>
            <a:rect l="l" t="t" r="r" b="b"/>
            <a:pathLst>
              <a:path w="8362451" h="3679478">
                <a:moveTo>
                  <a:pt x="0" y="0"/>
                </a:moveTo>
                <a:lnTo>
                  <a:pt x="8362450" y="0"/>
                </a:lnTo>
                <a:lnTo>
                  <a:pt x="8362450" y="3679478"/>
                </a:lnTo>
                <a:lnTo>
                  <a:pt x="0" y="3679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580143" y="5644887"/>
            <a:ext cx="5126832" cy="4642113"/>
          </a:xfrm>
          <a:custGeom>
            <a:avLst/>
            <a:gdLst/>
            <a:ahLst/>
            <a:cxnLst/>
            <a:rect l="l" t="t" r="r" b="b"/>
            <a:pathLst>
              <a:path w="5126832" h="4642113">
                <a:moveTo>
                  <a:pt x="5126832" y="0"/>
                </a:moveTo>
                <a:lnTo>
                  <a:pt x="0" y="0"/>
                </a:lnTo>
                <a:lnTo>
                  <a:pt x="0" y="4642113"/>
                </a:lnTo>
                <a:lnTo>
                  <a:pt x="5126832" y="4642113"/>
                </a:lnTo>
                <a:lnTo>
                  <a:pt x="51268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571629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78378FA-7E2E-9467-BFBC-73CBEC4051D1}"/>
              </a:ext>
            </a:extLst>
          </p:cNvPr>
          <p:cNvSpPr/>
          <p:nvPr/>
        </p:nvSpPr>
        <p:spPr>
          <a:xfrm>
            <a:off x="661020" y="6596892"/>
            <a:ext cx="3979353" cy="3426451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45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33A576-0FF1-9853-4C49-0952A60EF430}"/>
              </a:ext>
            </a:extLst>
          </p:cNvPr>
          <p:cNvSpPr txBox="1"/>
          <p:nvPr/>
        </p:nvSpPr>
        <p:spPr>
          <a:xfrm>
            <a:off x="4305300" y="2667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A56FC06-FD15-B931-CD1C-BDE7E9043D7E}"/>
              </a:ext>
            </a:extLst>
          </p:cNvPr>
          <p:cNvSpPr/>
          <p:nvPr/>
        </p:nvSpPr>
        <p:spPr>
          <a:xfrm>
            <a:off x="2074743" y="5011862"/>
            <a:ext cx="5943600" cy="4616921"/>
          </a:xfrm>
          <a:custGeom>
            <a:avLst/>
            <a:gdLst/>
            <a:ahLst/>
            <a:cxnLst/>
            <a:rect l="l" t="t" r="r" b="b"/>
            <a:pathLst>
              <a:path w="10239005" h="8229600">
                <a:moveTo>
                  <a:pt x="0" y="0"/>
                </a:moveTo>
                <a:lnTo>
                  <a:pt x="10239004" y="0"/>
                </a:lnTo>
                <a:lnTo>
                  <a:pt x="102390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F783E-7AA2-D462-017B-C54C9FC8B8F7}"/>
              </a:ext>
            </a:extLst>
          </p:cNvPr>
          <p:cNvGrpSpPr/>
          <p:nvPr/>
        </p:nvGrpSpPr>
        <p:grpSpPr>
          <a:xfrm>
            <a:off x="426918" y="1531726"/>
            <a:ext cx="9144000" cy="3230773"/>
            <a:chOff x="426918" y="1531726"/>
            <a:chExt cx="9144000" cy="32307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71F0E05-F042-E57D-14F6-CE012358274A}"/>
                </a:ext>
              </a:extLst>
            </p:cNvPr>
            <p:cNvSpPr/>
            <p:nvPr/>
          </p:nvSpPr>
          <p:spPr>
            <a:xfrm>
              <a:off x="426918" y="2327500"/>
              <a:ext cx="9144000" cy="24349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đã biết những hàng phím nào trong khu vực chính của bàn phím?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203F0CA-0561-674A-8ABC-246D8BCD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14800" y="1531726"/>
              <a:ext cx="1295400" cy="122945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B143B2-7042-FEF2-6FF4-EBFDC4BFDE2B}"/>
              </a:ext>
            </a:extLst>
          </p:cNvPr>
          <p:cNvGrpSpPr/>
          <p:nvPr/>
        </p:nvGrpSpPr>
        <p:grpSpPr>
          <a:xfrm>
            <a:off x="9982200" y="2718015"/>
            <a:ext cx="7526457" cy="6362538"/>
            <a:chOff x="9982200" y="2854011"/>
            <a:chExt cx="7526457" cy="636253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BA32CC7-D144-25E2-F7C9-89165109CD0B}"/>
                </a:ext>
              </a:extLst>
            </p:cNvPr>
            <p:cNvSpPr/>
            <p:nvPr/>
          </p:nvSpPr>
          <p:spPr>
            <a:xfrm>
              <a:off x="9982200" y="3498149"/>
              <a:ext cx="7526457" cy="5718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đặt tay khi gõ các phím ở hàng phím số có giống so với cách đặt tay khi gõ các hàng phím còn lại?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C7289BC-8991-7891-1E37-8DEB7665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097728" y="2854011"/>
              <a:ext cx="1295400" cy="1229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487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E5722-1CEB-5BF0-CA6A-237124A4614D}"/>
              </a:ext>
            </a:extLst>
          </p:cNvPr>
          <p:cNvGrpSpPr/>
          <p:nvPr/>
        </p:nvGrpSpPr>
        <p:grpSpPr>
          <a:xfrm>
            <a:off x="5948362" y="335581"/>
            <a:ext cx="11925300" cy="5666722"/>
            <a:chOff x="5948362" y="335581"/>
            <a:chExt cx="11925300" cy="5666722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AB384B-A331-64B7-54C4-89320A6C3084}"/>
                </a:ext>
              </a:extLst>
            </p:cNvPr>
            <p:cNvSpPr/>
            <p:nvPr/>
          </p:nvSpPr>
          <p:spPr>
            <a:xfrm>
              <a:off x="5948362" y="335581"/>
              <a:ext cx="11925300" cy="5036519"/>
            </a:xfrm>
            <a:custGeom>
              <a:avLst/>
              <a:gdLst/>
              <a:ahLst/>
              <a:cxnLst/>
              <a:rect l="l" t="t" r="r" b="b"/>
              <a:pathLst>
                <a:path w="16230600" h="6208204">
                  <a:moveTo>
                    <a:pt x="0" y="0"/>
                  </a:moveTo>
                  <a:lnTo>
                    <a:pt x="16230600" y="0"/>
                  </a:lnTo>
                  <a:lnTo>
                    <a:pt x="16230600" y="6208205"/>
                  </a:lnTo>
                  <a:lnTo>
                    <a:pt x="0" y="620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93224-D3C1-5452-896F-8EE8C96BBDA5}"/>
                </a:ext>
              </a:extLst>
            </p:cNvPr>
            <p:cNvSpPr txBox="1"/>
            <p:nvPr/>
          </p:nvSpPr>
          <p:spPr>
            <a:xfrm>
              <a:off x="8482012" y="5448305"/>
              <a:ext cx="685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 phỏng bàn phím máy tính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D367F-AAE4-A4F5-C9DA-BC0477A0AA68}"/>
              </a:ext>
            </a:extLst>
          </p:cNvPr>
          <p:cNvSpPr/>
          <p:nvPr/>
        </p:nvSpPr>
        <p:spPr>
          <a:xfrm>
            <a:off x="304800" y="419100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số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1DA33-E2E5-D0A4-9848-7C57658871A0}"/>
              </a:ext>
            </a:extLst>
          </p:cNvPr>
          <p:cNvSpPr/>
          <p:nvPr/>
        </p:nvSpPr>
        <p:spPr>
          <a:xfrm>
            <a:off x="5791200" y="822358"/>
            <a:ext cx="12082462" cy="821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04856-20F8-D4F6-C313-2297A5230AE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516511" y="829672"/>
            <a:ext cx="1274689" cy="40325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FB51F-A978-81A4-B522-5F7AABCDB545}"/>
              </a:ext>
            </a:extLst>
          </p:cNvPr>
          <p:cNvSpPr/>
          <p:nvPr/>
        </p:nvSpPr>
        <p:spPr>
          <a:xfrm>
            <a:off x="280987" y="1478257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trên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B78FFA-F6FA-1C17-EC9A-E321357EB8AA}"/>
              </a:ext>
            </a:extLst>
          </p:cNvPr>
          <p:cNvSpPr/>
          <p:nvPr/>
        </p:nvSpPr>
        <p:spPr>
          <a:xfrm>
            <a:off x="5786437" y="1719707"/>
            <a:ext cx="12082462" cy="8211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7E2180-A257-EE21-DC06-61A5CCA1A924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492698" y="1888829"/>
            <a:ext cx="1293739" cy="2414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902F787-F752-A14C-1792-2FE37425F632}"/>
              </a:ext>
            </a:extLst>
          </p:cNvPr>
          <p:cNvSpPr/>
          <p:nvPr/>
        </p:nvSpPr>
        <p:spPr>
          <a:xfrm>
            <a:off x="271462" y="2467858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cơ sở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9E207-A1F1-DC1B-77E1-C07FB7DAE8A6}"/>
              </a:ext>
            </a:extLst>
          </p:cNvPr>
          <p:cNvSpPr/>
          <p:nvPr/>
        </p:nvSpPr>
        <p:spPr>
          <a:xfrm>
            <a:off x="5786437" y="2693639"/>
            <a:ext cx="12082462" cy="821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495533-776E-91E6-86FB-557A41682F55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4483173" y="2878430"/>
            <a:ext cx="1303264" cy="2257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08DAF92-DC12-87C0-A744-BAE54E2E656D}"/>
              </a:ext>
            </a:extLst>
          </p:cNvPr>
          <p:cNvSpPr/>
          <p:nvPr/>
        </p:nvSpPr>
        <p:spPr>
          <a:xfrm>
            <a:off x="271461" y="3409399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dưới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0CC80-28ED-58DC-0FE2-29131671FE0F}"/>
              </a:ext>
            </a:extLst>
          </p:cNvPr>
          <p:cNvSpPr/>
          <p:nvPr/>
        </p:nvSpPr>
        <p:spPr>
          <a:xfrm>
            <a:off x="5800724" y="3624048"/>
            <a:ext cx="12082462" cy="8211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07CDC2-E79A-969C-1584-B50DB7283CAA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4483172" y="3819971"/>
            <a:ext cx="1317552" cy="214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60E9AA5-F5AF-C59C-4F1A-734447279306}"/>
              </a:ext>
            </a:extLst>
          </p:cNvPr>
          <p:cNvSpPr txBox="1"/>
          <p:nvPr/>
        </p:nvSpPr>
        <p:spPr>
          <a:xfrm>
            <a:off x="838200" y="6767287"/>
            <a:ext cx="1295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đặt tay ở hàng phím số: 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 với cách đặt tay khi gõ các hàng phím còn lại.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61E7A1D3-2D1E-48F4-6E11-BC80220BC671}"/>
              </a:ext>
            </a:extLst>
          </p:cNvPr>
          <p:cNvSpPr/>
          <p:nvPr/>
        </p:nvSpPr>
        <p:spPr>
          <a:xfrm>
            <a:off x="14020800" y="6420975"/>
            <a:ext cx="3595687" cy="3595572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63459">
            <a:off x="9310736" y="-1590719"/>
            <a:ext cx="10087771" cy="7334374"/>
          </a:xfrm>
          <a:custGeom>
            <a:avLst/>
            <a:gdLst/>
            <a:ahLst/>
            <a:cxnLst/>
            <a:rect l="l" t="t" r="r" b="b"/>
            <a:pathLst>
              <a:path w="10087771" h="7334374">
                <a:moveTo>
                  <a:pt x="0" y="0"/>
                </a:moveTo>
                <a:lnTo>
                  <a:pt x="10087770" y="0"/>
                </a:lnTo>
                <a:lnTo>
                  <a:pt x="10087770" y="7334374"/>
                </a:lnTo>
                <a:lnTo>
                  <a:pt x="0" y="733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80141" y="2734264"/>
            <a:ext cx="10624141" cy="7724346"/>
          </a:xfrm>
          <a:custGeom>
            <a:avLst/>
            <a:gdLst/>
            <a:ahLst/>
            <a:cxnLst/>
            <a:rect l="l" t="t" r="r" b="b"/>
            <a:pathLst>
              <a:path w="10624141" h="7724346">
                <a:moveTo>
                  <a:pt x="0" y="0"/>
                </a:moveTo>
                <a:lnTo>
                  <a:pt x="10624141" y="0"/>
                </a:lnTo>
                <a:lnTo>
                  <a:pt x="10624141" y="7724346"/>
                </a:lnTo>
                <a:lnTo>
                  <a:pt x="0" y="7724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97AB6B-E463-6456-557D-C5236205A13C}"/>
              </a:ext>
            </a:extLst>
          </p:cNvPr>
          <p:cNvSpPr/>
          <p:nvPr/>
        </p:nvSpPr>
        <p:spPr>
          <a:xfrm>
            <a:off x="485775" y="1006410"/>
            <a:ext cx="17316450" cy="57005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0" y="6786095"/>
            <a:ext cx="6149653" cy="2905933"/>
          </a:xfrm>
          <a:custGeom>
            <a:avLst/>
            <a:gdLst/>
            <a:ahLst/>
            <a:cxnLst/>
            <a:rect l="l" t="t" r="r" b="b"/>
            <a:pathLst>
              <a:path w="8115300" h="4469701">
                <a:moveTo>
                  <a:pt x="0" y="0"/>
                </a:moveTo>
                <a:lnTo>
                  <a:pt x="8115300" y="0"/>
                </a:lnTo>
                <a:lnTo>
                  <a:pt x="8115300" y="4469701"/>
                </a:lnTo>
                <a:lnTo>
                  <a:pt x="0" y="446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90550" y="1388120"/>
            <a:ext cx="17106900" cy="1029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5000" b="1">
                <a:solidFill>
                  <a:srgbClr val="FF0000"/>
                </a:solidFill>
              </a:rPr>
              <a:t>A2. LỢI ÍCH CỦA VIỆC GÕ BÀN PHÍM ĐÚNG CÁCH</a:t>
            </a:r>
            <a:endParaRPr lang="en-US" sz="5000" b="1">
              <a:solidFill>
                <a:srgbClr val="FF0000"/>
              </a:solidFill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7D7382B7-5F51-AC83-BD4D-075EEEBED0A1}"/>
              </a:ext>
            </a:extLst>
          </p:cNvPr>
          <p:cNvSpPr txBox="1"/>
          <p:nvPr/>
        </p:nvSpPr>
        <p:spPr>
          <a:xfrm>
            <a:off x="590550" y="3085374"/>
            <a:ext cx="17106900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>
                <a:solidFill>
                  <a:schemeClr val="accent6">
                    <a:lumMod val="50000"/>
                  </a:schemeClr>
                </a:solidFill>
              </a:rPr>
              <a:t>BÀI </a:t>
            </a:r>
            <a:r>
              <a:rPr lang="en-US" sz="7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7200" b="1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7200" b="1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TẬP GÕ HÀNG PHÍM SỐ </a:t>
            </a:r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2F8A526E-F60B-BC74-EF53-07232EB89815}"/>
              </a:ext>
            </a:extLst>
          </p:cNvPr>
          <p:cNvSpPr/>
          <p:nvPr/>
        </p:nvSpPr>
        <p:spPr>
          <a:xfrm>
            <a:off x="13687425" y="6946820"/>
            <a:ext cx="3767475" cy="3079442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48F7C0-0CDF-9558-1646-79D4D3F64747}"/>
              </a:ext>
            </a:extLst>
          </p:cNvPr>
          <p:cNvSpPr/>
          <p:nvPr/>
        </p:nvSpPr>
        <p:spPr>
          <a:xfrm>
            <a:off x="0" y="0"/>
            <a:ext cx="12151229" cy="994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0897114" y="-869527"/>
            <a:ext cx="9998078" cy="10297646"/>
          </a:xfrm>
          <a:custGeom>
            <a:avLst/>
            <a:gdLst/>
            <a:ahLst/>
            <a:cxnLst/>
            <a:rect l="l" t="t" r="r" b="b"/>
            <a:pathLst>
              <a:path w="9998078" h="10297646">
                <a:moveTo>
                  <a:pt x="0" y="0"/>
                </a:moveTo>
                <a:lnTo>
                  <a:pt x="9998079" y="0"/>
                </a:lnTo>
                <a:lnTo>
                  <a:pt x="9998079" y="10297646"/>
                </a:lnTo>
                <a:lnTo>
                  <a:pt x="0" y="10297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" y="1150229"/>
            <a:ext cx="10853685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2151229" y="858881"/>
            <a:ext cx="5122358" cy="8534400"/>
          </a:xfrm>
          <a:custGeom>
            <a:avLst/>
            <a:gdLst/>
            <a:ahLst/>
            <a:cxnLst/>
            <a:rect l="l" t="t" r="r" b="b"/>
            <a:pathLst>
              <a:path w="4788131" h="8229600">
                <a:moveTo>
                  <a:pt x="4788131" y="0"/>
                </a:moveTo>
                <a:lnTo>
                  <a:pt x="0" y="0"/>
                </a:lnTo>
                <a:lnTo>
                  <a:pt x="0" y="8229600"/>
                </a:lnTo>
                <a:lnTo>
                  <a:pt x="4788131" y="82296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F1C34F-DF57-36C4-6BFD-70F3EF52320C}"/>
              </a:ext>
            </a:extLst>
          </p:cNvPr>
          <p:cNvGrpSpPr/>
          <p:nvPr/>
        </p:nvGrpSpPr>
        <p:grpSpPr>
          <a:xfrm>
            <a:off x="1028699" y="3155680"/>
            <a:ext cx="10853685" cy="1896712"/>
            <a:chOff x="1028700" y="2823544"/>
            <a:chExt cx="10853685" cy="1896712"/>
          </a:xfrm>
        </p:grpSpPr>
        <p:grpSp>
          <p:nvGrpSpPr>
            <p:cNvPr id="9" name="Group 9"/>
            <p:cNvGrpSpPr/>
            <p:nvPr/>
          </p:nvGrpSpPr>
          <p:grpSpPr>
            <a:xfrm>
              <a:off x="1028700" y="2823544"/>
              <a:ext cx="10853685" cy="1896712"/>
              <a:chOff x="0" y="0"/>
              <a:chExt cx="10039229" cy="175438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022148" y="2860416"/>
              <a:ext cx="8548889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 công các ngón tay gõ hàng phím số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99211" y="3062040"/>
              <a:ext cx="1409446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D80C0C"/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DE9E7F-75F6-8B16-6DF2-A63EFCE67C99}"/>
              </a:ext>
            </a:extLst>
          </p:cNvPr>
          <p:cNvGrpSpPr/>
          <p:nvPr/>
        </p:nvGrpSpPr>
        <p:grpSpPr>
          <a:xfrm>
            <a:off x="1028700" y="5945618"/>
            <a:ext cx="10853685" cy="1896712"/>
            <a:chOff x="1028700" y="5104843"/>
            <a:chExt cx="10853685" cy="1896712"/>
          </a:xfrm>
        </p:grpSpPr>
        <p:grpSp>
          <p:nvGrpSpPr>
            <p:cNvPr id="12" name="Group 12"/>
            <p:cNvGrpSpPr/>
            <p:nvPr/>
          </p:nvGrpSpPr>
          <p:grpSpPr>
            <a:xfrm>
              <a:off x="1028700" y="5104843"/>
              <a:ext cx="10853685" cy="1896712"/>
              <a:chOff x="0" y="0"/>
              <a:chExt cx="10039229" cy="17543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283259" y="5318045"/>
              <a:ext cx="1409446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D80C0C"/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833A5FA0-2CB5-0991-723F-AC79E3D4DA4A}"/>
                </a:ext>
              </a:extLst>
            </p:cNvPr>
            <p:cNvSpPr txBox="1"/>
            <p:nvPr/>
          </p:nvSpPr>
          <p:spPr>
            <a:xfrm>
              <a:off x="3022148" y="5616253"/>
              <a:ext cx="8548889" cy="809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gõ phím trên hàng phím số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16442">
            <a:off x="5416431" y="-927415"/>
            <a:ext cx="12599716" cy="13482186"/>
          </a:xfrm>
          <a:custGeom>
            <a:avLst/>
            <a:gdLst/>
            <a:ahLst/>
            <a:cxnLst/>
            <a:rect l="l" t="t" r="r" b="b"/>
            <a:pathLst>
              <a:path w="12599716" h="13482186">
                <a:moveTo>
                  <a:pt x="0" y="0"/>
                </a:moveTo>
                <a:lnTo>
                  <a:pt x="12599716" y="0"/>
                </a:lnTo>
                <a:lnTo>
                  <a:pt x="12599716" y="13482187"/>
                </a:lnTo>
                <a:lnTo>
                  <a:pt x="0" y="1348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400" y="7069204"/>
            <a:ext cx="3352800" cy="3077611"/>
          </a:xfrm>
          <a:custGeom>
            <a:avLst/>
            <a:gdLst/>
            <a:ahLst/>
            <a:cxnLst/>
            <a:rect l="l" t="t" r="r" b="b"/>
            <a:pathLst>
              <a:path w="6728211" h="6955857">
                <a:moveTo>
                  <a:pt x="0" y="0"/>
                </a:moveTo>
                <a:lnTo>
                  <a:pt x="6728211" y="0"/>
                </a:lnTo>
                <a:lnTo>
                  <a:pt x="6728211" y="6955857"/>
                </a:lnTo>
                <a:lnTo>
                  <a:pt x="0" y="69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05050" y="2628900"/>
            <a:ext cx="13677900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CÁC NGÓN TAY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 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3633DD7-B274-5D3F-CB44-BF0C9A803966}"/>
              </a:ext>
            </a:extLst>
          </p:cNvPr>
          <p:cNvSpPr/>
          <p:nvPr/>
        </p:nvSpPr>
        <p:spPr>
          <a:xfrm>
            <a:off x="14554200" y="7200900"/>
            <a:ext cx="3352800" cy="2922103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8475E3-28FF-45BD-166A-0ED2F7B70D09}"/>
              </a:ext>
            </a:extLst>
          </p:cNvPr>
          <p:cNvSpPr txBox="1"/>
          <p:nvPr/>
        </p:nvSpPr>
        <p:spPr>
          <a:xfrm>
            <a:off x="814742" y="436199"/>
            <a:ext cx="1699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BẢNG PHÂN CÔNG CÁC NGÓN TAY GÕ CÁC PHÍM SỐ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CCD52-863D-6BA7-D5DD-B9CE62E88101}"/>
              </a:ext>
            </a:extLst>
          </p:cNvPr>
          <p:cNvGrpSpPr/>
          <p:nvPr/>
        </p:nvGrpSpPr>
        <p:grpSpPr>
          <a:xfrm>
            <a:off x="526444" y="1707738"/>
            <a:ext cx="17064368" cy="1708545"/>
            <a:chOff x="611816" y="1683925"/>
            <a:chExt cx="17064368" cy="17085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1A697-6D2D-F849-726D-BAC644798B78}"/>
                </a:ext>
              </a:extLst>
            </p:cNvPr>
            <p:cNvSpPr txBox="1"/>
            <p:nvPr/>
          </p:nvSpPr>
          <p:spPr>
            <a:xfrm>
              <a:off x="2133600" y="1683925"/>
              <a:ext cx="15542584" cy="1708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700"/>
                <a:t>Em hãy xác định trong hình có những phím nào được tô màu không khớp với các màu trên ngón tay được phân công tương ứng.</a:t>
              </a:r>
              <a:endParaRPr lang="en-US" sz="3700"/>
            </a:p>
          </p:txBody>
        </p:sp>
        <p:pic>
          <p:nvPicPr>
            <p:cNvPr id="1026" name="Picture 2" descr="Conversation ">
              <a:extLst>
                <a:ext uri="{FF2B5EF4-FFF2-40B4-BE49-F238E27FC236}">
                  <a16:creationId xmlns:a16="http://schemas.microsoft.com/office/drawing/2014/main" id="{754F9A02-B126-0E36-C99C-1FC2D469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16" y="19524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2F9C91C-05C9-C34E-6476-D1E71ACEC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4"/>
          <a:stretch/>
        </p:blipFill>
        <p:spPr>
          <a:xfrm>
            <a:off x="1882378" y="3577903"/>
            <a:ext cx="14523244" cy="61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1B2BD5-CCCA-0740-CAF4-5F32D9A3D29B}"/>
              </a:ext>
            </a:extLst>
          </p:cNvPr>
          <p:cNvSpPr txBox="1"/>
          <p:nvPr/>
        </p:nvSpPr>
        <p:spPr>
          <a:xfrm>
            <a:off x="4114800" y="1485900"/>
            <a:ext cx="1043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PHÍM BỊ TÔ MÀU SAI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5FE3C-4EFF-8EA3-B654-ED1A9EA02A1E}"/>
              </a:ext>
            </a:extLst>
          </p:cNvPr>
          <p:cNvSpPr/>
          <p:nvPr/>
        </p:nvSpPr>
        <p:spPr>
          <a:xfrm>
            <a:off x="2847977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29D53A-87F6-4ABB-7C9D-BEFF7964DDC6}"/>
              </a:ext>
            </a:extLst>
          </p:cNvPr>
          <p:cNvSpPr/>
          <p:nvPr/>
        </p:nvSpPr>
        <p:spPr>
          <a:xfrm>
            <a:off x="6667500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314B8B-BD66-B12C-8986-F18166848EFB}"/>
              </a:ext>
            </a:extLst>
          </p:cNvPr>
          <p:cNvSpPr/>
          <p:nvPr/>
        </p:nvSpPr>
        <p:spPr>
          <a:xfrm>
            <a:off x="14058900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AB3C9A-7956-28B0-B502-F51A31668AA1}"/>
              </a:ext>
            </a:extLst>
          </p:cNvPr>
          <p:cNvSpPr/>
          <p:nvPr/>
        </p:nvSpPr>
        <p:spPr>
          <a:xfrm>
            <a:off x="10210802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C74185-2517-8F82-B28A-F8C037DEB6A1}"/>
              </a:ext>
            </a:extLst>
          </p:cNvPr>
          <p:cNvSpPr/>
          <p:nvPr/>
        </p:nvSpPr>
        <p:spPr>
          <a:xfrm>
            <a:off x="1928039" y="6458625"/>
            <a:ext cx="914400" cy="914400"/>
          </a:xfrm>
          <a:prstGeom prst="ellipse">
            <a:avLst/>
          </a:prstGeom>
          <a:solidFill>
            <a:srgbClr val="DCA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D160D8-33AA-05A1-4717-4F01AB16F3EE}"/>
              </a:ext>
            </a:extLst>
          </p:cNvPr>
          <p:cNvSpPr/>
          <p:nvPr/>
        </p:nvSpPr>
        <p:spPr>
          <a:xfrm>
            <a:off x="3926684" y="6515306"/>
            <a:ext cx="914400" cy="914400"/>
          </a:xfrm>
          <a:prstGeom prst="ellipse">
            <a:avLst/>
          </a:prstGeom>
          <a:solidFill>
            <a:srgbClr val="DF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C2A343-A48D-3725-0ECC-73C988DD9D24}"/>
              </a:ext>
            </a:extLst>
          </p:cNvPr>
          <p:cNvSpPr/>
          <p:nvPr/>
        </p:nvSpPr>
        <p:spPr>
          <a:xfrm>
            <a:off x="7963736" y="6494058"/>
            <a:ext cx="914400" cy="914400"/>
          </a:xfrm>
          <a:prstGeom prst="ellipse">
            <a:avLst/>
          </a:prstGeom>
          <a:solidFill>
            <a:srgbClr val="DCA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9748A3-AFA0-7F35-6076-ED5377D16762}"/>
              </a:ext>
            </a:extLst>
          </p:cNvPr>
          <p:cNvSpPr/>
          <p:nvPr/>
        </p:nvSpPr>
        <p:spPr>
          <a:xfrm>
            <a:off x="6019298" y="6494058"/>
            <a:ext cx="914400" cy="914400"/>
          </a:xfrm>
          <a:prstGeom prst="ellipse">
            <a:avLst/>
          </a:prstGeom>
          <a:solidFill>
            <a:srgbClr val="DF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54A96E-9B39-60BC-D1A9-481D9ECE5192}"/>
              </a:ext>
            </a:extLst>
          </p:cNvPr>
          <p:cNvSpPr/>
          <p:nvPr/>
        </p:nvSpPr>
        <p:spPr>
          <a:xfrm>
            <a:off x="11647462" y="6484858"/>
            <a:ext cx="914400" cy="914400"/>
          </a:xfrm>
          <a:prstGeom prst="ellipse">
            <a:avLst/>
          </a:prstGeom>
          <a:solidFill>
            <a:srgbClr val="428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98CB32-AEC4-0FBF-2422-35F7810578AD}"/>
              </a:ext>
            </a:extLst>
          </p:cNvPr>
          <p:cNvSpPr/>
          <p:nvPr/>
        </p:nvSpPr>
        <p:spPr>
          <a:xfrm>
            <a:off x="9763190" y="6484858"/>
            <a:ext cx="914400" cy="914400"/>
          </a:xfrm>
          <a:prstGeom prst="ellipse">
            <a:avLst/>
          </a:prstGeom>
          <a:solidFill>
            <a:srgbClr val="83B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20C146-C81E-B292-1AB2-A480E24F087B}"/>
              </a:ext>
            </a:extLst>
          </p:cNvPr>
          <p:cNvSpPr/>
          <p:nvPr/>
        </p:nvSpPr>
        <p:spPr>
          <a:xfrm>
            <a:off x="15659100" y="6494264"/>
            <a:ext cx="914400" cy="914400"/>
          </a:xfrm>
          <a:prstGeom prst="ellipse">
            <a:avLst/>
          </a:prstGeom>
          <a:solidFill>
            <a:srgbClr val="A9C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AC386D-3CC8-7BBD-7A59-913E6DE3E339}"/>
              </a:ext>
            </a:extLst>
          </p:cNvPr>
          <p:cNvSpPr/>
          <p:nvPr/>
        </p:nvSpPr>
        <p:spPr>
          <a:xfrm>
            <a:off x="13446916" y="6498528"/>
            <a:ext cx="914400" cy="914400"/>
          </a:xfrm>
          <a:prstGeom prst="ellipse">
            <a:avLst/>
          </a:prstGeom>
          <a:solidFill>
            <a:srgbClr val="E2D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641D72-E96E-826B-CD4D-2A3B9A05192B}"/>
              </a:ext>
            </a:extLst>
          </p:cNvPr>
          <p:cNvCxnSpPr/>
          <p:nvPr/>
        </p:nvCxnSpPr>
        <p:spPr>
          <a:xfrm>
            <a:off x="1028700" y="5926893"/>
            <a:ext cx="16611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2623D7-A314-9E8B-3D47-8D5E23A4E5D8}"/>
              </a:ext>
            </a:extLst>
          </p:cNvPr>
          <p:cNvSpPr txBox="1"/>
          <p:nvPr/>
        </p:nvSpPr>
        <p:spPr>
          <a:xfrm>
            <a:off x="3009900" y="6492416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03EDD12C-5EDA-26EA-E0CF-8024914ABE7C}"/>
              </a:ext>
            </a:extLst>
          </p:cNvPr>
          <p:cNvSpPr/>
          <p:nvPr/>
        </p:nvSpPr>
        <p:spPr>
          <a:xfrm rot="5601283">
            <a:off x="1370116" y="5137918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B930D0-20A2-438F-7B8F-FBBE598181DF}"/>
              </a:ext>
            </a:extLst>
          </p:cNvPr>
          <p:cNvSpPr txBox="1"/>
          <p:nvPr/>
        </p:nvSpPr>
        <p:spPr>
          <a:xfrm>
            <a:off x="7088150" y="6616901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6CB5442A-3F24-B93A-E395-5BA0F3E690FA}"/>
              </a:ext>
            </a:extLst>
          </p:cNvPr>
          <p:cNvSpPr/>
          <p:nvPr/>
        </p:nvSpPr>
        <p:spPr>
          <a:xfrm rot="5601283">
            <a:off x="5484917" y="5324090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6C9C0-220F-4967-3C4D-B155166FF8BD}"/>
              </a:ext>
            </a:extLst>
          </p:cNvPr>
          <p:cNvSpPr txBox="1"/>
          <p:nvPr/>
        </p:nvSpPr>
        <p:spPr>
          <a:xfrm>
            <a:off x="10831475" y="6551064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C350C44F-8E9A-A430-73CE-C898AFDC0327}"/>
              </a:ext>
            </a:extLst>
          </p:cNvPr>
          <p:cNvSpPr/>
          <p:nvPr/>
        </p:nvSpPr>
        <p:spPr>
          <a:xfrm rot="5601283">
            <a:off x="9149532" y="5402447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5C7E54-27CF-21D9-43EF-89CAA05C77FF}"/>
              </a:ext>
            </a:extLst>
          </p:cNvPr>
          <p:cNvSpPr txBox="1"/>
          <p:nvPr/>
        </p:nvSpPr>
        <p:spPr>
          <a:xfrm>
            <a:off x="14630396" y="6515306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3A25353A-A0F6-2C81-B320-21B9151C0E10}"/>
              </a:ext>
            </a:extLst>
          </p:cNvPr>
          <p:cNvSpPr/>
          <p:nvPr/>
        </p:nvSpPr>
        <p:spPr>
          <a:xfrm rot="5601283">
            <a:off x="13007155" y="5292725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AE62C5-D6C5-CBE3-73CC-4062358480E3}"/>
              </a:ext>
            </a:extLst>
          </p:cNvPr>
          <p:cNvSpPr txBox="1"/>
          <p:nvPr/>
        </p:nvSpPr>
        <p:spPr>
          <a:xfrm>
            <a:off x="1447798" y="535422"/>
            <a:ext cx="1539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CÁC NGÓN GÕ TRÊN HÀNG PHÍM SỐ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EB3AF6-6C66-D396-B58C-B0FD733B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0" y="1679434"/>
            <a:ext cx="16950775" cy="52292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460766A-1B6D-DA13-8C3A-BF65027CEE00}"/>
              </a:ext>
            </a:extLst>
          </p:cNvPr>
          <p:cNvGrpSpPr/>
          <p:nvPr/>
        </p:nvGrpSpPr>
        <p:grpSpPr>
          <a:xfrm>
            <a:off x="736726" y="7143462"/>
            <a:ext cx="16814547" cy="2107089"/>
            <a:chOff x="682897" y="7122710"/>
            <a:chExt cx="16814547" cy="210708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8F61C0-11B9-A12C-CF13-A3A8783D4798}"/>
                </a:ext>
              </a:extLst>
            </p:cNvPr>
            <p:cNvSpPr/>
            <p:nvPr/>
          </p:nvSpPr>
          <p:spPr>
            <a:xfrm>
              <a:off x="790549" y="7785115"/>
              <a:ext cx="16706895" cy="14446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gõ các phím trên hàng phím số, cần đặt đúng vị trí các ngón tay.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85DB85E-9BC3-9373-B0CF-4B34A591D7CE}"/>
                </a:ext>
              </a:extLst>
            </p:cNvPr>
            <p:cNvSpPr/>
            <p:nvPr/>
          </p:nvSpPr>
          <p:spPr>
            <a:xfrm>
              <a:off x="682897" y="7122710"/>
              <a:ext cx="3124200" cy="953172"/>
            </a:xfrm>
            <a:prstGeom prst="roundRect">
              <a:avLst>
                <a:gd name="adj" fmla="val 50000"/>
              </a:avLst>
            </a:prstGeom>
            <a:solidFill>
              <a:srgbClr val="FAF499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0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567</Words>
  <Application>Microsoft Office PowerPoint</Application>
  <PresentationFormat>Custom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Amasis MT Pro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Red Brown Illustrative English Understanding Context Presentation</dc:title>
  <cp:lastModifiedBy>Administrator</cp:lastModifiedBy>
  <cp:revision>12</cp:revision>
  <dcterms:created xsi:type="dcterms:W3CDTF">2006-08-16T00:00:00Z</dcterms:created>
  <dcterms:modified xsi:type="dcterms:W3CDTF">2023-09-21T03:52:18Z</dcterms:modified>
  <dc:identifier>DAFeeHS08Pc</dc:identifier>
</cp:coreProperties>
</file>