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61" r:id="rId4"/>
    <p:sldId id="259" r:id="rId5"/>
    <p:sldId id="268" r:id="rId6"/>
    <p:sldId id="310" r:id="rId7"/>
    <p:sldId id="309" r:id="rId8"/>
    <p:sldId id="308" r:id="rId9"/>
    <p:sldId id="307" r:id="rId10"/>
    <p:sldId id="306" r:id="rId11"/>
    <p:sldId id="314" r:id="rId12"/>
    <p:sldId id="262" r:id="rId13"/>
    <p:sldId id="321" r:id="rId14"/>
    <p:sldId id="318" r:id="rId15"/>
    <p:sldId id="322" r:id="rId16"/>
    <p:sldId id="323" r:id="rId17"/>
    <p:sldId id="346" r:id="rId18"/>
    <p:sldId id="347" r:id="rId19"/>
    <p:sldId id="316" r:id="rId20"/>
    <p:sldId id="319" r:id="rId21"/>
    <p:sldId id="337" r:id="rId22"/>
    <p:sldId id="320" r:id="rId23"/>
    <p:sldId id="338" r:id="rId24"/>
    <p:sldId id="339" r:id="rId25"/>
    <p:sldId id="340" r:id="rId26"/>
    <p:sldId id="341" r:id="rId27"/>
    <p:sldId id="342" r:id="rId28"/>
    <p:sldId id="344" r:id="rId29"/>
    <p:sldId id="325" r:id="rId30"/>
    <p:sldId id="331" r:id="rId31"/>
    <p:sldId id="343" r:id="rId32"/>
    <p:sldId id="345" r:id="rId33"/>
    <p:sldId id="328" r:id="rId34"/>
    <p:sldId id="271" r:id="rId35"/>
    <p:sldId id="317" r:id="rId36"/>
    <p:sldId id="2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1BACB-26A5-437F-AA72-A75E8D01CBF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3468C-5706-4B27-8900-4A25622C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1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97a2c1b4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97a2c1b4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76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633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979c86f43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979c86f43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81348-C329-4190-995C-758421D3B6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98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81348-C329-4190-995C-758421D3B6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90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70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647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39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979c86f43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979c86f43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693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dirty="0"/>
              <a:t>Thanh </a:t>
            </a:r>
            <a:r>
              <a:rPr lang="en-US" sz="1200" dirty="0" err="1"/>
              <a:t>Yến</a:t>
            </a:r>
            <a:r>
              <a:rPr lang="en-US" sz="1200" dirty="0"/>
              <a:t> </a:t>
            </a:r>
            <a:r>
              <a:rPr lang="en-US" sz="1200" dirty="0" err="1"/>
              <a:t>Trần</a:t>
            </a:r>
            <a:r>
              <a:rPr lang="en-US" sz="1200" dirty="0"/>
              <a:t> 0967 255 149 </a:t>
            </a:r>
            <a:r>
              <a:rPr lang="en-US" sz="1200" dirty="0" err="1"/>
              <a:t>zalo</a:t>
            </a:r>
            <a:r>
              <a:rPr lang="en-US" sz="1200" dirty="0"/>
              <a:t>/ FB https://www.facebook.com/thanhyentrananhngutaymy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03AE8-B019-4BEF-A807-9C9046FAA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5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979c86f4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1979c86f4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03AE8-B019-4BEF-A807-9C9046FAA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43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22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90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75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32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dirty="0"/>
              <a:t>Thanh </a:t>
            </a:r>
            <a:r>
              <a:rPr lang="en-US" sz="1200" dirty="0" err="1"/>
              <a:t>Yến</a:t>
            </a:r>
            <a:r>
              <a:rPr lang="en-US" sz="1200" dirty="0"/>
              <a:t> </a:t>
            </a:r>
            <a:r>
              <a:rPr lang="en-US" sz="1200" dirty="0" err="1"/>
              <a:t>Trần</a:t>
            </a:r>
            <a:r>
              <a:rPr lang="en-US" sz="1200" dirty="0"/>
              <a:t> 0967 255 149 </a:t>
            </a:r>
            <a:r>
              <a:rPr lang="en-US" sz="1200" dirty="0" err="1"/>
              <a:t>zalo</a:t>
            </a:r>
            <a:r>
              <a:rPr lang="en-US" sz="1200" dirty="0"/>
              <a:t>/ FB https://www.facebook.com/thanhyentrananhngutaymy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03AE8-B019-4BEF-A807-9C9046FAA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70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g197a2c1b40c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8" name="Google Shape;2458;g197a2c1b40c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997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Google Shape;3254;g197a2c1b40c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5" name="Google Shape;3255;g197a2c1b40c_1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979c86f430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1979c86f430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1979c86f43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9" name="Google Shape;2229;g1979c86f43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70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34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42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979c86f43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979c86f43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89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6785-63B9-46E3-867F-F8E557CE9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5D71C-FA64-46C9-A53E-33DCABF20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84389-E273-44E9-9DF3-68A61E0D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68CD-BCA1-43F5-A620-4383F85A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C87F5-FB51-4290-8875-7B84EAAF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3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CFE2-D85F-4015-BDC7-9B26FA7C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F3A4E-2EC4-4556-8479-DAEAE8AF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36E68-AB01-4BC4-A365-1B9FBB1A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E1E5D-61B9-4A60-8697-645510B9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DAD18-671D-46B2-A680-2F7CDCF8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4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57CAB-CC5C-4B23-ADA9-74BAA079C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5C390-1CDF-4800-B6CA-7F2D38533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9A7F-E994-484F-8B60-7202292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4929C-B0D2-4D49-9BF0-097DE403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B901E-7967-4700-8443-6A4D17D7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40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8307167" y="0"/>
            <a:ext cx="3923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hasCustomPrompt="1"/>
          </p:nvPr>
        </p:nvSpPr>
        <p:spPr>
          <a:xfrm>
            <a:off x="953467" y="1955565"/>
            <a:ext cx="17004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953467" y="2978623"/>
            <a:ext cx="3232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4299500" y="1955565"/>
            <a:ext cx="17004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3"/>
          </p:nvPr>
        </p:nvSpPr>
        <p:spPr>
          <a:xfrm>
            <a:off x="4299500" y="2978623"/>
            <a:ext cx="3232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4401016"/>
            <a:ext cx="17004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5"/>
          </p:nvPr>
        </p:nvSpPr>
        <p:spPr>
          <a:xfrm>
            <a:off x="953467" y="5443561"/>
            <a:ext cx="3232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6" hasCustomPrompt="1"/>
          </p:nvPr>
        </p:nvSpPr>
        <p:spPr>
          <a:xfrm>
            <a:off x="4299500" y="4401016"/>
            <a:ext cx="17004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7"/>
          </p:nvPr>
        </p:nvSpPr>
        <p:spPr>
          <a:xfrm>
            <a:off x="4299500" y="5443561"/>
            <a:ext cx="3232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8"/>
          </p:nvPr>
        </p:nvSpPr>
        <p:spPr>
          <a:xfrm>
            <a:off x="953467" y="593367"/>
            <a:ext cx="703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9"/>
          </p:nvPr>
        </p:nvSpPr>
        <p:spPr>
          <a:xfrm>
            <a:off x="953467" y="2442484"/>
            <a:ext cx="3232400" cy="6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3"/>
          </p:nvPr>
        </p:nvSpPr>
        <p:spPr>
          <a:xfrm>
            <a:off x="4299500" y="2442484"/>
            <a:ext cx="3232400" cy="6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4"/>
          </p:nvPr>
        </p:nvSpPr>
        <p:spPr>
          <a:xfrm>
            <a:off x="953467" y="4895957"/>
            <a:ext cx="3232400" cy="6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5"/>
          </p:nvPr>
        </p:nvSpPr>
        <p:spPr>
          <a:xfrm>
            <a:off x="4299500" y="4895957"/>
            <a:ext cx="3232400" cy="6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-801527" y="3120487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2577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5839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>
            <a:off x="169872" y="332781"/>
            <a:ext cx="1567179" cy="66739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289267" y="3228800"/>
            <a:ext cx="3436000" cy="85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961867" y="1903200"/>
            <a:ext cx="20908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289267" y="4282000"/>
            <a:ext cx="3436000" cy="67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10454939" y="257847"/>
            <a:ext cx="1567179" cy="66739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6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914067" y="0"/>
            <a:ext cx="527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7867667" y="0"/>
            <a:ext cx="3370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953467" y="598400"/>
            <a:ext cx="6072800" cy="1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53467" y="2630000"/>
            <a:ext cx="5672000" cy="3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229106" y="5950854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909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5839567" y="0"/>
            <a:ext cx="6352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953467" y="3228800"/>
            <a:ext cx="41864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2004800"/>
            <a:ext cx="418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953467" y="4180400"/>
            <a:ext cx="4186400" cy="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378739" y="438281"/>
            <a:ext cx="1567179" cy="66739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1455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0" y="3429033"/>
            <a:ext cx="12192000" cy="342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2008900" y="1551033"/>
            <a:ext cx="8174400" cy="114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2190400" y="619017"/>
            <a:ext cx="7811200" cy="93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-617194" y="1800920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8"/>
          <p:cNvSpPr/>
          <p:nvPr/>
        </p:nvSpPr>
        <p:spPr>
          <a:xfrm>
            <a:off x="10454939" y="257847"/>
            <a:ext cx="1567179" cy="66739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7848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10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229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0" y="3662233"/>
            <a:ext cx="12192000" cy="319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2045200" y="713333"/>
            <a:ext cx="8101600" cy="201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2045200" y="2728200"/>
            <a:ext cx="81016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" name="Google Shape;50;p11"/>
          <p:cNvSpPr/>
          <p:nvPr/>
        </p:nvSpPr>
        <p:spPr>
          <a:xfrm>
            <a:off x="220640" y="404820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582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A895-6349-4EED-84C9-46C2C61B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C30D4-538E-4C0A-A445-03808EE7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BCE7E-A227-440A-9474-87CFFA08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189AE-6BA5-4D70-A53D-A21F7754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C0BFF-2D36-42D6-ABB6-458A033C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12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0" y="4001367"/>
            <a:ext cx="12192000" cy="285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850800" y="713333"/>
            <a:ext cx="8490400" cy="3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67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B1A5-9FBA-4914-829C-1C02B170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F65BD-FF35-4FBE-AAD0-93AF6F385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C4FF6-DFEB-4F8C-B03E-D40522A4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F4B5B-65D3-47E1-9D42-B1CFE98D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FD3BE-1A28-4307-BAB5-E8BA75D5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9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1DDF-EAB0-408B-8B98-7389B63F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A5589-372D-4181-B670-4275147B4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68915-2F6A-4AA0-950D-36E50F1A0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4260B-6F8A-4790-B5CA-E6D172B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408FD-6937-410D-A6E1-3B944010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FEE4E-261A-4CDC-A692-9A2F1C58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C25A-BE9D-4D9B-9E1C-47AFA7FE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77D70-3414-4462-A71A-6B15437C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1E009-BB42-4E6C-BEED-451B8FD62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16289-2D58-4737-8527-57560B487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F46A2-E0DE-409A-9160-168ADCC12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F886A-978E-4A31-A481-D6CBA8E1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3FA1E7-388E-49BD-AF24-18750CD3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FD5AA-3F5D-466D-BD39-0EAE66D9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8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C482-BCE4-4BDB-8097-104D304B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89B69-5986-4B4F-8EA8-AFD355F8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312C3-01E2-496C-B9CE-AB3E7125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376F5-FBC2-43C2-B104-FAD0500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3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79593-B2DE-4012-8385-35B64293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5B340-8D80-478E-85FB-E2AC68BB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EAECD-A034-4777-A260-727D32C4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2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E6A2-9128-42AB-96D2-AC012210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98AD1-18A1-4D4D-B4F5-EA470CAC5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046F4-731D-4B19-88CD-C0D59F9B7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369BF-76F0-4396-9EB5-97193D1C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2380A-F17B-4C9B-98C9-F01038D3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A1213-47E6-4C36-A40C-63AD30B52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1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24A1-E343-4D14-A201-E2A99924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A623-E64C-4B3E-9716-680060BD7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41ED8-C75E-4EA1-B49B-A514E8BC4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FDEFE-CD52-4A56-A539-DC56951A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9C226-7D8C-45E9-B809-4EF841F1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C509-1CB4-40D4-AEEB-69A14122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44BC8-333A-4607-96E2-8F2CE6B7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8CF0-2FD3-432E-AFFF-1D0CF06B5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BC33-229D-495D-9302-4564CA9A7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EC934-FFDE-476B-99D0-4965B895A35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C03AD-1DAC-4576-A7EF-9D95878CE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AA29A-6F1E-4E10-96DE-49DBBFAD7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3DF-28DE-4C63-8296-F930AF11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6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2.xml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4.wav"/><Relationship Id="rId7" Type="http://schemas.openxmlformats.org/officeDocument/2006/relationships/image" Target="../media/image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audio" Target="../media/audio6.wav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/>
          <p:nvPr/>
        </p:nvSpPr>
        <p:spPr>
          <a:xfrm>
            <a:off x="9980697" y="4876250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3" name="Google Shape;193;p35"/>
          <p:cNvSpPr/>
          <p:nvPr/>
        </p:nvSpPr>
        <p:spPr>
          <a:xfrm>
            <a:off x="5786264" y="43275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4" name="Google Shape;194;p35"/>
          <p:cNvSpPr/>
          <p:nvPr/>
        </p:nvSpPr>
        <p:spPr>
          <a:xfrm>
            <a:off x="801616" y="4878881"/>
            <a:ext cx="1171625" cy="49897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5" name="Google Shape;195;p35"/>
          <p:cNvGrpSpPr/>
          <p:nvPr/>
        </p:nvGrpSpPr>
        <p:grpSpPr>
          <a:xfrm>
            <a:off x="6096067" y="5062386"/>
            <a:ext cx="6096051" cy="1795781"/>
            <a:chOff x="5071650" y="2144168"/>
            <a:chExt cx="4072359" cy="1694347"/>
          </a:xfrm>
        </p:grpSpPr>
        <p:sp>
          <p:nvSpPr>
            <p:cNvPr id="196" name="Google Shape;196;p35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8" name="Google Shape;338;p35"/>
          <p:cNvGrpSpPr/>
          <p:nvPr/>
        </p:nvGrpSpPr>
        <p:grpSpPr>
          <a:xfrm>
            <a:off x="65" y="5062386"/>
            <a:ext cx="6096051" cy="1795781"/>
            <a:chOff x="5071650" y="2144168"/>
            <a:chExt cx="4072359" cy="1694347"/>
          </a:xfrm>
        </p:grpSpPr>
        <p:sp>
          <p:nvSpPr>
            <p:cNvPr id="339" name="Google Shape;339;p35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81" name="Google Shape;481;p35"/>
          <p:cNvSpPr txBox="1">
            <a:spLocks noGrp="1"/>
          </p:cNvSpPr>
          <p:nvPr>
            <p:ph type="ctrTitle"/>
          </p:nvPr>
        </p:nvSpPr>
        <p:spPr>
          <a:xfrm>
            <a:off x="3096856" y="622476"/>
            <a:ext cx="5843944" cy="21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7333" dirty="0">
                <a:solidFill>
                  <a:schemeClr val="dk1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</a:rPr>
              <a:t>Unit4</a:t>
            </a:r>
            <a:br>
              <a:rPr lang="en-US" sz="7333" dirty="0">
                <a:solidFill>
                  <a:schemeClr val="dk1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</a:rPr>
            </a:br>
            <a:r>
              <a:rPr lang="en-US" sz="7333" dirty="0">
                <a:solidFill>
                  <a:schemeClr val="dk1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</a:rPr>
              <a:t>ACTIVITIES</a:t>
            </a:r>
            <a:endParaRPr sz="7066" dirty="0">
              <a:solidFill>
                <a:schemeClr val="lt2"/>
              </a:solidFill>
              <a:latin typeface="Times New Roman" panose="02020603050405020304" pitchFamily="18" charset="0"/>
              <a:ea typeface="Montserrat Medium"/>
              <a:cs typeface="Times New Roman" panose="02020603050405020304" pitchFamily="18" charset="0"/>
              <a:sym typeface="Montserrat Medium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0218777" y="5186621"/>
            <a:ext cx="2316751" cy="1683673"/>
            <a:chOff x="6174370" y="2349926"/>
            <a:chExt cx="2048288" cy="1488571"/>
          </a:xfrm>
        </p:grpSpPr>
        <p:sp>
          <p:nvSpPr>
            <p:cNvPr id="483" name="Google Shape;483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92" name="Google Shape;592;p35"/>
          <p:cNvGrpSpPr/>
          <p:nvPr/>
        </p:nvGrpSpPr>
        <p:grpSpPr>
          <a:xfrm>
            <a:off x="8106317" y="5186621"/>
            <a:ext cx="2316751" cy="1683673"/>
            <a:chOff x="6174370" y="2349926"/>
            <a:chExt cx="2048288" cy="1488571"/>
          </a:xfrm>
        </p:grpSpPr>
        <p:sp>
          <p:nvSpPr>
            <p:cNvPr id="593" name="Google Shape;593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02" name="Google Shape;702;p35"/>
          <p:cNvGrpSpPr/>
          <p:nvPr/>
        </p:nvGrpSpPr>
        <p:grpSpPr>
          <a:xfrm>
            <a:off x="10123807" y="5665114"/>
            <a:ext cx="392024" cy="1205391"/>
            <a:chOff x="7914437" y="2489807"/>
            <a:chExt cx="408642" cy="1256488"/>
          </a:xfrm>
        </p:grpSpPr>
        <p:sp>
          <p:nvSpPr>
            <p:cNvPr id="703" name="Google Shape;703;p35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704" name="Google Shape;704;p35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705" name="Google Shape;705;p35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709" name="Google Shape;709;p35"/>
          <p:cNvGrpSpPr/>
          <p:nvPr/>
        </p:nvGrpSpPr>
        <p:grpSpPr>
          <a:xfrm>
            <a:off x="5993855" y="5186621"/>
            <a:ext cx="2316751" cy="1683673"/>
            <a:chOff x="6174370" y="2349926"/>
            <a:chExt cx="2048288" cy="1488571"/>
          </a:xfrm>
        </p:grpSpPr>
        <p:sp>
          <p:nvSpPr>
            <p:cNvPr id="710" name="Google Shape;710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9" name="Google Shape;819;p35"/>
          <p:cNvGrpSpPr/>
          <p:nvPr/>
        </p:nvGrpSpPr>
        <p:grpSpPr>
          <a:xfrm>
            <a:off x="3881395" y="5186621"/>
            <a:ext cx="2316751" cy="1683673"/>
            <a:chOff x="6174370" y="2349926"/>
            <a:chExt cx="2048288" cy="1488571"/>
          </a:xfrm>
        </p:grpSpPr>
        <p:sp>
          <p:nvSpPr>
            <p:cNvPr id="820" name="Google Shape;820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29" name="Google Shape;929;p35"/>
          <p:cNvGrpSpPr/>
          <p:nvPr/>
        </p:nvGrpSpPr>
        <p:grpSpPr>
          <a:xfrm>
            <a:off x="5903008" y="5665114"/>
            <a:ext cx="392024" cy="1205391"/>
            <a:chOff x="7914437" y="2489807"/>
            <a:chExt cx="408642" cy="1256488"/>
          </a:xfrm>
        </p:grpSpPr>
        <p:sp>
          <p:nvSpPr>
            <p:cNvPr id="930" name="Google Shape;930;p35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31" name="Google Shape;931;p35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932" name="Google Shape;932;p35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36" name="Google Shape;936;p35"/>
          <p:cNvGrpSpPr/>
          <p:nvPr/>
        </p:nvGrpSpPr>
        <p:grpSpPr>
          <a:xfrm>
            <a:off x="1768935" y="5186621"/>
            <a:ext cx="2316751" cy="1683673"/>
            <a:chOff x="6174370" y="2349926"/>
            <a:chExt cx="2048288" cy="1488571"/>
          </a:xfrm>
        </p:grpSpPr>
        <p:sp>
          <p:nvSpPr>
            <p:cNvPr id="937" name="Google Shape;937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6" name="Google Shape;1046;p35"/>
          <p:cNvGrpSpPr/>
          <p:nvPr/>
        </p:nvGrpSpPr>
        <p:grpSpPr>
          <a:xfrm>
            <a:off x="-343526" y="5186621"/>
            <a:ext cx="2316751" cy="1683673"/>
            <a:chOff x="6174370" y="2349926"/>
            <a:chExt cx="2048288" cy="1488571"/>
          </a:xfrm>
        </p:grpSpPr>
        <p:sp>
          <p:nvSpPr>
            <p:cNvPr id="1047" name="Google Shape;1047;p35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6" name="Google Shape;1156;p35"/>
          <p:cNvGrpSpPr/>
          <p:nvPr/>
        </p:nvGrpSpPr>
        <p:grpSpPr>
          <a:xfrm>
            <a:off x="3792595" y="5664965"/>
            <a:ext cx="392052" cy="1205540"/>
            <a:chOff x="1735563" y="3938352"/>
            <a:chExt cx="391948" cy="1205218"/>
          </a:xfrm>
        </p:grpSpPr>
        <p:sp>
          <p:nvSpPr>
            <p:cNvPr id="1157" name="Google Shape;1157;p35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9" name="Google Shape;1159;p35"/>
          <p:cNvGrpSpPr/>
          <p:nvPr/>
        </p:nvGrpSpPr>
        <p:grpSpPr>
          <a:xfrm>
            <a:off x="1682211" y="5665114"/>
            <a:ext cx="392024" cy="1205391"/>
            <a:chOff x="7914437" y="2489807"/>
            <a:chExt cx="408642" cy="1256488"/>
          </a:xfrm>
        </p:grpSpPr>
        <p:sp>
          <p:nvSpPr>
            <p:cNvPr id="1160" name="Google Shape;1160;p35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161" name="Google Shape;1161;p35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162" name="Google Shape;1162;p35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3" name="Google Shape;1163;p35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166" name="Google Shape;1166;p35"/>
          <p:cNvGrpSpPr/>
          <p:nvPr/>
        </p:nvGrpSpPr>
        <p:grpSpPr>
          <a:xfrm>
            <a:off x="8013394" y="5664965"/>
            <a:ext cx="392052" cy="1205540"/>
            <a:chOff x="1735563" y="3938352"/>
            <a:chExt cx="391948" cy="1205218"/>
          </a:xfrm>
        </p:grpSpPr>
        <p:sp>
          <p:nvSpPr>
            <p:cNvPr id="1167" name="Google Shape;1167;p35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69" name="Google Shape;1169;p35"/>
          <p:cNvSpPr txBox="1">
            <a:spLocks noGrp="1"/>
          </p:cNvSpPr>
          <p:nvPr>
            <p:ph type="subTitle" idx="1"/>
          </p:nvPr>
        </p:nvSpPr>
        <p:spPr>
          <a:xfrm>
            <a:off x="2523664" y="3156000"/>
            <a:ext cx="6525200" cy="54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667" b="1" dirty="0">
                <a:solidFill>
                  <a:srgbClr val="FF0000"/>
                </a:solidFill>
              </a:rPr>
              <a:t>CULTURE 1.1</a:t>
            </a:r>
            <a:endParaRPr sz="2667" b="1" dirty="0">
              <a:solidFill>
                <a:srgbClr val="FF0000"/>
              </a:solidFill>
            </a:endParaRPr>
          </a:p>
        </p:txBody>
      </p:sp>
      <p:sp>
        <p:nvSpPr>
          <p:cNvPr id="1170" name="Google Shape;1170;p35"/>
          <p:cNvSpPr/>
          <p:nvPr/>
        </p:nvSpPr>
        <p:spPr>
          <a:xfrm>
            <a:off x="10652790" y="2848387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BE1095-C3D3-A457-7391-9137A8D7E5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190" y="229817"/>
            <a:ext cx="2716540" cy="15776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1CE968-7EE6-5F76-5AE7-513524BC084D}"/>
              </a:ext>
            </a:extLst>
          </p:cNvPr>
          <p:cNvSpPr/>
          <p:nvPr/>
        </p:nvSpPr>
        <p:spPr>
          <a:xfrm>
            <a:off x="321340" y="302438"/>
            <a:ext cx="11399821" cy="6406397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1E0A35-D97F-E3F4-C117-1CCCDF44CF0D}"/>
              </a:ext>
            </a:extLst>
          </p:cNvPr>
          <p:cNvSpPr/>
          <p:nvPr/>
        </p:nvSpPr>
        <p:spPr>
          <a:xfrm>
            <a:off x="4100711" y="5496605"/>
            <a:ext cx="4209422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coffee shop</a:t>
            </a:r>
          </a:p>
        </p:txBody>
      </p:sp>
      <p:pic>
        <p:nvPicPr>
          <p:cNvPr id="4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DDC0BB29-D58D-EDFF-DEF6-768CCAE28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19" end="1883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165" y="5813415"/>
            <a:ext cx="685075" cy="685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68DEA-8849-1FEF-67E7-63C4BC6A9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280" y="776679"/>
            <a:ext cx="6382341" cy="4554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3567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02438" y="110632"/>
            <a:ext cx="11666348" cy="6636737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80E60980-20E9-1439-F39A-EAE030014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3328" y="210592"/>
            <a:ext cx="685075" cy="685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8BF12-2F11-27AE-2C42-34F91123F89E}"/>
              </a:ext>
            </a:extLst>
          </p:cNvPr>
          <p:cNvSpPr/>
          <p:nvPr/>
        </p:nvSpPr>
        <p:spPr>
          <a:xfrm>
            <a:off x="896283" y="115967"/>
            <a:ext cx="8323061" cy="63600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3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A.  1.Listen and point. Repeat.</a:t>
            </a:r>
          </a:p>
        </p:txBody>
      </p:sp>
      <p:sp>
        <p:nvSpPr>
          <p:cNvPr id="4" name="Google Shape;1150;p38">
            <a:extLst>
              <a:ext uri="{FF2B5EF4-FFF2-40B4-BE49-F238E27FC236}">
                <a16:creationId xmlns:a16="http://schemas.microsoft.com/office/drawing/2014/main" id="{804927A1-F785-7004-DC4A-D0EEB9EE77F0}"/>
              </a:ext>
            </a:extLst>
          </p:cNvPr>
          <p:cNvSpPr txBox="1">
            <a:spLocks/>
          </p:cNvSpPr>
          <p:nvPr/>
        </p:nvSpPr>
        <p:spPr>
          <a:xfrm>
            <a:off x="-479667" y="2981739"/>
            <a:ext cx="5616748" cy="138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3200" dirty="0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A06C8-BBF1-C183-AC8D-89ECD0AA3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3"/>
          <a:stretch/>
        </p:blipFill>
        <p:spPr>
          <a:xfrm>
            <a:off x="918371" y="1081587"/>
            <a:ext cx="2820672" cy="201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8DA7D-9529-D006-F9B1-DFCFAB5FAA4C}"/>
              </a:ext>
            </a:extLst>
          </p:cNvPr>
          <p:cNvSpPr/>
          <p:nvPr/>
        </p:nvSpPr>
        <p:spPr>
          <a:xfrm>
            <a:off x="5004820" y="3084247"/>
            <a:ext cx="2318905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soccer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4C076-9768-DC80-0837-E2806136F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0759" y="1049358"/>
            <a:ext cx="2840325" cy="201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334860-DC52-0C98-A0DF-578C9E5B8553}"/>
              </a:ext>
            </a:extLst>
          </p:cNvPr>
          <p:cNvSpPr/>
          <p:nvPr/>
        </p:nvSpPr>
        <p:spPr>
          <a:xfrm>
            <a:off x="8602800" y="3054961"/>
            <a:ext cx="2874053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arcade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9B8B5C-5C4B-9DBD-C563-79E05C87A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2800" y="1044034"/>
            <a:ext cx="2814141" cy="201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546ACC-6250-1DC2-70CE-3CA149D2031D}"/>
              </a:ext>
            </a:extLst>
          </p:cNvPr>
          <p:cNvSpPr/>
          <p:nvPr/>
        </p:nvSpPr>
        <p:spPr>
          <a:xfrm>
            <a:off x="2818429" y="5922206"/>
            <a:ext cx="213616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skate park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CB37CC-416C-63B2-E790-FAB77141E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7044" y="3885462"/>
            <a:ext cx="2820672" cy="201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310E1E-2936-0CE4-0AFE-AEE0BD5762E2}"/>
              </a:ext>
            </a:extLst>
          </p:cNvPr>
          <p:cNvSpPr/>
          <p:nvPr/>
        </p:nvSpPr>
        <p:spPr>
          <a:xfrm>
            <a:off x="7246463" y="5903527"/>
            <a:ext cx="2356414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coffee shop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36BCA4-DA41-D2B5-286D-81C56A9089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2081" y="3892599"/>
            <a:ext cx="2818193" cy="201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06F9C4-276A-0A31-FFA0-F2823DCC78B7}"/>
              </a:ext>
            </a:extLst>
          </p:cNvPr>
          <p:cNvSpPr/>
          <p:nvPr/>
        </p:nvSpPr>
        <p:spPr>
          <a:xfrm>
            <a:off x="484646" y="776250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92E292-6AE8-60AB-3FF4-3128BC11C12D}"/>
              </a:ext>
            </a:extLst>
          </p:cNvPr>
          <p:cNvSpPr/>
          <p:nvPr/>
        </p:nvSpPr>
        <p:spPr>
          <a:xfrm>
            <a:off x="4279267" y="773551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941CB-56E0-F0CB-3AB4-3EDD6B8903A3}"/>
              </a:ext>
            </a:extLst>
          </p:cNvPr>
          <p:cNvSpPr/>
          <p:nvPr/>
        </p:nvSpPr>
        <p:spPr>
          <a:xfrm>
            <a:off x="8148340" y="773551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2AA28D-0A79-BD9B-C50A-EBDDF0C08D71}"/>
              </a:ext>
            </a:extLst>
          </p:cNvPr>
          <p:cNvSpPr/>
          <p:nvPr/>
        </p:nvSpPr>
        <p:spPr>
          <a:xfrm>
            <a:off x="2051755" y="3647299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5BDA31-A300-9759-66DB-1E1A36153EB0}"/>
              </a:ext>
            </a:extLst>
          </p:cNvPr>
          <p:cNvSpPr/>
          <p:nvPr/>
        </p:nvSpPr>
        <p:spPr>
          <a:xfrm>
            <a:off x="6557315" y="3654701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40730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oogle Shape;1525;p41"/>
          <p:cNvGrpSpPr/>
          <p:nvPr/>
        </p:nvGrpSpPr>
        <p:grpSpPr>
          <a:xfrm>
            <a:off x="66" y="5062386"/>
            <a:ext cx="12192052" cy="1795781"/>
            <a:chOff x="49" y="3796789"/>
            <a:chExt cx="9144039" cy="1346836"/>
          </a:xfrm>
        </p:grpSpPr>
        <p:grpSp>
          <p:nvGrpSpPr>
            <p:cNvPr id="1526" name="Google Shape;1526;p41"/>
            <p:cNvGrpSpPr/>
            <p:nvPr/>
          </p:nvGrpSpPr>
          <p:grpSpPr>
            <a:xfrm>
              <a:off x="4572050" y="3796789"/>
              <a:ext cx="4572038" cy="1346836"/>
              <a:chOff x="5071650" y="2144168"/>
              <a:chExt cx="4072359" cy="1694347"/>
            </a:xfrm>
          </p:grpSpPr>
          <p:sp>
            <p:nvSpPr>
              <p:cNvPr id="1527" name="Google Shape;1527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8" name="Google Shape;1568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9" name="Google Shape;1569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6" name="Google Shape;1576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7" name="Google Shape;1577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8" name="Google Shape;1578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9" name="Google Shape;1579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0" name="Google Shape;1580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1" name="Google Shape;1581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2" name="Google Shape;1582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3" name="Google Shape;1583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9" name="Google Shape;1619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0" name="Google Shape;1620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7" name="Google Shape;1627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8" name="Google Shape;1628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9" name="Google Shape;1629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0" name="Google Shape;1630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1" name="Google Shape;1631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2" name="Google Shape;1632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3" name="Google Shape;1633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4" name="Google Shape;1634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5" name="Google Shape;1635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6" name="Google Shape;1636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669" name="Google Shape;1669;p41"/>
            <p:cNvGrpSpPr/>
            <p:nvPr/>
          </p:nvGrpSpPr>
          <p:grpSpPr>
            <a:xfrm>
              <a:off x="49" y="3796789"/>
              <a:ext cx="4572038" cy="1346836"/>
              <a:chOff x="5071650" y="2144168"/>
              <a:chExt cx="4072359" cy="1694347"/>
            </a:xfrm>
          </p:grpSpPr>
          <p:sp>
            <p:nvSpPr>
              <p:cNvPr id="1670" name="Google Shape;1670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9" name="Google Shape;1689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0" name="Google Shape;1690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1" name="Google Shape;1691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2" name="Google Shape;1692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3" name="Google Shape;1693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4" name="Google Shape;1694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5" name="Google Shape;1695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8" name="Google Shape;1698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9" name="Google Shape;1699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0" name="Google Shape;1700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1" name="Google Shape;1701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2" name="Google Shape;1702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3" name="Google Shape;1703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4" name="Google Shape;1704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5" name="Google Shape;1705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5" name="Google Shape;1715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6" name="Google Shape;1716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7" name="Google Shape;1717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8" name="Google Shape;1718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6" name="Google Shape;1726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7" name="Google Shape;1727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8" name="Google Shape;1728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9" name="Google Shape;1729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0" name="Google Shape;1730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1" name="Google Shape;1731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2" name="Google Shape;1732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3" name="Google Shape;1733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4" name="Google Shape;1734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5" name="Google Shape;1735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6" name="Google Shape;1736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7" name="Google Shape;1737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8" name="Google Shape;1738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9" name="Google Shape;1739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0" name="Google Shape;1740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1" name="Google Shape;1741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2" name="Google Shape;1742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3" name="Google Shape;1743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4" name="Google Shape;1744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5" name="Google Shape;1745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6" name="Google Shape;1746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7" name="Google Shape;1747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8" name="Google Shape;1748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9" name="Google Shape;1749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0" name="Google Shape;1750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1" name="Google Shape;1751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2" name="Google Shape;1752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3" name="Google Shape;1753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4" name="Google Shape;1754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5" name="Google Shape;1755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6" name="Google Shape;1756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2" name="Google Shape;1772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3" name="Google Shape;1773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4" name="Google Shape;1794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5" name="Google Shape;1795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812" name="Google Shape;1812;p41"/>
          <p:cNvGrpSpPr/>
          <p:nvPr/>
        </p:nvGrpSpPr>
        <p:grpSpPr>
          <a:xfrm>
            <a:off x="3034500" y="5156098"/>
            <a:ext cx="1600776" cy="1702583"/>
            <a:chOff x="5652220" y="362938"/>
            <a:chExt cx="494800" cy="526268"/>
          </a:xfrm>
        </p:grpSpPr>
        <p:sp>
          <p:nvSpPr>
            <p:cNvPr id="1813" name="Google Shape;1813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96" name="Google Shape;1896;p41"/>
          <p:cNvGrpSpPr/>
          <p:nvPr/>
        </p:nvGrpSpPr>
        <p:grpSpPr>
          <a:xfrm>
            <a:off x="389271" y="4559589"/>
            <a:ext cx="2645229" cy="2298079"/>
            <a:chOff x="5632418" y="1229663"/>
            <a:chExt cx="2900895" cy="2520192"/>
          </a:xfrm>
        </p:grpSpPr>
        <p:grpSp>
          <p:nvGrpSpPr>
            <p:cNvPr id="1897" name="Google Shape;1897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1898" name="Google Shape;1898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99" name="Google Shape;1899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0" name="Google Shape;1900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1" name="Google Shape;1901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2" name="Google Shape;1902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3" name="Google Shape;1903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4" name="Google Shape;1904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5" name="Google Shape;1905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/>
                  <a:t>++</a:t>
                </a:r>
                <a:endParaRPr sz="2400"/>
              </a:p>
            </p:txBody>
          </p:sp>
          <p:sp>
            <p:nvSpPr>
              <p:cNvPr id="1906" name="Google Shape;1906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7" name="Google Shape;1907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8" name="Google Shape;1908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" name="Google Shape;1909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0" name="Google Shape;1910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1" name="Google Shape;1911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2" name="Google Shape;1912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3" name="Google Shape;1913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4" name="Google Shape;1914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5" name="Google Shape;1915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6" name="Google Shape;1916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7" name="Google Shape;1917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8" name="Google Shape;1918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9" name="Google Shape;1919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0" name="Google Shape;1920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1" name="Google Shape;1921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2" name="Google Shape;1922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3" name="Google Shape;1923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4" name="Google Shape;1924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5" name="Google Shape;1925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6" name="Google Shape;1926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7" name="Google Shape;1927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8" name="Google Shape;1928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9" name="Google Shape;1929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0" name="Google Shape;1930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1" name="Google Shape;1931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2" name="Google Shape;1932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3" name="Google Shape;1933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4" name="Google Shape;1934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5" name="Google Shape;1935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6" name="Google Shape;1936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7" name="Google Shape;1937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8" name="Google Shape;1938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9" name="Google Shape;1939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0" name="Google Shape;1940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1" name="Google Shape;1941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2" name="Google Shape;1942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3" name="Google Shape;1943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4" name="Google Shape;1944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5" name="Google Shape;1945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6" name="Google Shape;1946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7" name="Google Shape;1947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8" name="Google Shape;1948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9" name="Google Shape;1949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0" name="Google Shape;1950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1" name="Google Shape;1951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2" name="Google Shape;1952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3" name="Google Shape;1953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4" name="Google Shape;1954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5" name="Google Shape;1955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6" name="Google Shape;1956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7" name="Google Shape;1957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8" name="Google Shape;1958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9" name="Google Shape;1959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0" name="Google Shape;1960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1" name="Google Shape;1961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2" name="Google Shape;1962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3" name="Google Shape;1963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4" name="Google Shape;1964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5" name="Google Shape;1965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970" name="Google Shape;1970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71" name="Google Shape;1971;p41"/>
          <p:cNvSpPr txBox="1">
            <a:spLocks noGrp="1"/>
          </p:cNvSpPr>
          <p:nvPr>
            <p:ph type="title"/>
          </p:nvPr>
        </p:nvSpPr>
        <p:spPr>
          <a:xfrm>
            <a:off x="1823584" y="3258348"/>
            <a:ext cx="7811200" cy="9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 lang="en-US" sz="8000" dirty="0">
              <a:solidFill>
                <a:schemeClr val="lt2"/>
              </a:solidFill>
              <a:latin typeface="Times New Roman" panose="02020603050405020304" pitchFamily="18" charset="0"/>
              <a:ea typeface="Montserrat Medium"/>
              <a:cs typeface="Times New Roman" panose="02020603050405020304" pitchFamily="18" charset="0"/>
              <a:sym typeface="Montserrat Medium"/>
            </a:endParaRPr>
          </a:p>
        </p:txBody>
      </p:sp>
      <p:sp>
        <p:nvSpPr>
          <p:cNvPr id="1973" name="Google Shape;1973;p41"/>
          <p:cNvSpPr/>
          <p:nvPr/>
        </p:nvSpPr>
        <p:spPr>
          <a:xfrm>
            <a:off x="10522631" y="39164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4" name="Google Shape;1974;p41"/>
          <p:cNvSpPr/>
          <p:nvPr/>
        </p:nvSpPr>
        <p:spPr>
          <a:xfrm>
            <a:off x="5842331" y="39164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5" name="Google Shape;1975;p41"/>
          <p:cNvSpPr/>
          <p:nvPr/>
        </p:nvSpPr>
        <p:spPr>
          <a:xfrm>
            <a:off x="367666" y="3720315"/>
            <a:ext cx="1171625" cy="49897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76" name="Google Shape;1976;p41"/>
          <p:cNvGrpSpPr/>
          <p:nvPr/>
        </p:nvGrpSpPr>
        <p:grpSpPr>
          <a:xfrm>
            <a:off x="5899988" y="5665073"/>
            <a:ext cx="392024" cy="1205391"/>
            <a:chOff x="7914437" y="2489807"/>
            <a:chExt cx="408642" cy="1256488"/>
          </a:xfrm>
        </p:grpSpPr>
        <p:sp>
          <p:nvSpPr>
            <p:cNvPr id="1977" name="Google Shape;197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1" name="Google Shape;198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2" name="Google Shape;198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983" name="Google Shape;1983;p41"/>
          <p:cNvGrpSpPr/>
          <p:nvPr/>
        </p:nvGrpSpPr>
        <p:grpSpPr>
          <a:xfrm>
            <a:off x="5071601" y="5664998"/>
            <a:ext cx="392052" cy="1205540"/>
            <a:chOff x="1735563" y="3938352"/>
            <a:chExt cx="391948" cy="1205218"/>
          </a:xfrm>
        </p:grpSpPr>
        <p:sp>
          <p:nvSpPr>
            <p:cNvPr id="1984" name="Google Shape;198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86" name="Google Shape;1986;p41"/>
          <p:cNvGrpSpPr/>
          <p:nvPr/>
        </p:nvGrpSpPr>
        <p:grpSpPr>
          <a:xfrm>
            <a:off x="143877" y="5637041"/>
            <a:ext cx="392024" cy="1205391"/>
            <a:chOff x="7914437" y="2489807"/>
            <a:chExt cx="408642" cy="1256488"/>
          </a:xfrm>
        </p:grpSpPr>
        <p:sp>
          <p:nvSpPr>
            <p:cNvPr id="1987" name="Google Shape;198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988" name="Google Shape;198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89" name="Google Shape;198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0" name="Google Shape;199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1" name="Google Shape;199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993" name="Google Shape;1993;p41"/>
          <p:cNvGrpSpPr/>
          <p:nvPr/>
        </p:nvGrpSpPr>
        <p:grpSpPr>
          <a:xfrm>
            <a:off x="6728349" y="5664998"/>
            <a:ext cx="392052" cy="1205540"/>
            <a:chOff x="1735563" y="3938352"/>
            <a:chExt cx="391948" cy="1205218"/>
          </a:xfrm>
        </p:grpSpPr>
        <p:sp>
          <p:nvSpPr>
            <p:cNvPr id="1994" name="Google Shape;199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96" name="Google Shape;1996;p41"/>
          <p:cNvGrpSpPr/>
          <p:nvPr/>
        </p:nvGrpSpPr>
        <p:grpSpPr>
          <a:xfrm flipH="1">
            <a:off x="7556737" y="5155598"/>
            <a:ext cx="1600776" cy="1702583"/>
            <a:chOff x="5652220" y="362938"/>
            <a:chExt cx="494800" cy="526268"/>
          </a:xfrm>
        </p:grpSpPr>
        <p:sp>
          <p:nvSpPr>
            <p:cNvPr id="1997" name="Google Shape;1997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80" name="Google Shape;2080;p41"/>
          <p:cNvGrpSpPr/>
          <p:nvPr/>
        </p:nvGrpSpPr>
        <p:grpSpPr>
          <a:xfrm flipH="1">
            <a:off x="9157514" y="4559089"/>
            <a:ext cx="2645229" cy="2298079"/>
            <a:chOff x="5632418" y="1229663"/>
            <a:chExt cx="2900895" cy="2520192"/>
          </a:xfrm>
        </p:grpSpPr>
        <p:grpSp>
          <p:nvGrpSpPr>
            <p:cNvPr id="2081" name="Google Shape;2081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2082" name="Google Shape;2082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/>
                  <a:t>++</a:t>
                </a:r>
                <a:endParaRPr sz="2400"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7" name="Google Shape;2097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8" name="Google Shape;2098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3" name="Google Shape;2103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4" name="Google Shape;2104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5" name="Google Shape;2105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6" name="Google Shape;2106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1" name="Google Shape;2111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2" name="Google Shape;2112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3" name="Google Shape;2113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4" name="Google Shape;2114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5" name="Google Shape;2115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6" name="Google Shape;2116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7" name="Google Shape;2117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0" name="Google Shape;2120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1" name="Google Shape;2121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2" name="Google Shape;2122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5" name="Google Shape;2125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6" name="Google Shape;2126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7" name="Google Shape;2127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154" name="Google Shape;2154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55" name="Google Shape;2155;p41"/>
          <p:cNvGrpSpPr/>
          <p:nvPr/>
        </p:nvGrpSpPr>
        <p:grpSpPr>
          <a:xfrm>
            <a:off x="11656107" y="5655770"/>
            <a:ext cx="392024" cy="1205391"/>
            <a:chOff x="7914437" y="2489807"/>
            <a:chExt cx="408642" cy="1256488"/>
          </a:xfrm>
        </p:grpSpPr>
        <p:sp>
          <p:nvSpPr>
            <p:cNvPr id="2156" name="Google Shape;2156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157" name="Google Shape;2157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158" name="Google Shape;2158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639" name="TextBox 638">
            <a:extLst>
              <a:ext uri="{FF2B5EF4-FFF2-40B4-BE49-F238E27FC236}">
                <a16:creationId xmlns:a16="http://schemas.microsoft.com/office/drawing/2014/main" id="{8484D5F6-4CEE-4C49-8DF7-AC38059A4C9B}"/>
              </a:ext>
            </a:extLst>
          </p:cNvPr>
          <p:cNvSpPr txBox="1"/>
          <p:nvPr/>
        </p:nvSpPr>
        <p:spPr>
          <a:xfrm>
            <a:off x="2611144" y="987893"/>
            <a:ext cx="64052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br>
              <a:rPr lang="en-US" sz="6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6600" dirty="0">
              <a:solidFill>
                <a:schemeClr val="lt2"/>
              </a:solidFill>
              <a:latin typeface="Times New Roman" panose="02020603050405020304" pitchFamily="18" charset="0"/>
              <a:ea typeface="Montserrat Medium"/>
              <a:cs typeface="Times New Roman" panose="02020603050405020304" pitchFamily="18" charset="0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844676"/>
            <a:ext cx="30368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8 Estrella de 5 puntas"/>
          <p:cNvSpPr/>
          <p:nvPr/>
        </p:nvSpPr>
        <p:spPr>
          <a:xfrm rot="454857">
            <a:off x="5978527" y="2038351"/>
            <a:ext cx="492125" cy="43338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" name="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78" y="5373689"/>
            <a:ext cx="1755775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6" y="842963"/>
            <a:ext cx="5975351" cy="9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5966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046 C 0.04809 0.00972 0.08195 0.0331 0.07952 0.05347 C 0.07726 0.07338 0.03941 0.0824 -0.00434 0.07314 C -0.04826 0.06388 -0.08194 0.04004 -0.07951 0.02013 C -0.07725 -0.00024 -0.03958 -0.0088 0.00434 0.00046 Z " pathEditMode="relative" rAng="539474" ptsTypes="fffff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36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415" y="2727560"/>
            <a:ext cx="2145556" cy="309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8 Circular"/>
          <p:cNvSpPr/>
          <p:nvPr/>
        </p:nvSpPr>
        <p:spPr>
          <a:xfrm>
            <a:off x="4642102" y="4447944"/>
            <a:ext cx="177006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9 Circular"/>
          <p:cNvSpPr/>
          <p:nvPr/>
        </p:nvSpPr>
        <p:spPr>
          <a:xfrm rot="10800000">
            <a:off x="6225912" y="4422773"/>
            <a:ext cx="175101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29 Forma libre"/>
          <p:cNvSpPr/>
          <p:nvPr/>
        </p:nvSpPr>
        <p:spPr>
          <a:xfrm>
            <a:off x="6259763" y="4422775"/>
            <a:ext cx="152400" cy="22860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Llamada rectangular redondeada"/>
          <p:cNvSpPr/>
          <p:nvPr/>
        </p:nvSpPr>
        <p:spPr>
          <a:xfrm>
            <a:off x="5530809" y="885508"/>
            <a:ext cx="6091347" cy="1716089"/>
          </a:xfrm>
          <a:prstGeom prst="wedgeRoundRectCallout">
            <a:avLst>
              <a:gd name="adj1" fmla="val -9028"/>
              <a:gd name="adj2" fmla="val 908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I </a:t>
            </a:r>
            <a:r>
              <a:rPr lang="es-ES_tradnl" sz="3200" b="1" dirty="0" err="1">
                <a:solidFill>
                  <a:prstClr val="black"/>
                </a:solidFill>
              </a:rPr>
              <a:t>want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to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play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football</a:t>
            </a:r>
            <a:r>
              <a:rPr lang="es-ES_tradnl" sz="3200" b="1" dirty="0">
                <a:solidFill>
                  <a:prstClr val="black"/>
                </a:solidFill>
              </a:rPr>
              <a:t>. </a:t>
            </a:r>
            <a:r>
              <a:rPr lang="es-ES_tradnl" sz="3200" b="1" dirty="0" err="1">
                <a:solidFill>
                  <a:prstClr val="black"/>
                </a:solidFill>
              </a:rPr>
              <a:t>Where</a:t>
            </a:r>
            <a:r>
              <a:rPr lang="es-ES_tradnl" sz="3200" b="1" dirty="0">
                <a:solidFill>
                  <a:prstClr val="black"/>
                </a:solidFill>
              </a:rPr>
              <a:t> can I </a:t>
            </a:r>
            <a:r>
              <a:rPr lang="es-ES_tradnl" sz="3200" b="1" dirty="0" err="1">
                <a:solidFill>
                  <a:prstClr val="black"/>
                </a:solidFill>
              </a:rPr>
              <a:t>go</a:t>
            </a:r>
            <a:r>
              <a:rPr lang="es-ES_tradnl" sz="3200" b="1" dirty="0">
                <a:solidFill>
                  <a:prstClr val="black"/>
                </a:solidFill>
              </a:rPr>
              <a:t> ?</a:t>
            </a:r>
            <a:endParaRPr lang="es-ES_tradnl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30 Llamada rectangular redondeada"/>
          <p:cNvSpPr/>
          <p:nvPr/>
        </p:nvSpPr>
        <p:spPr>
          <a:xfrm>
            <a:off x="1884364" y="1052515"/>
            <a:ext cx="3275013" cy="1152525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4267" b="1" dirty="0">
                <a:solidFill>
                  <a:srgbClr val="FF0000"/>
                </a:solidFill>
                <a:latin typeface="Alata" panose="00000500000000000000" pitchFamily="2" charset="0"/>
              </a:rPr>
              <a:t>soccer </a:t>
            </a:r>
            <a:r>
              <a:rPr lang="es-ES_tradnl" sz="4267" b="1" dirty="0" err="1">
                <a:solidFill>
                  <a:srgbClr val="FF0000"/>
                </a:solidFill>
                <a:latin typeface="Alata" panose="00000500000000000000" pitchFamily="2" charset="0"/>
              </a:rPr>
              <a:t>field</a:t>
            </a:r>
            <a:endParaRPr lang="es-ES" sz="4000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2852739"/>
            <a:ext cx="2627312" cy="3541712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3 Estrella de 5 puntas"/>
          <p:cNvSpPr/>
          <p:nvPr/>
        </p:nvSpPr>
        <p:spPr>
          <a:xfrm>
            <a:off x="8124827" y="2492375"/>
            <a:ext cx="492125" cy="431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34" y="5600470"/>
            <a:ext cx="861231" cy="816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/>
          <p:cNvSpPr/>
          <p:nvPr/>
        </p:nvSpPr>
        <p:spPr>
          <a:xfrm>
            <a:off x="5602026" y="6138865"/>
            <a:ext cx="1439863" cy="407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2306" y="181143"/>
            <a:ext cx="4065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s-ES_tradnl" altLang="en-US" sz="2800" b="1" dirty="0" err="1">
                <a:solidFill>
                  <a:prstClr val="white"/>
                </a:solidFill>
                <a:latin typeface="Camranh" pitchFamily="2" charset="0"/>
              </a:rPr>
              <a:t>Answer</a:t>
            </a:r>
            <a:r>
              <a:rPr lang="es-ES_tradnl" altLang="en-US" sz="2800" b="1" dirty="0">
                <a:solidFill>
                  <a:prstClr val="white"/>
                </a:solidFill>
                <a:latin typeface="Camranh" pitchFamily="2" charset="0"/>
              </a:rPr>
              <a:t> </a:t>
            </a:r>
            <a:r>
              <a:rPr lang="es-ES_tradnl" altLang="en-US" sz="2800" b="1" dirty="0" err="1">
                <a:solidFill>
                  <a:prstClr val="white"/>
                </a:solidFill>
                <a:latin typeface="Camranh" pitchFamily="2" charset="0"/>
              </a:rPr>
              <a:t>the</a:t>
            </a:r>
            <a:r>
              <a:rPr lang="es-ES_tradnl" altLang="en-US" sz="2800" b="1" dirty="0">
                <a:solidFill>
                  <a:prstClr val="white"/>
                </a:solidFill>
                <a:latin typeface="Camranh" pitchFamily="2" charset="0"/>
              </a:rPr>
              <a:t> </a:t>
            </a:r>
            <a:r>
              <a:rPr lang="es-ES_tradnl" altLang="en-US" sz="2800" b="1" dirty="0" err="1">
                <a:solidFill>
                  <a:prstClr val="white"/>
                </a:solidFill>
                <a:latin typeface="Camranh" pitchFamily="2" charset="0"/>
              </a:rPr>
              <a:t>question</a:t>
            </a:r>
            <a:endParaRPr lang="es-ES" altLang="en-US" sz="2800" b="1" dirty="0">
              <a:solidFill>
                <a:prstClr val="white"/>
              </a:solidFill>
              <a:latin typeface="Camran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7" y="2508253"/>
            <a:ext cx="21875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5016502" y="4292600"/>
            <a:ext cx="177006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6600827" y="4292600"/>
            <a:ext cx="175101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6643688" y="4311651"/>
            <a:ext cx="152400" cy="22860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5951539" y="440762"/>
            <a:ext cx="5511592" cy="1703951"/>
          </a:xfrm>
          <a:prstGeom prst="wedgeRoundRectCallout">
            <a:avLst>
              <a:gd name="adj1" fmla="val 451"/>
              <a:gd name="adj2" fmla="val 110164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I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want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drink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juice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Where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can I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2060354" y="822251"/>
            <a:ext cx="3099023" cy="1382789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coffee shop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2852739"/>
            <a:ext cx="2627312" cy="3541712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11 Estrella de 5 puntas"/>
          <p:cNvSpPr/>
          <p:nvPr/>
        </p:nvSpPr>
        <p:spPr>
          <a:xfrm>
            <a:off x="8124827" y="2492375"/>
            <a:ext cx="492125" cy="431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34" y="5600470"/>
            <a:ext cx="861231" cy="816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Rectángulo redondeado"/>
          <p:cNvSpPr/>
          <p:nvPr/>
        </p:nvSpPr>
        <p:spPr>
          <a:xfrm>
            <a:off x="5951538" y="6008689"/>
            <a:ext cx="1439863" cy="407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34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7" y="2508253"/>
            <a:ext cx="21875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5016502" y="4292600"/>
            <a:ext cx="177006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6600827" y="4292600"/>
            <a:ext cx="175101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6643688" y="4311651"/>
            <a:ext cx="152400" cy="22860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5751446" y="260349"/>
            <a:ext cx="6029737" cy="2066928"/>
          </a:xfrm>
          <a:prstGeom prst="wedgeRoundRectCallout">
            <a:avLst>
              <a:gd name="adj1" fmla="val -5222"/>
              <a:gd name="adj2" fmla="val 8401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600" b="1" dirty="0">
                <a:solidFill>
                  <a:prstClr val="black"/>
                </a:solidFill>
              </a:rPr>
              <a:t>I </a:t>
            </a:r>
            <a:r>
              <a:rPr lang="es-ES_tradnl" sz="3600" b="1" dirty="0" err="1">
                <a:solidFill>
                  <a:prstClr val="black"/>
                </a:solidFill>
              </a:rPr>
              <a:t>want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to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play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game</a:t>
            </a:r>
            <a:r>
              <a:rPr lang="es-ES_tradnl" sz="3600" b="1" dirty="0">
                <a:solidFill>
                  <a:prstClr val="black"/>
                </a:solidFill>
              </a:rPr>
              <a:t>. </a:t>
            </a:r>
            <a:r>
              <a:rPr lang="es-ES_tradnl" sz="3600" b="1" dirty="0" err="1">
                <a:solidFill>
                  <a:prstClr val="black"/>
                </a:solidFill>
              </a:rPr>
              <a:t>Where</a:t>
            </a:r>
            <a:r>
              <a:rPr lang="es-ES_tradnl" sz="3600" b="1" dirty="0">
                <a:solidFill>
                  <a:prstClr val="black"/>
                </a:solidFill>
              </a:rPr>
              <a:t> can I </a:t>
            </a:r>
            <a:r>
              <a:rPr lang="es-ES_tradnl" sz="3600" b="1" dirty="0" err="1">
                <a:solidFill>
                  <a:prstClr val="black"/>
                </a:solidFill>
              </a:rPr>
              <a:t>go</a:t>
            </a:r>
            <a:r>
              <a:rPr lang="es-ES_tradnl" sz="3600" b="1" dirty="0">
                <a:solidFill>
                  <a:prstClr val="black"/>
                </a:solidFill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2292440" y="1052515"/>
            <a:ext cx="3155861" cy="1152525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4267" b="1" dirty="0">
                <a:solidFill>
                  <a:srgbClr val="FF0000"/>
                </a:solidFill>
                <a:latin typeface="Alata" panose="00000500000000000000" pitchFamily="2" charset="0"/>
              </a:rPr>
              <a:t>arcade</a:t>
            </a:r>
            <a:endParaRPr lang="es-ES" sz="4267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8124827" y="2492375"/>
            <a:ext cx="492125" cy="431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2" y="5600702"/>
            <a:ext cx="862013" cy="815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5951538" y="6008689"/>
            <a:ext cx="1439863" cy="407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2852739"/>
            <a:ext cx="2627312" cy="3541712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4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7" y="2508253"/>
            <a:ext cx="21875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5016502" y="4292600"/>
            <a:ext cx="177006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6600827" y="4292600"/>
            <a:ext cx="175101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6643688" y="4311651"/>
            <a:ext cx="152400" cy="22860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5751446" y="260349"/>
            <a:ext cx="6029737" cy="2066928"/>
          </a:xfrm>
          <a:prstGeom prst="wedgeRoundRectCallout">
            <a:avLst>
              <a:gd name="adj1" fmla="val -5222"/>
              <a:gd name="adj2" fmla="val 8401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600" b="1" dirty="0">
                <a:solidFill>
                  <a:prstClr val="black"/>
                </a:solidFill>
              </a:rPr>
              <a:t>I </a:t>
            </a:r>
            <a:r>
              <a:rPr lang="es-ES_tradnl" sz="3600" b="1" dirty="0" err="1">
                <a:solidFill>
                  <a:prstClr val="black"/>
                </a:solidFill>
              </a:rPr>
              <a:t>want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to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play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skating</a:t>
            </a:r>
            <a:r>
              <a:rPr lang="es-ES_tradnl" sz="3600" b="1" dirty="0">
                <a:solidFill>
                  <a:prstClr val="black"/>
                </a:solidFill>
              </a:rPr>
              <a:t>. </a:t>
            </a:r>
            <a:r>
              <a:rPr lang="es-ES_tradnl" sz="3600" b="1" dirty="0" err="1">
                <a:solidFill>
                  <a:prstClr val="black"/>
                </a:solidFill>
              </a:rPr>
              <a:t>Where</a:t>
            </a:r>
            <a:r>
              <a:rPr lang="es-ES_tradnl" sz="3600" b="1" dirty="0">
                <a:solidFill>
                  <a:prstClr val="black"/>
                </a:solidFill>
              </a:rPr>
              <a:t> can I </a:t>
            </a:r>
            <a:r>
              <a:rPr lang="es-ES_tradnl" sz="3600" b="1" dirty="0" err="1">
                <a:solidFill>
                  <a:prstClr val="black"/>
                </a:solidFill>
              </a:rPr>
              <a:t>go</a:t>
            </a:r>
            <a:r>
              <a:rPr lang="es-ES_tradnl" sz="3600" b="1" dirty="0">
                <a:solidFill>
                  <a:prstClr val="black"/>
                </a:solidFill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2292440" y="1052515"/>
            <a:ext cx="3155861" cy="1152525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4267" b="1" dirty="0">
                <a:solidFill>
                  <a:srgbClr val="FF0000"/>
                </a:solidFill>
                <a:latin typeface="Alata" panose="00000500000000000000" pitchFamily="2" charset="0"/>
              </a:rPr>
              <a:t>skate </a:t>
            </a:r>
            <a:r>
              <a:rPr lang="es-ES_tradnl" sz="4267" b="1" dirty="0" err="1">
                <a:solidFill>
                  <a:srgbClr val="FF0000"/>
                </a:solidFill>
                <a:latin typeface="Alata" panose="00000500000000000000" pitchFamily="2" charset="0"/>
              </a:rPr>
              <a:t>park</a:t>
            </a:r>
            <a:endParaRPr lang="es-ES" sz="4267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8124827" y="2492375"/>
            <a:ext cx="492125" cy="431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2" y="5600702"/>
            <a:ext cx="862013" cy="815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5951538" y="6008689"/>
            <a:ext cx="1439863" cy="407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2852739"/>
            <a:ext cx="2627312" cy="3541712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84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7" y="2508253"/>
            <a:ext cx="21875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/>
          <p:cNvSpPr/>
          <p:nvPr/>
        </p:nvSpPr>
        <p:spPr>
          <a:xfrm>
            <a:off x="5016502" y="4292600"/>
            <a:ext cx="177006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/>
          <p:cNvSpPr/>
          <p:nvPr/>
        </p:nvSpPr>
        <p:spPr>
          <a:xfrm rot="10800000">
            <a:off x="6600827" y="4292600"/>
            <a:ext cx="1751013" cy="2305051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/>
          <p:cNvSpPr/>
          <p:nvPr/>
        </p:nvSpPr>
        <p:spPr>
          <a:xfrm>
            <a:off x="6643688" y="4311651"/>
            <a:ext cx="152400" cy="22860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/>
          <p:cNvSpPr/>
          <p:nvPr/>
        </p:nvSpPr>
        <p:spPr>
          <a:xfrm>
            <a:off x="5751446" y="260349"/>
            <a:ext cx="6029737" cy="2066928"/>
          </a:xfrm>
          <a:prstGeom prst="wedgeRoundRectCallout">
            <a:avLst>
              <a:gd name="adj1" fmla="val -5222"/>
              <a:gd name="adj2" fmla="val 8401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600" b="1" dirty="0">
                <a:solidFill>
                  <a:prstClr val="black"/>
                </a:solidFill>
              </a:rPr>
              <a:t>I </a:t>
            </a:r>
            <a:r>
              <a:rPr lang="es-ES_tradnl" sz="3600" b="1" dirty="0" err="1">
                <a:solidFill>
                  <a:prstClr val="black"/>
                </a:solidFill>
              </a:rPr>
              <a:t>want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to</a:t>
            </a:r>
            <a:r>
              <a:rPr lang="es-ES_tradnl" sz="3600" b="1" dirty="0">
                <a:solidFill>
                  <a:prstClr val="black"/>
                </a:solidFill>
              </a:rPr>
              <a:t> dance. </a:t>
            </a:r>
            <a:r>
              <a:rPr lang="es-ES_tradnl" sz="3600" b="1" dirty="0" err="1">
                <a:solidFill>
                  <a:prstClr val="black"/>
                </a:solidFill>
              </a:rPr>
              <a:t>Where</a:t>
            </a:r>
            <a:r>
              <a:rPr lang="es-ES_tradnl" sz="3600" b="1" dirty="0">
                <a:solidFill>
                  <a:prstClr val="black"/>
                </a:solidFill>
              </a:rPr>
              <a:t> can I </a:t>
            </a:r>
            <a:r>
              <a:rPr lang="es-ES_tradnl" sz="3600" b="1" dirty="0" err="1">
                <a:solidFill>
                  <a:prstClr val="black"/>
                </a:solidFill>
              </a:rPr>
              <a:t>go</a:t>
            </a:r>
            <a:r>
              <a:rPr lang="es-ES_tradnl" sz="3600" b="1" dirty="0">
                <a:solidFill>
                  <a:prstClr val="black"/>
                </a:solidFill>
              </a:rPr>
              <a:t> ? </a:t>
            </a:r>
          </a:p>
        </p:txBody>
      </p:sp>
      <p:sp>
        <p:nvSpPr>
          <p:cNvPr id="31" name="30 Llamada rectangular redondeada"/>
          <p:cNvSpPr/>
          <p:nvPr/>
        </p:nvSpPr>
        <p:spPr>
          <a:xfrm>
            <a:off x="2292440" y="1052515"/>
            <a:ext cx="3155861" cy="1152525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4267" b="1" dirty="0" err="1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  <a:endParaRPr lang="es-ES" sz="4267" b="1" dirty="0">
              <a:solidFill>
                <a:srgbClr val="FF0000"/>
              </a:solidFill>
              <a:latin typeface="Alata" panose="00000500000000000000" pitchFamily="2" charset="0"/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8124827" y="2492375"/>
            <a:ext cx="492125" cy="431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2" y="5600702"/>
            <a:ext cx="862013" cy="815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5951538" y="6008689"/>
            <a:ext cx="1439863" cy="407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2852739"/>
            <a:ext cx="2627312" cy="3541712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8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402186" y="204596"/>
            <a:ext cx="11469924" cy="6448809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9D767745-2000-7A56-C597-46FE83496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484" y="300723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5AE420-6057-2EF0-C6F7-3F6259E0E708}"/>
              </a:ext>
            </a:extLst>
          </p:cNvPr>
          <p:cNvSpPr/>
          <p:nvPr/>
        </p:nvSpPr>
        <p:spPr>
          <a:xfrm>
            <a:off x="2982218" y="204597"/>
            <a:ext cx="418056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B.  1.Listen and practice.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28086-7D12-2FC4-9C80-9BBA99968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87" y="2695915"/>
            <a:ext cx="1879451" cy="307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F4A6E5-0F14-76F6-FA4E-EF6FC0443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733" y="2726270"/>
            <a:ext cx="1879449" cy="2937255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1E0334C-6AA7-15B2-3EB4-07B7CDA1454A}"/>
              </a:ext>
            </a:extLst>
          </p:cNvPr>
          <p:cNvSpPr/>
          <p:nvPr/>
        </p:nvSpPr>
        <p:spPr>
          <a:xfrm>
            <a:off x="1850180" y="1926111"/>
            <a:ext cx="3526771" cy="907212"/>
          </a:xfrm>
          <a:prstGeom prst="wedgeRoundRectCallout">
            <a:avLst>
              <a:gd name="adj1" fmla="val -45230"/>
              <a:gd name="adj2" fmla="val 10242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A7E38C8-03B0-AE4D-8117-EEB5FB3FF819}"/>
              </a:ext>
            </a:extLst>
          </p:cNvPr>
          <p:cNvSpPr/>
          <p:nvPr/>
        </p:nvSpPr>
        <p:spPr>
          <a:xfrm>
            <a:off x="6750494" y="1867091"/>
            <a:ext cx="3526769" cy="1190984"/>
          </a:xfrm>
          <a:prstGeom prst="wedgeRoundRectCallout">
            <a:avLst>
              <a:gd name="adj1" fmla="val 42395"/>
              <a:gd name="adj2" fmla="val 8461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749A22C-6715-7629-C3EA-4783AD66A30B}"/>
              </a:ext>
            </a:extLst>
          </p:cNvPr>
          <p:cNvSpPr/>
          <p:nvPr/>
        </p:nvSpPr>
        <p:spPr>
          <a:xfrm>
            <a:off x="1932961" y="3986446"/>
            <a:ext cx="3635652" cy="1282015"/>
          </a:xfrm>
          <a:prstGeom prst="wedgeRoundRectCallout">
            <a:avLst>
              <a:gd name="adj1" fmla="val -48281"/>
              <a:gd name="adj2" fmla="val -8968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5FC341D5-ABC9-A014-94C2-865BE4C45D1A}"/>
              </a:ext>
            </a:extLst>
          </p:cNvPr>
          <p:cNvSpPr/>
          <p:nvPr/>
        </p:nvSpPr>
        <p:spPr>
          <a:xfrm>
            <a:off x="6415838" y="3904667"/>
            <a:ext cx="3664837" cy="1182203"/>
          </a:xfrm>
          <a:prstGeom prst="wedgeRoundRectCallout">
            <a:avLst>
              <a:gd name="adj1" fmla="val 45835"/>
              <a:gd name="adj2" fmla="val -775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8F38EE0F-7F2B-AD9B-FC5E-4BCD0C709F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32" end="4602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0908" y="3429000"/>
            <a:ext cx="812800" cy="812800"/>
          </a:xfrm>
          <a:prstGeom prst="rect">
            <a:avLst/>
          </a:prstGeom>
        </p:spPr>
      </p:pic>
      <p:pic>
        <p:nvPicPr>
          <p:cNvPr id="7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E8E3D0E8-1F80-DFED-8BB0-070567CB05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6" end="10267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912" y="1964444"/>
            <a:ext cx="812800" cy="812800"/>
          </a:xfrm>
          <a:prstGeom prst="rect">
            <a:avLst/>
          </a:prstGeom>
        </p:spPr>
      </p:pic>
      <p:pic>
        <p:nvPicPr>
          <p:cNvPr id="10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7FB5E811-0FE5-28E7-3CE8-6DC22D1BF7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5" end="7129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792" y="1646567"/>
            <a:ext cx="812800" cy="812800"/>
          </a:xfrm>
          <a:prstGeom prst="rect">
            <a:avLst/>
          </a:prstGeom>
        </p:spPr>
      </p:pic>
      <p:pic>
        <p:nvPicPr>
          <p:cNvPr id="11" name="smart 4 sb cd 2 (20)">
            <a:hlinkClick r:id="" action="ppaction://media"/>
            <a:extLst>
              <a:ext uri="{FF2B5EF4-FFF2-40B4-BE49-F238E27FC236}">
                <a16:creationId xmlns:a16="http://schemas.microsoft.com/office/drawing/2014/main" id="{739ADDFB-9030-F740-53B4-53C6F2EF2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4" end="1264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1104" y="4794135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A632ED-65C6-8DA0-E46E-8DF66BFD5DDE}"/>
              </a:ext>
            </a:extLst>
          </p:cNvPr>
          <p:cNvSpPr/>
          <p:nvPr/>
        </p:nvSpPr>
        <p:spPr>
          <a:xfrm>
            <a:off x="1707915" y="2151753"/>
            <a:ext cx="3860699" cy="5744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</a:t>
            </a:r>
            <a:r>
              <a:rPr lang="en-US" sz="29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she</a:t>
            </a:r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doing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A91B31-DF5F-C70B-3012-935BCEEF83C3}"/>
              </a:ext>
            </a:extLst>
          </p:cNvPr>
          <p:cNvSpPr/>
          <p:nvPr/>
        </p:nvSpPr>
        <p:spPr>
          <a:xfrm>
            <a:off x="1807832" y="4242539"/>
            <a:ext cx="3860699" cy="102579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are </a:t>
            </a:r>
            <a:r>
              <a:rPr lang="en-US" sz="29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they</a:t>
            </a:r>
          </a:p>
          <a:p>
            <a:pPr algn="ctr"/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doing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7B7C5-FD9A-EF11-FF6F-3AEF501826DD}"/>
              </a:ext>
            </a:extLst>
          </p:cNvPr>
          <p:cNvSpPr/>
          <p:nvPr/>
        </p:nvSpPr>
        <p:spPr>
          <a:xfrm>
            <a:off x="6581133" y="2052967"/>
            <a:ext cx="3860699" cy="102579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9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She</a:t>
            </a:r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’s </a:t>
            </a:r>
            <a:r>
              <a:rPr lang="en-US" sz="29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dancing</a:t>
            </a:r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at the </a:t>
            </a:r>
            <a:r>
              <a:rPr lang="en-US" sz="29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studio</a:t>
            </a:r>
            <a:r>
              <a:rPr lang="en-US" sz="29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D0B580-5687-37E0-2B00-A36C13ED4D10}"/>
              </a:ext>
            </a:extLst>
          </p:cNvPr>
          <p:cNvSpPr/>
          <p:nvPr/>
        </p:nvSpPr>
        <p:spPr>
          <a:xfrm>
            <a:off x="6272936" y="4018332"/>
            <a:ext cx="3860699" cy="94397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They</a:t>
            </a:r>
            <a:r>
              <a:rPr lang="en-US" sz="2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’re </a:t>
            </a:r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playing soccer </a:t>
            </a:r>
            <a:r>
              <a:rPr lang="en-US" sz="2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at the </a:t>
            </a:r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soccer field</a:t>
            </a:r>
            <a:r>
              <a:rPr lang="en-US" sz="2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1320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7"/>
          <p:cNvGrpSpPr/>
          <p:nvPr/>
        </p:nvGrpSpPr>
        <p:grpSpPr>
          <a:xfrm>
            <a:off x="8551176" y="3444276"/>
            <a:ext cx="3226659" cy="3431832"/>
            <a:chOff x="5652220" y="362938"/>
            <a:chExt cx="494795" cy="526268"/>
          </a:xfrm>
        </p:grpSpPr>
        <p:sp>
          <p:nvSpPr>
            <p:cNvPr id="1185" name="Google Shape;1185;p37"/>
            <p:cNvSpPr/>
            <p:nvPr/>
          </p:nvSpPr>
          <p:spPr>
            <a:xfrm>
              <a:off x="5992494" y="425083"/>
              <a:ext cx="154522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5786059" y="422911"/>
              <a:ext cx="350074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69" name="Google Shape;1269;p37"/>
          <p:cNvSpPr txBox="1">
            <a:spLocks noGrp="1"/>
          </p:cNvSpPr>
          <p:nvPr>
            <p:ph type="title"/>
          </p:nvPr>
        </p:nvSpPr>
        <p:spPr>
          <a:xfrm>
            <a:off x="1179992" y="2179708"/>
            <a:ext cx="1700400" cy="48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270" name="Google Shape;1270;p37"/>
          <p:cNvSpPr txBox="1">
            <a:spLocks noGrp="1"/>
          </p:cNvSpPr>
          <p:nvPr>
            <p:ph type="title" idx="2"/>
          </p:nvPr>
        </p:nvSpPr>
        <p:spPr>
          <a:xfrm>
            <a:off x="4949599" y="2177009"/>
            <a:ext cx="1700400" cy="48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272" name="Google Shape;1272;p37"/>
          <p:cNvSpPr txBox="1">
            <a:spLocks noGrp="1"/>
          </p:cNvSpPr>
          <p:nvPr>
            <p:ph type="title" idx="4"/>
          </p:nvPr>
        </p:nvSpPr>
        <p:spPr>
          <a:xfrm>
            <a:off x="2595605" y="4088232"/>
            <a:ext cx="1700400" cy="48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276" name="Google Shape;1276;p37"/>
          <p:cNvSpPr txBox="1">
            <a:spLocks noGrp="1"/>
          </p:cNvSpPr>
          <p:nvPr>
            <p:ph type="title" idx="8"/>
          </p:nvPr>
        </p:nvSpPr>
        <p:spPr>
          <a:xfrm>
            <a:off x="953467" y="593367"/>
            <a:ext cx="703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TABLE OF</a:t>
            </a: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CONTENTS</a:t>
            </a:r>
            <a:endParaRPr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7" name="Google Shape;1277;p37"/>
          <p:cNvSpPr txBox="1">
            <a:spLocks noGrp="1"/>
          </p:cNvSpPr>
          <p:nvPr>
            <p:ph type="subTitle" idx="9"/>
          </p:nvPr>
        </p:nvSpPr>
        <p:spPr>
          <a:xfrm>
            <a:off x="413992" y="2627408"/>
            <a:ext cx="3232400" cy="6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Warm up</a:t>
            </a:r>
            <a:endParaRPr dirty="0"/>
          </a:p>
        </p:txBody>
      </p:sp>
      <p:sp>
        <p:nvSpPr>
          <p:cNvPr id="1278" name="Google Shape;1278;p37"/>
          <p:cNvSpPr txBox="1">
            <a:spLocks noGrp="1"/>
          </p:cNvSpPr>
          <p:nvPr>
            <p:ph type="subTitle" idx="13"/>
          </p:nvPr>
        </p:nvSpPr>
        <p:spPr>
          <a:xfrm>
            <a:off x="4085141" y="2965014"/>
            <a:ext cx="2799956" cy="3493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Vocabulary</a:t>
            </a:r>
            <a:endParaRPr dirty="0"/>
          </a:p>
        </p:txBody>
      </p:sp>
      <p:sp>
        <p:nvSpPr>
          <p:cNvPr id="1279" name="Google Shape;1279;p37"/>
          <p:cNvSpPr txBox="1">
            <a:spLocks noGrp="1"/>
          </p:cNvSpPr>
          <p:nvPr>
            <p:ph type="subTitle" idx="14"/>
          </p:nvPr>
        </p:nvSpPr>
        <p:spPr>
          <a:xfrm>
            <a:off x="2030192" y="4565449"/>
            <a:ext cx="3232400" cy="6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Grammar</a:t>
            </a:r>
            <a:endParaRPr dirty="0"/>
          </a:p>
        </p:txBody>
      </p:sp>
      <p:sp>
        <p:nvSpPr>
          <p:cNvPr id="1281" name="Google Shape;1281;p37"/>
          <p:cNvSpPr/>
          <p:nvPr/>
        </p:nvSpPr>
        <p:spPr>
          <a:xfrm>
            <a:off x="10419605" y="2212989"/>
            <a:ext cx="1358403" cy="57888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82" name="Google Shape;1282;p37"/>
          <p:cNvSpPr/>
          <p:nvPr/>
        </p:nvSpPr>
        <p:spPr>
          <a:xfrm>
            <a:off x="8852405" y="788047"/>
            <a:ext cx="1567179" cy="66739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83" name="Google Shape;1283;p37"/>
          <p:cNvGrpSpPr/>
          <p:nvPr/>
        </p:nvGrpSpPr>
        <p:grpSpPr>
          <a:xfrm>
            <a:off x="11578641" y="4946911"/>
            <a:ext cx="621516" cy="1911035"/>
            <a:chOff x="7914437" y="2489807"/>
            <a:chExt cx="408642" cy="1256488"/>
          </a:xfrm>
        </p:grpSpPr>
        <p:sp>
          <p:nvSpPr>
            <p:cNvPr id="1284" name="Google Shape;1284;p37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85" name="Google Shape;1285;p37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8" name="Google Shape;1288;p37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9" name="Google Shape;1289;p37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290" name="Google Shape;1290;p37"/>
          <p:cNvGrpSpPr/>
          <p:nvPr/>
        </p:nvGrpSpPr>
        <p:grpSpPr>
          <a:xfrm>
            <a:off x="8098010" y="4946831"/>
            <a:ext cx="621524" cy="1911155"/>
            <a:chOff x="1735563" y="3938352"/>
            <a:chExt cx="391948" cy="1205218"/>
          </a:xfrm>
        </p:grpSpPr>
        <p:sp>
          <p:nvSpPr>
            <p:cNvPr id="1291" name="Google Shape;1291;p37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19890" y="371474"/>
            <a:ext cx="11552221" cy="6057900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47008-AD38-540C-F5AA-4F4755264E99}"/>
              </a:ext>
            </a:extLst>
          </p:cNvPr>
          <p:cNvSpPr/>
          <p:nvPr/>
        </p:nvSpPr>
        <p:spPr>
          <a:xfrm>
            <a:off x="1618880" y="1460896"/>
            <a:ext cx="9421810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+</a:t>
            </a:r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is</a:t>
            </a:r>
            <a:r>
              <a:rPr lang="en-US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+ she/he +</a:t>
            </a:r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doing </a:t>
            </a:r>
            <a:r>
              <a:rPr lang="en-US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E7DC8FC-4A77-A381-62A6-443A05B2A197}"/>
              </a:ext>
            </a:extLst>
          </p:cNvPr>
          <p:cNvSpPr/>
          <p:nvPr/>
        </p:nvSpPr>
        <p:spPr>
          <a:xfrm>
            <a:off x="1184734" y="3637159"/>
            <a:ext cx="866775" cy="55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6F562-76B9-530F-CDE4-CFE63ED944DC}"/>
              </a:ext>
            </a:extLst>
          </p:cNvPr>
          <p:cNvSpPr/>
          <p:nvPr/>
        </p:nvSpPr>
        <p:spPr>
          <a:xfrm>
            <a:off x="3027504" y="3400425"/>
            <a:ext cx="6801413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He’s/ She’s  + </a:t>
            </a:r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V-</a:t>
            </a:r>
            <a:r>
              <a:rPr lang="en-US" sz="5867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ing</a:t>
            </a:r>
            <a:endParaRPr lang="en-US" sz="5867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0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19890" y="371474"/>
            <a:ext cx="11552221" cy="6057900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47008-AD38-540C-F5AA-4F4755264E99}"/>
              </a:ext>
            </a:extLst>
          </p:cNvPr>
          <p:cNvSpPr/>
          <p:nvPr/>
        </p:nvSpPr>
        <p:spPr>
          <a:xfrm>
            <a:off x="1332749" y="1460895"/>
            <a:ext cx="9994082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+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are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+ you/we/they +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doing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E7DC8FC-4A77-A381-62A6-443A05B2A197}"/>
              </a:ext>
            </a:extLst>
          </p:cNvPr>
          <p:cNvSpPr/>
          <p:nvPr/>
        </p:nvSpPr>
        <p:spPr>
          <a:xfrm>
            <a:off x="571501" y="3762375"/>
            <a:ext cx="866775" cy="552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6F562-76B9-530F-CDE4-CFE63ED944DC}"/>
              </a:ext>
            </a:extLst>
          </p:cNvPr>
          <p:cNvSpPr/>
          <p:nvPr/>
        </p:nvSpPr>
        <p:spPr>
          <a:xfrm>
            <a:off x="1937274" y="3400425"/>
            <a:ext cx="8981881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We/You/They +</a:t>
            </a:r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’re</a:t>
            </a:r>
            <a:r>
              <a:rPr lang="en-US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 + </a:t>
            </a:r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V-</a:t>
            </a:r>
            <a:r>
              <a:rPr lang="en-US" sz="5867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ing</a:t>
            </a:r>
            <a:endParaRPr lang="en-US" sz="5867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6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oogle Shape;1525;p41"/>
          <p:cNvGrpSpPr/>
          <p:nvPr/>
        </p:nvGrpSpPr>
        <p:grpSpPr>
          <a:xfrm>
            <a:off x="66" y="5062386"/>
            <a:ext cx="12192052" cy="1795781"/>
            <a:chOff x="49" y="3796789"/>
            <a:chExt cx="9144039" cy="1346836"/>
          </a:xfrm>
        </p:grpSpPr>
        <p:grpSp>
          <p:nvGrpSpPr>
            <p:cNvPr id="1526" name="Google Shape;1526;p41"/>
            <p:cNvGrpSpPr/>
            <p:nvPr/>
          </p:nvGrpSpPr>
          <p:grpSpPr>
            <a:xfrm>
              <a:off x="4572050" y="3796789"/>
              <a:ext cx="4572038" cy="1346836"/>
              <a:chOff x="5071650" y="2144168"/>
              <a:chExt cx="4072359" cy="1694347"/>
            </a:xfrm>
          </p:grpSpPr>
          <p:sp>
            <p:nvSpPr>
              <p:cNvPr id="1527" name="Google Shape;1527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8" name="Google Shape;1568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9" name="Google Shape;1569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6" name="Google Shape;1576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7" name="Google Shape;1577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8" name="Google Shape;1578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9" name="Google Shape;1579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0" name="Google Shape;1580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1" name="Google Shape;1581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2" name="Google Shape;1582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3" name="Google Shape;1583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9" name="Google Shape;1619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0" name="Google Shape;1620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7" name="Google Shape;1627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8" name="Google Shape;1628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9" name="Google Shape;1629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0" name="Google Shape;1630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1" name="Google Shape;1631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2" name="Google Shape;1632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3" name="Google Shape;1633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4" name="Google Shape;1634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5" name="Google Shape;1635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6" name="Google Shape;1636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669" name="Google Shape;1669;p41"/>
            <p:cNvGrpSpPr/>
            <p:nvPr/>
          </p:nvGrpSpPr>
          <p:grpSpPr>
            <a:xfrm>
              <a:off x="49" y="3796789"/>
              <a:ext cx="4572038" cy="1346836"/>
              <a:chOff x="5071650" y="2144168"/>
              <a:chExt cx="4072359" cy="1694347"/>
            </a:xfrm>
          </p:grpSpPr>
          <p:sp>
            <p:nvSpPr>
              <p:cNvPr id="1670" name="Google Shape;1670;p41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9" name="Google Shape;1689;p41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0" name="Google Shape;1690;p41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1" name="Google Shape;1691;p41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2" name="Google Shape;1692;p41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3" name="Google Shape;1693;p41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4" name="Google Shape;1694;p41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5" name="Google Shape;1695;p41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8" name="Google Shape;1698;p41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9" name="Google Shape;1699;p41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0" name="Google Shape;1700;p41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1" name="Google Shape;1701;p41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2" name="Google Shape;1702;p41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3" name="Google Shape;1703;p41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4" name="Google Shape;1704;p41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5" name="Google Shape;1705;p41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5" name="Google Shape;1715;p41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6" name="Google Shape;1716;p41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7" name="Google Shape;1717;p41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8" name="Google Shape;1718;p41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6" name="Google Shape;1726;p41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7" name="Google Shape;1727;p41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8" name="Google Shape;1728;p41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9" name="Google Shape;1729;p41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0" name="Google Shape;1730;p41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1" name="Google Shape;1731;p41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2" name="Google Shape;1732;p41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3" name="Google Shape;1733;p41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4" name="Google Shape;1734;p41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5" name="Google Shape;1735;p41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6" name="Google Shape;1736;p41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7" name="Google Shape;1737;p41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8" name="Google Shape;1738;p41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9" name="Google Shape;1739;p41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0" name="Google Shape;1740;p41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1" name="Google Shape;1741;p41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2" name="Google Shape;1742;p41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3" name="Google Shape;1743;p41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4" name="Google Shape;1744;p41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5" name="Google Shape;1745;p41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6" name="Google Shape;1746;p41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7" name="Google Shape;1747;p41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8" name="Google Shape;1748;p41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9" name="Google Shape;1749;p41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0" name="Google Shape;1750;p41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1" name="Google Shape;1751;p41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2" name="Google Shape;1752;p41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3" name="Google Shape;1753;p41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4" name="Google Shape;1754;p41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5" name="Google Shape;1755;p41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6" name="Google Shape;1756;p41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2" name="Google Shape;1772;p41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3" name="Google Shape;1773;p41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4" name="Google Shape;1794;p41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5" name="Google Shape;1795;p41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812" name="Google Shape;1812;p41"/>
          <p:cNvGrpSpPr/>
          <p:nvPr/>
        </p:nvGrpSpPr>
        <p:grpSpPr>
          <a:xfrm>
            <a:off x="3034500" y="5156098"/>
            <a:ext cx="1600776" cy="1702583"/>
            <a:chOff x="5652220" y="362938"/>
            <a:chExt cx="494800" cy="526268"/>
          </a:xfrm>
        </p:grpSpPr>
        <p:sp>
          <p:nvSpPr>
            <p:cNvPr id="1813" name="Google Shape;1813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96" name="Google Shape;1896;p41"/>
          <p:cNvGrpSpPr/>
          <p:nvPr/>
        </p:nvGrpSpPr>
        <p:grpSpPr>
          <a:xfrm>
            <a:off x="389271" y="4559589"/>
            <a:ext cx="2645229" cy="2298079"/>
            <a:chOff x="5632418" y="1229663"/>
            <a:chExt cx="2900895" cy="2520192"/>
          </a:xfrm>
        </p:grpSpPr>
        <p:grpSp>
          <p:nvGrpSpPr>
            <p:cNvPr id="1897" name="Google Shape;1897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1898" name="Google Shape;1898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99" name="Google Shape;1899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0" name="Google Shape;1900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1" name="Google Shape;1901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2" name="Google Shape;1902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3" name="Google Shape;1903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4" name="Google Shape;1904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5" name="Google Shape;1905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/>
                  <a:t>++</a:t>
                </a:r>
                <a:endParaRPr sz="2400"/>
              </a:p>
            </p:txBody>
          </p:sp>
          <p:sp>
            <p:nvSpPr>
              <p:cNvPr id="1906" name="Google Shape;1906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7" name="Google Shape;1907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8" name="Google Shape;1908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" name="Google Shape;1909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0" name="Google Shape;1910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1" name="Google Shape;1911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2" name="Google Shape;1912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3" name="Google Shape;1913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4" name="Google Shape;1914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5" name="Google Shape;1915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6" name="Google Shape;1916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7" name="Google Shape;1917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8" name="Google Shape;1918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9" name="Google Shape;1919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0" name="Google Shape;1920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1" name="Google Shape;1921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2" name="Google Shape;1922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3" name="Google Shape;1923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4" name="Google Shape;1924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5" name="Google Shape;1925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6" name="Google Shape;1926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7" name="Google Shape;1927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8" name="Google Shape;1928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9" name="Google Shape;1929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0" name="Google Shape;1930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1" name="Google Shape;1931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2" name="Google Shape;1932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3" name="Google Shape;1933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4" name="Google Shape;1934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5" name="Google Shape;1935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6" name="Google Shape;1936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7" name="Google Shape;1937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8" name="Google Shape;1938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9" name="Google Shape;1939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0" name="Google Shape;1940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1" name="Google Shape;1941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2" name="Google Shape;1942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3" name="Google Shape;1943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4" name="Google Shape;1944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5" name="Google Shape;1945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6" name="Google Shape;1946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7" name="Google Shape;1947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8" name="Google Shape;1948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9" name="Google Shape;1949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0" name="Google Shape;1950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1" name="Google Shape;1951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2" name="Google Shape;1952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3" name="Google Shape;1953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4" name="Google Shape;1954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5" name="Google Shape;1955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6" name="Google Shape;1956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7" name="Google Shape;1957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8" name="Google Shape;1958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9" name="Google Shape;1959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0" name="Google Shape;1960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1" name="Google Shape;1961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2" name="Google Shape;1962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3" name="Google Shape;1963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4" name="Google Shape;1964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5" name="Google Shape;1965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970" name="Google Shape;1970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71" name="Google Shape;1971;p41"/>
          <p:cNvSpPr txBox="1">
            <a:spLocks noGrp="1"/>
          </p:cNvSpPr>
          <p:nvPr>
            <p:ph type="title"/>
          </p:nvPr>
        </p:nvSpPr>
        <p:spPr>
          <a:xfrm>
            <a:off x="1823584" y="3258348"/>
            <a:ext cx="7811200" cy="9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>
                <a:solidFill>
                  <a:schemeClr val="dk1"/>
                </a:solidFill>
              </a:rPr>
              <a:t>REVIEW</a:t>
            </a:r>
            <a:br>
              <a:rPr lang="en" sz="8000" dirty="0">
                <a:solidFill>
                  <a:schemeClr val="dk1"/>
                </a:solidFill>
              </a:rPr>
            </a:br>
            <a:r>
              <a:rPr lang="en" sz="8000" dirty="0">
                <a:solidFill>
                  <a:schemeClr val="dk1"/>
                </a:solidFill>
              </a:rPr>
              <a:t>SENTENCES</a:t>
            </a:r>
            <a:endParaRPr sz="8000"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73" name="Google Shape;1973;p41"/>
          <p:cNvSpPr/>
          <p:nvPr/>
        </p:nvSpPr>
        <p:spPr>
          <a:xfrm>
            <a:off x="10522631" y="39164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4" name="Google Shape;1974;p41"/>
          <p:cNvSpPr/>
          <p:nvPr/>
        </p:nvSpPr>
        <p:spPr>
          <a:xfrm>
            <a:off x="5842331" y="39164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5" name="Google Shape;1975;p41"/>
          <p:cNvSpPr/>
          <p:nvPr/>
        </p:nvSpPr>
        <p:spPr>
          <a:xfrm>
            <a:off x="367666" y="3720315"/>
            <a:ext cx="1171625" cy="49897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76" name="Google Shape;1976;p41"/>
          <p:cNvGrpSpPr/>
          <p:nvPr/>
        </p:nvGrpSpPr>
        <p:grpSpPr>
          <a:xfrm>
            <a:off x="5899988" y="5665073"/>
            <a:ext cx="392024" cy="1205391"/>
            <a:chOff x="7914437" y="2489807"/>
            <a:chExt cx="408642" cy="1256488"/>
          </a:xfrm>
        </p:grpSpPr>
        <p:sp>
          <p:nvSpPr>
            <p:cNvPr id="1977" name="Google Shape;197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1" name="Google Shape;198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2" name="Google Shape;198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983" name="Google Shape;1983;p41"/>
          <p:cNvGrpSpPr/>
          <p:nvPr/>
        </p:nvGrpSpPr>
        <p:grpSpPr>
          <a:xfrm>
            <a:off x="5071601" y="5664998"/>
            <a:ext cx="392052" cy="1205540"/>
            <a:chOff x="1735563" y="3938352"/>
            <a:chExt cx="391948" cy="1205218"/>
          </a:xfrm>
        </p:grpSpPr>
        <p:sp>
          <p:nvSpPr>
            <p:cNvPr id="1984" name="Google Shape;198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86" name="Google Shape;1986;p41"/>
          <p:cNvGrpSpPr/>
          <p:nvPr/>
        </p:nvGrpSpPr>
        <p:grpSpPr>
          <a:xfrm>
            <a:off x="143877" y="5637041"/>
            <a:ext cx="392024" cy="1205391"/>
            <a:chOff x="7914437" y="2489807"/>
            <a:chExt cx="408642" cy="1256488"/>
          </a:xfrm>
        </p:grpSpPr>
        <p:sp>
          <p:nvSpPr>
            <p:cNvPr id="1987" name="Google Shape;1987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988" name="Google Shape;1988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1989" name="Google Shape;1989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0" name="Google Shape;1990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1" name="Google Shape;1991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993" name="Google Shape;1993;p41"/>
          <p:cNvGrpSpPr/>
          <p:nvPr/>
        </p:nvGrpSpPr>
        <p:grpSpPr>
          <a:xfrm>
            <a:off x="6728349" y="5664998"/>
            <a:ext cx="392052" cy="1205540"/>
            <a:chOff x="1735563" y="3938352"/>
            <a:chExt cx="391948" cy="1205218"/>
          </a:xfrm>
        </p:grpSpPr>
        <p:sp>
          <p:nvSpPr>
            <p:cNvPr id="1994" name="Google Shape;1994;p41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96" name="Google Shape;1996;p41"/>
          <p:cNvGrpSpPr/>
          <p:nvPr/>
        </p:nvGrpSpPr>
        <p:grpSpPr>
          <a:xfrm flipH="1">
            <a:off x="7556737" y="5155598"/>
            <a:ext cx="1600776" cy="1702583"/>
            <a:chOff x="5652220" y="362938"/>
            <a:chExt cx="494800" cy="526268"/>
          </a:xfrm>
        </p:grpSpPr>
        <p:sp>
          <p:nvSpPr>
            <p:cNvPr id="1997" name="Google Shape;1997;p41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41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41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41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41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41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41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41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80" name="Google Shape;2080;p41"/>
          <p:cNvGrpSpPr/>
          <p:nvPr/>
        </p:nvGrpSpPr>
        <p:grpSpPr>
          <a:xfrm flipH="1">
            <a:off x="9157514" y="4559089"/>
            <a:ext cx="2645229" cy="2298079"/>
            <a:chOff x="5632418" y="1229663"/>
            <a:chExt cx="2900895" cy="2520192"/>
          </a:xfrm>
        </p:grpSpPr>
        <p:grpSp>
          <p:nvGrpSpPr>
            <p:cNvPr id="2081" name="Google Shape;2081;p41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2082" name="Google Shape;2082;p41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/>
                  <a:t>++</a:t>
                </a:r>
                <a:endParaRPr sz="2400"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7" name="Google Shape;2097;p41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8" name="Google Shape;2098;p41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3" name="Google Shape;2103;p41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4" name="Google Shape;2104;p41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5" name="Google Shape;2105;p41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6" name="Google Shape;2106;p41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1" name="Google Shape;2111;p41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2" name="Google Shape;2112;p41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3" name="Google Shape;2113;p41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4" name="Google Shape;2114;p41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5" name="Google Shape;2115;p41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6" name="Google Shape;2116;p41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7" name="Google Shape;2117;p41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0" name="Google Shape;2120;p41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1" name="Google Shape;2121;p41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2" name="Google Shape;2122;p41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5" name="Google Shape;2125;p41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6" name="Google Shape;2126;p41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7" name="Google Shape;2127;p41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154" name="Google Shape;2154;p41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55" name="Google Shape;2155;p41"/>
          <p:cNvGrpSpPr/>
          <p:nvPr/>
        </p:nvGrpSpPr>
        <p:grpSpPr>
          <a:xfrm>
            <a:off x="11656107" y="5655770"/>
            <a:ext cx="392024" cy="1205391"/>
            <a:chOff x="7914437" y="2489807"/>
            <a:chExt cx="408642" cy="1256488"/>
          </a:xfrm>
        </p:grpSpPr>
        <p:sp>
          <p:nvSpPr>
            <p:cNvPr id="2156" name="Google Shape;2156;p41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157" name="Google Shape;2157;p41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158" name="Google Shape;2158;p41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2245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1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1" y="2514605"/>
            <a:ext cx="12212079" cy="4371971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055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1411" y="46769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70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1084655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7" y="4091197"/>
            <a:ext cx="1192603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987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1" y="2514605"/>
            <a:ext cx="12212079" cy="4371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70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 defTabSz="914377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5" y="1280053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4" y="3964944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2" y="16679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1" y="327558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book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6" y="156317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6146" y="4858280"/>
            <a:ext cx="6721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…. at the coffee shop.</a:t>
            </a:r>
          </a:p>
        </p:txBody>
      </p:sp>
      <p:sp>
        <p:nvSpPr>
          <p:cNvPr id="9" name="Down Arrow 8"/>
          <p:cNvSpPr/>
          <p:nvPr/>
        </p:nvSpPr>
        <p:spPr>
          <a:xfrm>
            <a:off x="5845215" y="-775506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75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506426" y="3941115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2" y="16679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skate park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1" y="32570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arcade</a:t>
            </a:r>
          </a:p>
        </p:txBody>
      </p:sp>
      <p:sp>
        <p:nvSpPr>
          <p:cNvPr id="13" name="A.MsPham"/>
          <p:cNvSpPr/>
          <p:nvPr/>
        </p:nvSpPr>
        <p:spPr>
          <a:xfrm>
            <a:off x="7529226" y="156317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studio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5" y="-800975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08207" y="4791091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dancing at the…….</a:t>
            </a:r>
          </a:p>
        </p:txBody>
      </p:sp>
      <p:pic>
        <p:nvPicPr>
          <p:cNvPr id="7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D12BDDFC-5A9F-44B2-CB3F-5872329251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8" end="24475.387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50048" y="4523753"/>
            <a:ext cx="955819" cy="9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09338" y="4043540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390125" y="169500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4338" indent="-514338" algn="ctr" defTabSz="914377">
              <a:buFontTx/>
              <a:buAutoNum type="alphaUcPeriod"/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1" y="32570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Who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6" y="156317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Would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3" y="-688516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5566EA-804F-47E5-B6F1-5E25A900C5AA}"/>
              </a:ext>
            </a:extLst>
          </p:cNvPr>
          <p:cNvSpPr txBox="1"/>
          <p:nvPr/>
        </p:nvSpPr>
        <p:spPr>
          <a:xfrm>
            <a:off x="1562965" y="4755688"/>
            <a:ext cx="9142267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…is he doing ?</a:t>
            </a:r>
          </a:p>
          <a:p>
            <a:pPr algn="ctr" defTabSz="914377"/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reading.</a:t>
            </a:r>
          </a:p>
        </p:txBody>
      </p:sp>
    </p:spTree>
    <p:extLst>
      <p:ext uri="{BB962C8B-B14F-4D97-AF65-F5344CB8AC3E}">
        <p14:creationId xmlns:p14="http://schemas.microsoft.com/office/powerpoint/2010/main" val="24685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506426" y="3941115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2" y="16679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09585" indent="-609585" algn="ctr" defTabSz="914377">
              <a:buAutoNum type="alphaUcPeriod"/>
            </a:pPr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He’s video </a:t>
            </a:r>
          </a:p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games at the</a:t>
            </a:r>
          </a:p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 playing arcade.</a:t>
            </a:r>
            <a:endParaRPr lang="zh-CN" altLang="en-US" sz="2800" b="1" dirty="0">
              <a:solidFill>
                <a:srgbClr val="002060"/>
              </a:solidFill>
              <a:latin typeface="Alata" panose="00000500000000000000" pitchFamily="2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1" y="32570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B. He’s playing</a:t>
            </a:r>
          </a:p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 arcade at the </a:t>
            </a:r>
          </a:p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video games.</a:t>
            </a:r>
          </a:p>
        </p:txBody>
      </p:sp>
      <p:sp>
        <p:nvSpPr>
          <p:cNvPr id="13" name="A.MsPham"/>
          <p:cNvSpPr/>
          <p:nvPr/>
        </p:nvSpPr>
        <p:spPr>
          <a:xfrm>
            <a:off x="7529226" y="156317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C. He’s playing </a:t>
            </a:r>
          </a:p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video games</a:t>
            </a:r>
          </a:p>
          <a:p>
            <a:pPr algn="ctr" defTabSz="914377"/>
            <a:r>
              <a:rPr lang="en-US" altLang="zh-CN" sz="2800" b="1" dirty="0">
                <a:solidFill>
                  <a:srgbClr val="002060"/>
                </a:solidFill>
                <a:latin typeface="Alata" panose="00000500000000000000" pitchFamily="2" charset="0"/>
                <a:ea typeface="等线" panose="02010600030101010101" pitchFamily="2" charset="-122"/>
                <a:cs typeface="Arial" panose="020B0604020202020204" pitchFamily="34" charset="0"/>
              </a:rPr>
              <a:t> at the arcade.</a:t>
            </a:r>
            <a:endParaRPr lang="zh-CN" altLang="en-US" sz="2800" b="1" dirty="0">
              <a:solidFill>
                <a:srgbClr val="002060"/>
              </a:solidFill>
              <a:latin typeface="Alata" panose="00000500000000000000" pitchFamily="2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5" y="-800975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7309" y="4533054"/>
            <a:ext cx="73214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/ video/ the/ </a:t>
            </a:r>
          </a:p>
          <a:p>
            <a:pPr algn="ctr" defTabSz="914377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games/ playing/ arcade./ He’s</a:t>
            </a:r>
          </a:p>
        </p:txBody>
      </p:sp>
    </p:spTree>
    <p:extLst>
      <p:ext uri="{BB962C8B-B14F-4D97-AF65-F5344CB8AC3E}">
        <p14:creationId xmlns:p14="http://schemas.microsoft.com/office/powerpoint/2010/main" val="25335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4" y="3964944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1102104" y="1419952"/>
            <a:ext cx="2922235" cy="246639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377" lvl="2" algn="r" defTabSz="914377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239169" y="173977"/>
            <a:ext cx="3358515" cy="273044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            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8407927" y="1031055"/>
            <a:ext cx="3016143" cy="260614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blipFill>
            <a:blip r:embed="rId9"/>
            <a:stretch>
              <a:fillRect/>
            </a:stretch>
          </a:blip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              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1840375" y="-667688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4E45C-9483-4327-9FF5-AE17652F66E8}"/>
              </a:ext>
            </a:extLst>
          </p:cNvPr>
          <p:cNvSpPr txBox="1"/>
          <p:nvPr/>
        </p:nvSpPr>
        <p:spPr>
          <a:xfrm>
            <a:off x="1562965" y="4652934"/>
            <a:ext cx="914226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4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skating at the…</a:t>
            </a:r>
          </a:p>
        </p:txBody>
      </p:sp>
    </p:spTree>
    <p:extLst>
      <p:ext uri="{BB962C8B-B14F-4D97-AF65-F5344CB8AC3E}">
        <p14:creationId xmlns:p14="http://schemas.microsoft.com/office/powerpoint/2010/main" val="1481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40"/>
          <p:cNvSpPr/>
          <p:nvPr/>
        </p:nvSpPr>
        <p:spPr>
          <a:xfrm>
            <a:off x="2847372" y="2649922"/>
            <a:ext cx="1358403" cy="57888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00" name="Google Shape;1400;p40"/>
          <p:cNvSpPr txBox="1">
            <a:spLocks noGrp="1"/>
          </p:cNvSpPr>
          <p:nvPr>
            <p:ph type="title" idx="2"/>
          </p:nvPr>
        </p:nvSpPr>
        <p:spPr>
          <a:xfrm>
            <a:off x="7961867" y="1903200"/>
            <a:ext cx="2090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1402" name="Google Shape;1402;p40"/>
          <p:cNvSpPr txBox="1">
            <a:spLocks noGrp="1"/>
          </p:cNvSpPr>
          <p:nvPr>
            <p:ph type="title"/>
          </p:nvPr>
        </p:nvSpPr>
        <p:spPr>
          <a:xfrm>
            <a:off x="7289266" y="3228800"/>
            <a:ext cx="4202599" cy="8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WARM UP</a:t>
            </a:r>
            <a:endParaRPr dirty="0"/>
          </a:p>
        </p:txBody>
      </p:sp>
      <p:grpSp>
        <p:nvGrpSpPr>
          <p:cNvPr id="1403" name="Google Shape;1403;p40"/>
          <p:cNvGrpSpPr/>
          <p:nvPr/>
        </p:nvGrpSpPr>
        <p:grpSpPr>
          <a:xfrm>
            <a:off x="1152795" y="4291961"/>
            <a:ext cx="3527699" cy="2563916"/>
            <a:chOff x="6174370" y="2349926"/>
            <a:chExt cx="2048288" cy="1488571"/>
          </a:xfrm>
        </p:grpSpPr>
        <p:sp>
          <p:nvSpPr>
            <p:cNvPr id="1404" name="Google Shape;1404;p40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13" name="Google Shape;1513;p40"/>
          <p:cNvGrpSpPr/>
          <p:nvPr/>
        </p:nvGrpSpPr>
        <p:grpSpPr>
          <a:xfrm>
            <a:off x="290082" y="4944841"/>
            <a:ext cx="621516" cy="1911035"/>
            <a:chOff x="6073946" y="2489807"/>
            <a:chExt cx="408642" cy="1256488"/>
          </a:xfrm>
        </p:grpSpPr>
        <p:sp>
          <p:nvSpPr>
            <p:cNvPr id="1514" name="Google Shape;1514;p40"/>
            <p:cNvSpPr/>
            <p:nvPr/>
          </p:nvSpPr>
          <p:spPr>
            <a:xfrm>
              <a:off x="6073946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3" y="0"/>
                    <a:pt x="0" y="4843"/>
                    <a:pt x="0" y="7942"/>
                  </a:cubicBezTo>
                  <a:cubicBezTo>
                    <a:pt x="0" y="11041"/>
                    <a:pt x="1081" y="11218"/>
                    <a:pt x="2409" y="11218"/>
                  </a:cubicBezTo>
                  <a:cubicBezTo>
                    <a:pt x="3746" y="11218"/>
                    <a:pt x="4826" y="11041"/>
                    <a:pt x="4826" y="7942"/>
                  </a:cubicBezTo>
                  <a:cubicBezTo>
                    <a:pt x="4826" y="4843"/>
                    <a:pt x="2834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6175132" y="2908097"/>
              <a:ext cx="222780" cy="838198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16" name="Google Shape;1516;p40"/>
          <p:cNvGrpSpPr/>
          <p:nvPr/>
        </p:nvGrpSpPr>
        <p:grpSpPr>
          <a:xfrm>
            <a:off x="4848577" y="4944721"/>
            <a:ext cx="621524" cy="1911155"/>
            <a:chOff x="1735563" y="3938352"/>
            <a:chExt cx="391948" cy="1205218"/>
          </a:xfrm>
        </p:grpSpPr>
        <p:sp>
          <p:nvSpPr>
            <p:cNvPr id="1517" name="Google Shape;1517;p4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19" name="Google Shape;1519;p40"/>
          <p:cNvSpPr/>
          <p:nvPr/>
        </p:nvSpPr>
        <p:spPr>
          <a:xfrm>
            <a:off x="4848572" y="580989"/>
            <a:ext cx="1358403" cy="57888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0" name="Google Shape;1520;p40"/>
          <p:cNvSpPr/>
          <p:nvPr/>
        </p:nvSpPr>
        <p:spPr>
          <a:xfrm>
            <a:off x="6802940" y="5924554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4" y="3964944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2" y="16679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219610" y="39074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6" y="156317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 am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6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3315485" y="4984022"/>
            <a:ext cx="6263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She…dancing at the studio.</a:t>
            </a:r>
          </a:p>
        </p:txBody>
      </p:sp>
    </p:spTree>
    <p:extLst>
      <p:ext uri="{BB962C8B-B14F-4D97-AF65-F5344CB8AC3E}">
        <p14:creationId xmlns:p14="http://schemas.microsoft.com/office/powerpoint/2010/main" val="20326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4" y="3964944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2" y="16679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7701002" y="14926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with friends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4258415" y="13162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 skating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6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3261775" y="4981793"/>
            <a:ext cx="5744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She’s…..at the coffee shop.  </a:t>
            </a:r>
          </a:p>
        </p:txBody>
      </p:sp>
    </p:spTree>
    <p:extLst>
      <p:ext uri="{BB962C8B-B14F-4D97-AF65-F5344CB8AC3E}">
        <p14:creationId xmlns:p14="http://schemas.microsoft.com/office/powerpoint/2010/main" val="8465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4" y="3964944"/>
            <a:ext cx="9599015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8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3"/>
            <a:ext cx="1257559" cy="134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182766" y="24323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B.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she doing 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564222" y="166795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A.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 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701002" y="154819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C.  What’s he doing 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6"/>
            <a:ext cx="601884" cy="613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7DCA2-D68F-4E04-A612-3F820081FE04}"/>
              </a:ext>
            </a:extLst>
          </p:cNvPr>
          <p:cNvSpPr/>
          <p:nvPr/>
        </p:nvSpPr>
        <p:spPr>
          <a:xfrm>
            <a:off x="1929635" y="4889058"/>
            <a:ext cx="833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playing soccer at the soccer field.</a:t>
            </a:r>
          </a:p>
        </p:txBody>
      </p:sp>
    </p:spTree>
    <p:extLst>
      <p:ext uri="{BB962C8B-B14F-4D97-AF65-F5344CB8AC3E}">
        <p14:creationId xmlns:p14="http://schemas.microsoft.com/office/powerpoint/2010/main" val="32497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1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1" y="2514605"/>
            <a:ext cx="12212079" cy="4371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6"/>
            <a:ext cx="1192603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528" y="2671206"/>
            <a:ext cx="2682472" cy="3115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44" y="8481829"/>
            <a:ext cx="1351077" cy="2209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5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3" y="4094817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yeahtWAV.wav"/>
          </p:stSnd>
        </p:sndAc>
      </p:transition>
    </mc:Choice>
    <mc:Fallback xmlns="">
      <p:transition advClick="0">
        <p:sndAc>
          <p:stSnd>
            <p:snd r:embed="rId11" name="yeahtWAV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50"/>
          <p:cNvSpPr txBox="1">
            <a:spLocks noGrp="1"/>
          </p:cNvSpPr>
          <p:nvPr>
            <p:ph type="title"/>
          </p:nvPr>
        </p:nvSpPr>
        <p:spPr>
          <a:xfrm>
            <a:off x="759023" y="2119695"/>
            <a:ext cx="10103189" cy="20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PRACTICE</a:t>
            </a:r>
            <a:endParaRPr dirty="0"/>
          </a:p>
        </p:txBody>
      </p:sp>
      <p:sp>
        <p:nvSpPr>
          <p:cNvPr id="2462" name="Google Shape;2462;p50"/>
          <p:cNvSpPr/>
          <p:nvPr/>
        </p:nvSpPr>
        <p:spPr>
          <a:xfrm>
            <a:off x="10714097" y="38534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63" name="Google Shape;2463;p50"/>
          <p:cNvSpPr/>
          <p:nvPr/>
        </p:nvSpPr>
        <p:spPr>
          <a:xfrm>
            <a:off x="5899997" y="4064450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64" name="Google Shape;2464;p50"/>
          <p:cNvSpPr/>
          <p:nvPr/>
        </p:nvSpPr>
        <p:spPr>
          <a:xfrm>
            <a:off x="367649" y="3876981"/>
            <a:ext cx="1171625" cy="49897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465" name="Google Shape;2465;p50"/>
          <p:cNvGrpSpPr/>
          <p:nvPr/>
        </p:nvGrpSpPr>
        <p:grpSpPr>
          <a:xfrm>
            <a:off x="66" y="5062386"/>
            <a:ext cx="12192052" cy="1795781"/>
            <a:chOff x="49" y="3796789"/>
            <a:chExt cx="9144039" cy="1346836"/>
          </a:xfrm>
        </p:grpSpPr>
        <p:grpSp>
          <p:nvGrpSpPr>
            <p:cNvPr id="2466" name="Google Shape;2466;p50"/>
            <p:cNvGrpSpPr/>
            <p:nvPr/>
          </p:nvGrpSpPr>
          <p:grpSpPr>
            <a:xfrm>
              <a:off x="4572050" y="3796789"/>
              <a:ext cx="4572038" cy="1346836"/>
              <a:chOff x="5071650" y="2144168"/>
              <a:chExt cx="4072359" cy="1694347"/>
            </a:xfrm>
          </p:grpSpPr>
          <p:sp>
            <p:nvSpPr>
              <p:cNvPr id="2467" name="Google Shape;2467;p50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68" name="Google Shape;2468;p50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69" name="Google Shape;2469;p50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0" name="Google Shape;2470;p50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1" name="Google Shape;2471;p50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2" name="Google Shape;2472;p50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3" name="Google Shape;2473;p50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4" name="Google Shape;2474;p50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5" name="Google Shape;2475;p50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6" name="Google Shape;2476;p50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7" name="Google Shape;2477;p50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8" name="Google Shape;2478;p50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9" name="Google Shape;2479;p50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0" name="Google Shape;2480;p50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1" name="Google Shape;2481;p50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2" name="Google Shape;2482;p50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3" name="Google Shape;2483;p50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4" name="Google Shape;2484;p50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5" name="Google Shape;2485;p50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6" name="Google Shape;2486;p50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7" name="Google Shape;2487;p50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8" name="Google Shape;2488;p50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9" name="Google Shape;2489;p50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0" name="Google Shape;2490;p50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1" name="Google Shape;2491;p50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2" name="Google Shape;2492;p50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3" name="Google Shape;2493;p50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4" name="Google Shape;2494;p50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5" name="Google Shape;2495;p50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6" name="Google Shape;2496;p50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7" name="Google Shape;2497;p50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8" name="Google Shape;2498;p50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9" name="Google Shape;2499;p50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0" name="Google Shape;2500;p50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1" name="Google Shape;2501;p50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2" name="Google Shape;2502;p50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3" name="Google Shape;2503;p50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4" name="Google Shape;2504;p50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5" name="Google Shape;2505;p50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6" name="Google Shape;2506;p50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7" name="Google Shape;2507;p50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8" name="Google Shape;2508;p50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9" name="Google Shape;2509;p50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0" name="Google Shape;2510;p50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1" name="Google Shape;2511;p50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2" name="Google Shape;2512;p50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3" name="Google Shape;2513;p50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4" name="Google Shape;2514;p50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5" name="Google Shape;2515;p50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6" name="Google Shape;2516;p50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7" name="Google Shape;2517;p50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8" name="Google Shape;2518;p50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9" name="Google Shape;2519;p50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0" name="Google Shape;2520;p50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1" name="Google Shape;2521;p50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2" name="Google Shape;2522;p50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3" name="Google Shape;2523;p50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4" name="Google Shape;2524;p50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5" name="Google Shape;2525;p50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6" name="Google Shape;2526;p50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7" name="Google Shape;2527;p50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8" name="Google Shape;2528;p50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9" name="Google Shape;2529;p50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0" name="Google Shape;2530;p50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1" name="Google Shape;2531;p50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2" name="Google Shape;2532;p50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3" name="Google Shape;2533;p50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4" name="Google Shape;2534;p50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5" name="Google Shape;2535;p50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6" name="Google Shape;2536;p50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7" name="Google Shape;2537;p50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8" name="Google Shape;2538;p50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9" name="Google Shape;2539;p50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0" name="Google Shape;2540;p50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1" name="Google Shape;2541;p50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2" name="Google Shape;2542;p50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3" name="Google Shape;2543;p50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4" name="Google Shape;2544;p50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5" name="Google Shape;2545;p50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6" name="Google Shape;2546;p50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7" name="Google Shape;2547;p50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8" name="Google Shape;2548;p50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9" name="Google Shape;2549;p50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0" name="Google Shape;2550;p50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1" name="Google Shape;2551;p50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2" name="Google Shape;2552;p50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3" name="Google Shape;2553;p50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4" name="Google Shape;2554;p50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5" name="Google Shape;2555;p50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6" name="Google Shape;2556;p50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7" name="Google Shape;2557;p50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8" name="Google Shape;2558;p50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9" name="Google Shape;2559;p50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0" name="Google Shape;2560;p50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1" name="Google Shape;2561;p50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2" name="Google Shape;2562;p50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3" name="Google Shape;2563;p50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4" name="Google Shape;2564;p50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5" name="Google Shape;2565;p50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6" name="Google Shape;2566;p50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7" name="Google Shape;2567;p50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8" name="Google Shape;2568;p50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9" name="Google Shape;2569;p50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0" name="Google Shape;2570;p50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1" name="Google Shape;2571;p50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2" name="Google Shape;2572;p50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3" name="Google Shape;2573;p50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4" name="Google Shape;2574;p50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5" name="Google Shape;2575;p50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6" name="Google Shape;2576;p50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7" name="Google Shape;2577;p50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8" name="Google Shape;2578;p50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9" name="Google Shape;2579;p50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0" name="Google Shape;2580;p50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1" name="Google Shape;2581;p50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2" name="Google Shape;2582;p50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3" name="Google Shape;2583;p50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4" name="Google Shape;2584;p50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5" name="Google Shape;2585;p50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6" name="Google Shape;2586;p50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7" name="Google Shape;2587;p50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8" name="Google Shape;2588;p50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9" name="Google Shape;2589;p50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0" name="Google Shape;2590;p50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1" name="Google Shape;2591;p50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2" name="Google Shape;2592;p50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3" name="Google Shape;2593;p50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4" name="Google Shape;2594;p50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5" name="Google Shape;2595;p50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6" name="Google Shape;2596;p50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7" name="Google Shape;2597;p50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8" name="Google Shape;2598;p50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9" name="Google Shape;2599;p50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0" name="Google Shape;2600;p50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1" name="Google Shape;2601;p50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2" name="Google Shape;2602;p50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3" name="Google Shape;2603;p50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4" name="Google Shape;2604;p50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5" name="Google Shape;2605;p50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6" name="Google Shape;2606;p50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7" name="Google Shape;2607;p50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8" name="Google Shape;2608;p50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09" name="Google Shape;2609;p50"/>
            <p:cNvGrpSpPr/>
            <p:nvPr/>
          </p:nvGrpSpPr>
          <p:grpSpPr>
            <a:xfrm>
              <a:off x="49" y="3796789"/>
              <a:ext cx="4572038" cy="1346836"/>
              <a:chOff x="5071650" y="2144168"/>
              <a:chExt cx="4072359" cy="1694347"/>
            </a:xfrm>
          </p:grpSpPr>
          <p:sp>
            <p:nvSpPr>
              <p:cNvPr id="2610" name="Google Shape;2610;p50"/>
              <p:cNvSpPr/>
              <p:nvPr/>
            </p:nvSpPr>
            <p:spPr>
              <a:xfrm>
                <a:off x="5071650" y="2144168"/>
                <a:ext cx="4072359" cy="169434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20010" extrusionOk="0">
                    <a:moveTo>
                      <a:pt x="39381" y="1"/>
                    </a:moveTo>
                    <a:lnTo>
                      <a:pt x="36654" y="1293"/>
                    </a:lnTo>
                    <a:lnTo>
                      <a:pt x="36654" y="5835"/>
                    </a:lnTo>
                    <a:lnTo>
                      <a:pt x="36105" y="5835"/>
                    </a:lnTo>
                    <a:lnTo>
                      <a:pt x="36105" y="2364"/>
                    </a:lnTo>
                    <a:lnTo>
                      <a:pt x="31351" y="2364"/>
                    </a:lnTo>
                    <a:lnTo>
                      <a:pt x="31351" y="6933"/>
                    </a:lnTo>
                    <a:lnTo>
                      <a:pt x="30953" y="6933"/>
                    </a:lnTo>
                    <a:lnTo>
                      <a:pt x="30953" y="6021"/>
                    </a:lnTo>
                    <a:lnTo>
                      <a:pt x="28544" y="4773"/>
                    </a:lnTo>
                    <a:lnTo>
                      <a:pt x="28544" y="1709"/>
                    </a:lnTo>
                    <a:lnTo>
                      <a:pt x="23152" y="1709"/>
                    </a:lnTo>
                    <a:lnTo>
                      <a:pt x="23152" y="4277"/>
                    </a:lnTo>
                    <a:lnTo>
                      <a:pt x="22763" y="4277"/>
                    </a:lnTo>
                    <a:lnTo>
                      <a:pt x="22763" y="417"/>
                    </a:lnTo>
                    <a:lnTo>
                      <a:pt x="20018" y="417"/>
                    </a:lnTo>
                    <a:lnTo>
                      <a:pt x="17353" y="1683"/>
                    </a:lnTo>
                    <a:lnTo>
                      <a:pt x="17353" y="6127"/>
                    </a:lnTo>
                    <a:lnTo>
                      <a:pt x="16813" y="6127"/>
                    </a:lnTo>
                    <a:lnTo>
                      <a:pt x="16813" y="2736"/>
                    </a:lnTo>
                    <a:lnTo>
                      <a:pt x="12156" y="2736"/>
                    </a:lnTo>
                    <a:lnTo>
                      <a:pt x="12156" y="7207"/>
                    </a:lnTo>
                    <a:lnTo>
                      <a:pt x="11767" y="7207"/>
                    </a:lnTo>
                    <a:lnTo>
                      <a:pt x="11767" y="6304"/>
                    </a:lnTo>
                    <a:lnTo>
                      <a:pt x="7774" y="4233"/>
                    </a:lnTo>
                    <a:lnTo>
                      <a:pt x="5879" y="4233"/>
                    </a:lnTo>
                    <a:lnTo>
                      <a:pt x="5879" y="7207"/>
                    </a:lnTo>
                    <a:lnTo>
                      <a:pt x="5401" y="7207"/>
                    </a:lnTo>
                    <a:lnTo>
                      <a:pt x="5401" y="1355"/>
                    </a:lnTo>
                    <a:lnTo>
                      <a:pt x="0" y="1355"/>
                    </a:lnTo>
                    <a:lnTo>
                      <a:pt x="0" y="20010"/>
                    </a:lnTo>
                    <a:lnTo>
                      <a:pt x="48093" y="20010"/>
                    </a:lnTo>
                    <a:lnTo>
                      <a:pt x="48093" y="1320"/>
                    </a:lnTo>
                    <a:lnTo>
                      <a:pt x="42578" y="1320"/>
                    </a:lnTo>
                    <a:lnTo>
                      <a:pt x="42578" y="3940"/>
                    </a:lnTo>
                    <a:lnTo>
                      <a:pt x="42179" y="3940"/>
                    </a:lnTo>
                    <a:lnTo>
                      <a:pt x="4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1" name="Google Shape;2611;p50"/>
              <p:cNvSpPr/>
              <p:nvPr/>
            </p:nvSpPr>
            <p:spPr>
              <a:xfrm>
                <a:off x="5124826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2" name="Google Shape;2612;p50"/>
              <p:cNvSpPr/>
              <p:nvPr/>
            </p:nvSpPr>
            <p:spPr>
              <a:xfrm>
                <a:off x="5318985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3" name="Google Shape;2613;p50"/>
              <p:cNvSpPr/>
              <p:nvPr/>
            </p:nvSpPr>
            <p:spPr>
              <a:xfrm>
                <a:off x="5415684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4" name="Google Shape;2614;p50"/>
              <p:cNvSpPr/>
              <p:nvPr/>
            </p:nvSpPr>
            <p:spPr>
              <a:xfrm>
                <a:off x="5124826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5" name="Google Shape;2615;p50"/>
              <p:cNvSpPr/>
              <p:nvPr/>
            </p:nvSpPr>
            <p:spPr>
              <a:xfrm>
                <a:off x="522152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6" name="Google Shape;2616;p50"/>
              <p:cNvSpPr/>
              <p:nvPr/>
            </p:nvSpPr>
            <p:spPr>
              <a:xfrm>
                <a:off x="5415684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7" name="Google Shape;2617;p50"/>
              <p:cNvSpPr/>
              <p:nvPr/>
            </p:nvSpPr>
            <p:spPr>
              <a:xfrm>
                <a:off x="5124826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8" name="Google Shape;2618;p50"/>
              <p:cNvSpPr/>
              <p:nvPr/>
            </p:nvSpPr>
            <p:spPr>
              <a:xfrm>
                <a:off x="5221524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9" name="Google Shape;2619;p50"/>
              <p:cNvSpPr/>
              <p:nvPr/>
            </p:nvSpPr>
            <p:spPr>
              <a:xfrm>
                <a:off x="5318985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0" name="Google Shape;2620;p50"/>
              <p:cNvSpPr/>
              <p:nvPr/>
            </p:nvSpPr>
            <p:spPr>
              <a:xfrm>
                <a:off x="5124826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1" name="Google Shape;2621;p50"/>
              <p:cNvSpPr/>
              <p:nvPr/>
            </p:nvSpPr>
            <p:spPr>
              <a:xfrm>
                <a:off x="5415684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2" name="Google Shape;2622;p50"/>
              <p:cNvSpPr/>
              <p:nvPr/>
            </p:nvSpPr>
            <p:spPr>
              <a:xfrm>
                <a:off x="5124826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3" name="Google Shape;2623;p50"/>
              <p:cNvSpPr/>
              <p:nvPr/>
            </p:nvSpPr>
            <p:spPr>
              <a:xfrm>
                <a:off x="5318985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4" name="Google Shape;2624;p50"/>
              <p:cNvSpPr/>
              <p:nvPr/>
            </p:nvSpPr>
            <p:spPr>
              <a:xfrm>
                <a:off x="5415684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5" name="Google Shape;2625;p50"/>
              <p:cNvSpPr/>
              <p:nvPr/>
            </p:nvSpPr>
            <p:spPr>
              <a:xfrm>
                <a:off x="5124826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6" name="Google Shape;2626;p50"/>
              <p:cNvSpPr/>
              <p:nvPr/>
            </p:nvSpPr>
            <p:spPr>
              <a:xfrm>
                <a:off x="5318985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7" name="Google Shape;2627;p50"/>
              <p:cNvSpPr/>
              <p:nvPr/>
            </p:nvSpPr>
            <p:spPr>
              <a:xfrm>
                <a:off x="5415684" y="2990570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8" name="Google Shape;2628;p50"/>
              <p:cNvSpPr/>
              <p:nvPr/>
            </p:nvSpPr>
            <p:spPr>
              <a:xfrm>
                <a:off x="522152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9" name="Google Shape;2629;p50"/>
              <p:cNvSpPr/>
              <p:nvPr/>
            </p:nvSpPr>
            <p:spPr>
              <a:xfrm>
                <a:off x="5318985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0" name="Google Shape;2630;p50"/>
              <p:cNvSpPr/>
              <p:nvPr/>
            </p:nvSpPr>
            <p:spPr>
              <a:xfrm>
                <a:off x="5415684" y="3124016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1" name="Google Shape;2631;p50"/>
              <p:cNvSpPr/>
              <p:nvPr/>
            </p:nvSpPr>
            <p:spPr>
              <a:xfrm>
                <a:off x="6147443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292" y="1036"/>
                    </a:cubicBezTo>
                    <a:cubicBezTo>
                      <a:pt x="461" y="1036"/>
                      <a:pt x="593" y="894"/>
                      <a:pt x="593" y="735"/>
                    </a:cubicBezTo>
                    <a:lnTo>
                      <a:pt x="593" y="301"/>
                    </a:lnTo>
                    <a:cubicBezTo>
                      <a:pt x="593" y="142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2" name="Google Shape;2632;p50"/>
              <p:cNvSpPr/>
              <p:nvPr/>
            </p:nvSpPr>
            <p:spPr>
              <a:xfrm>
                <a:off x="6319841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3" name="Google Shape;2633;p50"/>
              <p:cNvSpPr/>
              <p:nvPr/>
            </p:nvSpPr>
            <p:spPr>
              <a:xfrm>
                <a:off x="6406040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0"/>
                    </a:moveTo>
                    <a:cubicBezTo>
                      <a:pt x="133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3" y="1036"/>
                      <a:pt x="302" y="1036"/>
                    </a:cubicBezTo>
                    <a:cubicBezTo>
                      <a:pt x="461" y="1036"/>
                      <a:pt x="603" y="894"/>
                      <a:pt x="603" y="735"/>
                    </a:cubicBezTo>
                    <a:lnTo>
                      <a:pt x="603" y="301"/>
                    </a:lnTo>
                    <a:cubicBezTo>
                      <a:pt x="603" y="142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4" name="Google Shape;2634;p50"/>
              <p:cNvSpPr/>
              <p:nvPr/>
            </p:nvSpPr>
            <p:spPr>
              <a:xfrm>
                <a:off x="6147443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5" name="Google Shape;2635;p50"/>
              <p:cNvSpPr/>
              <p:nvPr/>
            </p:nvSpPr>
            <p:spPr>
              <a:xfrm>
                <a:off x="6233642" y="2546708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6" name="Google Shape;2636;p50"/>
              <p:cNvSpPr/>
              <p:nvPr/>
            </p:nvSpPr>
            <p:spPr>
              <a:xfrm>
                <a:off x="6406040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7" name="Google Shape;2637;p50"/>
              <p:cNvSpPr/>
              <p:nvPr/>
            </p:nvSpPr>
            <p:spPr>
              <a:xfrm>
                <a:off x="6147443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8" name="Google Shape;2638;p50"/>
              <p:cNvSpPr/>
              <p:nvPr/>
            </p:nvSpPr>
            <p:spPr>
              <a:xfrm>
                <a:off x="6233642" y="266516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9" name="Google Shape;2639;p50"/>
              <p:cNvSpPr/>
              <p:nvPr/>
            </p:nvSpPr>
            <p:spPr>
              <a:xfrm>
                <a:off x="6147443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292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0" name="Google Shape;2640;p50"/>
              <p:cNvSpPr/>
              <p:nvPr/>
            </p:nvSpPr>
            <p:spPr>
              <a:xfrm>
                <a:off x="6233642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593" y="895"/>
                      <a:pt x="593" y="727"/>
                    </a:cubicBezTo>
                    <a:lnTo>
                      <a:pt x="593" y="302"/>
                    </a:lnTo>
                    <a:cubicBezTo>
                      <a:pt x="593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1" name="Google Shape;2641;p50"/>
              <p:cNvSpPr/>
              <p:nvPr/>
            </p:nvSpPr>
            <p:spPr>
              <a:xfrm>
                <a:off x="6406040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1"/>
                    </a:moveTo>
                    <a:cubicBezTo>
                      <a:pt x="133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3" y="1028"/>
                      <a:pt x="302" y="1028"/>
                    </a:cubicBezTo>
                    <a:cubicBezTo>
                      <a:pt x="461" y="1028"/>
                      <a:pt x="603" y="895"/>
                      <a:pt x="603" y="727"/>
                    </a:cubicBezTo>
                    <a:lnTo>
                      <a:pt x="603" y="302"/>
                    </a:lnTo>
                    <a:cubicBezTo>
                      <a:pt x="603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2" name="Google Shape;2642;p50"/>
              <p:cNvSpPr/>
              <p:nvPr/>
            </p:nvSpPr>
            <p:spPr>
              <a:xfrm>
                <a:off x="6147443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2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292" y="1037"/>
                    </a:cubicBezTo>
                    <a:cubicBezTo>
                      <a:pt x="461" y="1037"/>
                      <a:pt x="593" y="895"/>
                      <a:pt x="593" y="735"/>
                    </a:cubicBezTo>
                    <a:lnTo>
                      <a:pt x="593" y="302"/>
                    </a:lnTo>
                    <a:cubicBezTo>
                      <a:pt x="593" y="142"/>
                      <a:pt x="461" y="1"/>
                      <a:pt x="29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3" name="Google Shape;2643;p50"/>
              <p:cNvSpPr/>
              <p:nvPr/>
            </p:nvSpPr>
            <p:spPr>
              <a:xfrm>
                <a:off x="6319841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4" name="Google Shape;2644;p50"/>
              <p:cNvSpPr/>
              <p:nvPr/>
            </p:nvSpPr>
            <p:spPr>
              <a:xfrm>
                <a:off x="6406040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2" y="1"/>
                    </a:moveTo>
                    <a:cubicBezTo>
                      <a:pt x="133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3" y="1037"/>
                      <a:pt x="302" y="1037"/>
                    </a:cubicBezTo>
                    <a:cubicBezTo>
                      <a:pt x="461" y="1037"/>
                      <a:pt x="603" y="895"/>
                      <a:pt x="603" y="735"/>
                    </a:cubicBezTo>
                    <a:lnTo>
                      <a:pt x="603" y="302"/>
                    </a:lnTo>
                    <a:cubicBezTo>
                      <a:pt x="603" y="142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5" name="Google Shape;2645;p50"/>
              <p:cNvSpPr/>
              <p:nvPr/>
            </p:nvSpPr>
            <p:spPr>
              <a:xfrm>
                <a:off x="6147443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292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6" name="Google Shape;2646;p50"/>
              <p:cNvSpPr/>
              <p:nvPr/>
            </p:nvSpPr>
            <p:spPr>
              <a:xfrm>
                <a:off x="6233642" y="3021307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5"/>
                      <a:pt x="133" y="1027"/>
                      <a:pt x="301" y="1027"/>
                    </a:cubicBezTo>
                    <a:cubicBezTo>
                      <a:pt x="461" y="1027"/>
                      <a:pt x="593" y="895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7" name="Google Shape;2647;p50"/>
              <p:cNvSpPr/>
              <p:nvPr/>
            </p:nvSpPr>
            <p:spPr>
              <a:xfrm>
                <a:off x="6406040" y="302130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5"/>
                      <a:pt x="133" y="1027"/>
                      <a:pt x="302" y="1027"/>
                    </a:cubicBezTo>
                    <a:cubicBezTo>
                      <a:pt x="461" y="1027"/>
                      <a:pt x="603" y="895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8" name="Google Shape;2648;p50"/>
              <p:cNvSpPr/>
              <p:nvPr/>
            </p:nvSpPr>
            <p:spPr>
              <a:xfrm>
                <a:off x="6147443" y="313976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2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292" y="1027"/>
                    </a:cubicBezTo>
                    <a:cubicBezTo>
                      <a:pt x="461" y="1027"/>
                      <a:pt x="593" y="894"/>
                      <a:pt x="593" y="726"/>
                    </a:cubicBezTo>
                    <a:lnTo>
                      <a:pt x="593" y="301"/>
                    </a:lnTo>
                    <a:cubicBezTo>
                      <a:pt x="593" y="133"/>
                      <a:pt x="461" y="0"/>
                      <a:pt x="29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9" name="Google Shape;2649;p50"/>
              <p:cNvSpPr/>
              <p:nvPr/>
            </p:nvSpPr>
            <p:spPr>
              <a:xfrm>
                <a:off x="6319841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0"/>
                    </a:moveTo>
                    <a:cubicBezTo>
                      <a:pt x="133" y="0"/>
                      <a:pt x="0" y="133"/>
                      <a:pt x="0" y="301"/>
                    </a:cubicBezTo>
                    <a:lnTo>
                      <a:pt x="0" y="726"/>
                    </a:lnTo>
                    <a:cubicBezTo>
                      <a:pt x="0" y="894"/>
                      <a:pt x="133" y="1027"/>
                      <a:pt x="301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0" name="Google Shape;2650;p50"/>
              <p:cNvSpPr/>
              <p:nvPr/>
            </p:nvSpPr>
            <p:spPr>
              <a:xfrm>
                <a:off x="6406040" y="313976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2" y="0"/>
                    </a:moveTo>
                    <a:cubicBezTo>
                      <a:pt x="133" y="0"/>
                      <a:pt x="1" y="133"/>
                      <a:pt x="1" y="301"/>
                    </a:cubicBezTo>
                    <a:lnTo>
                      <a:pt x="1" y="726"/>
                    </a:lnTo>
                    <a:cubicBezTo>
                      <a:pt x="1" y="894"/>
                      <a:pt x="133" y="1027"/>
                      <a:pt x="302" y="1027"/>
                    </a:cubicBezTo>
                    <a:cubicBezTo>
                      <a:pt x="461" y="1027"/>
                      <a:pt x="603" y="894"/>
                      <a:pt x="603" y="726"/>
                    </a:cubicBezTo>
                    <a:lnTo>
                      <a:pt x="603" y="301"/>
                    </a:lnTo>
                    <a:cubicBezTo>
                      <a:pt x="603" y="133"/>
                      <a:pt x="461" y="0"/>
                      <a:pt x="302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1" name="Google Shape;2651;p50"/>
              <p:cNvSpPr/>
              <p:nvPr/>
            </p:nvSpPr>
            <p:spPr>
              <a:xfrm>
                <a:off x="7773454" y="2427572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0"/>
                    </a:moveTo>
                    <a:cubicBezTo>
                      <a:pt x="134" y="0"/>
                      <a:pt x="1" y="142"/>
                      <a:pt x="1" y="301"/>
                    </a:cubicBezTo>
                    <a:lnTo>
                      <a:pt x="1" y="735"/>
                    </a:lnTo>
                    <a:cubicBezTo>
                      <a:pt x="1" y="894"/>
                      <a:pt x="134" y="1036"/>
                      <a:pt x="293" y="1036"/>
                    </a:cubicBezTo>
                    <a:cubicBezTo>
                      <a:pt x="461" y="1036"/>
                      <a:pt x="594" y="894"/>
                      <a:pt x="594" y="735"/>
                    </a:cubicBezTo>
                    <a:lnTo>
                      <a:pt x="594" y="301"/>
                    </a:lnTo>
                    <a:cubicBezTo>
                      <a:pt x="594" y="142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2" name="Google Shape;2652;p50"/>
              <p:cNvSpPr/>
              <p:nvPr/>
            </p:nvSpPr>
            <p:spPr>
              <a:xfrm>
                <a:off x="7945936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3" name="Google Shape;2653;p50"/>
              <p:cNvSpPr/>
              <p:nvPr/>
            </p:nvSpPr>
            <p:spPr>
              <a:xfrm>
                <a:off x="8032135" y="2427572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0"/>
                    </a:moveTo>
                    <a:cubicBezTo>
                      <a:pt x="133" y="0"/>
                      <a:pt x="0" y="142"/>
                      <a:pt x="0" y="301"/>
                    </a:cubicBezTo>
                    <a:lnTo>
                      <a:pt x="0" y="735"/>
                    </a:lnTo>
                    <a:cubicBezTo>
                      <a:pt x="0" y="894"/>
                      <a:pt x="133" y="1036"/>
                      <a:pt x="301" y="1036"/>
                    </a:cubicBezTo>
                    <a:cubicBezTo>
                      <a:pt x="461" y="1036"/>
                      <a:pt x="602" y="894"/>
                      <a:pt x="602" y="735"/>
                    </a:cubicBezTo>
                    <a:lnTo>
                      <a:pt x="602" y="301"/>
                    </a:lnTo>
                    <a:cubicBezTo>
                      <a:pt x="602" y="142"/>
                      <a:pt x="461" y="0"/>
                      <a:pt x="301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4" name="Google Shape;2654;p50"/>
              <p:cNvSpPr/>
              <p:nvPr/>
            </p:nvSpPr>
            <p:spPr>
              <a:xfrm>
                <a:off x="7859653" y="2546708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5" name="Google Shape;2655;p50"/>
              <p:cNvSpPr/>
              <p:nvPr/>
            </p:nvSpPr>
            <p:spPr>
              <a:xfrm>
                <a:off x="7945936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6" name="Google Shape;2656;p50"/>
              <p:cNvSpPr/>
              <p:nvPr/>
            </p:nvSpPr>
            <p:spPr>
              <a:xfrm>
                <a:off x="8032135" y="2546708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7" name="Google Shape;2657;p50"/>
              <p:cNvSpPr/>
              <p:nvPr/>
            </p:nvSpPr>
            <p:spPr>
              <a:xfrm>
                <a:off x="7945936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8" name="Google Shape;2658;p50"/>
              <p:cNvSpPr/>
              <p:nvPr/>
            </p:nvSpPr>
            <p:spPr>
              <a:xfrm>
                <a:off x="8032135" y="2665167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9" name="Google Shape;2659;p50"/>
              <p:cNvSpPr/>
              <p:nvPr/>
            </p:nvSpPr>
            <p:spPr>
              <a:xfrm>
                <a:off x="7773454" y="2783626"/>
                <a:ext cx="50297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28" extrusionOk="0">
                    <a:moveTo>
                      <a:pt x="293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293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0" name="Google Shape;2660;p50"/>
              <p:cNvSpPr/>
              <p:nvPr/>
            </p:nvSpPr>
            <p:spPr>
              <a:xfrm>
                <a:off x="7859653" y="2783626"/>
                <a:ext cx="50382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028" extrusionOk="0">
                    <a:moveTo>
                      <a:pt x="302" y="1"/>
                    </a:moveTo>
                    <a:cubicBezTo>
                      <a:pt x="134" y="1"/>
                      <a:pt x="1" y="134"/>
                      <a:pt x="1" y="302"/>
                    </a:cubicBezTo>
                    <a:lnTo>
                      <a:pt x="1" y="727"/>
                    </a:lnTo>
                    <a:cubicBezTo>
                      <a:pt x="1" y="895"/>
                      <a:pt x="134" y="1028"/>
                      <a:pt x="302" y="1028"/>
                    </a:cubicBezTo>
                    <a:cubicBezTo>
                      <a:pt x="461" y="1028"/>
                      <a:pt x="594" y="895"/>
                      <a:pt x="594" y="727"/>
                    </a:cubicBezTo>
                    <a:lnTo>
                      <a:pt x="594" y="302"/>
                    </a:lnTo>
                    <a:cubicBezTo>
                      <a:pt x="594" y="134"/>
                      <a:pt x="461" y="1"/>
                      <a:pt x="302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1" name="Google Shape;2661;p50"/>
              <p:cNvSpPr/>
              <p:nvPr/>
            </p:nvSpPr>
            <p:spPr>
              <a:xfrm>
                <a:off x="8032135" y="2783626"/>
                <a:ext cx="51059" cy="8704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28" extrusionOk="0">
                    <a:moveTo>
                      <a:pt x="301" y="1"/>
                    </a:moveTo>
                    <a:cubicBezTo>
                      <a:pt x="133" y="1"/>
                      <a:pt x="0" y="134"/>
                      <a:pt x="0" y="302"/>
                    </a:cubicBezTo>
                    <a:lnTo>
                      <a:pt x="0" y="727"/>
                    </a:lnTo>
                    <a:cubicBezTo>
                      <a:pt x="0" y="895"/>
                      <a:pt x="133" y="1028"/>
                      <a:pt x="301" y="1028"/>
                    </a:cubicBezTo>
                    <a:cubicBezTo>
                      <a:pt x="461" y="1028"/>
                      <a:pt x="602" y="895"/>
                      <a:pt x="602" y="727"/>
                    </a:cubicBezTo>
                    <a:lnTo>
                      <a:pt x="602" y="302"/>
                    </a:lnTo>
                    <a:cubicBezTo>
                      <a:pt x="602" y="134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2" name="Google Shape;2662;p50"/>
              <p:cNvSpPr/>
              <p:nvPr/>
            </p:nvSpPr>
            <p:spPr>
              <a:xfrm>
                <a:off x="7773454" y="2902086"/>
                <a:ext cx="50297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037" extrusionOk="0">
                    <a:moveTo>
                      <a:pt x="293" y="1"/>
                    </a:moveTo>
                    <a:cubicBezTo>
                      <a:pt x="134" y="1"/>
                      <a:pt x="1" y="142"/>
                      <a:pt x="1" y="302"/>
                    </a:cubicBezTo>
                    <a:lnTo>
                      <a:pt x="1" y="735"/>
                    </a:lnTo>
                    <a:cubicBezTo>
                      <a:pt x="1" y="895"/>
                      <a:pt x="134" y="1037"/>
                      <a:pt x="293" y="1037"/>
                    </a:cubicBezTo>
                    <a:cubicBezTo>
                      <a:pt x="461" y="1037"/>
                      <a:pt x="594" y="895"/>
                      <a:pt x="594" y="735"/>
                    </a:cubicBezTo>
                    <a:lnTo>
                      <a:pt x="594" y="302"/>
                    </a:lnTo>
                    <a:cubicBezTo>
                      <a:pt x="594" y="142"/>
                      <a:pt x="461" y="1"/>
                      <a:pt x="293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3" name="Google Shape;2663;p50"/>
              <p:cNvSpPr/>
              <p:nvPr/>
            </p:nvSpPr>
            <p:spPr>
              <a:xfrm>
                <a:off x="7945936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4" name="Google Shape;2664;p50"/>
              <p:cNvSpPr/>
              <p:nvPr/>
            </p:nvSpPr>
            <p:spPr>
              <a:xfrm>
                <a:off x="8032135" y="2902086"/>
                <a:ext cx="51059" cy="8780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37" extrusionOk="0">
                    <a:moveTo>
                      <a:pt x="301" y="1"/>
                    </a:moveTo>
                    <a:cubicBezTo>
                      <a:pt x="133" y="1"/>
                      <a:pt x="0" y="142"/>
                      <a:pt x="0" y="302"/>
                    </a:cubicBezTo>
                    <a:lnTo>
                      <a:pt x="0" y="735"/>
                    </a:lnTo>
                    <a:cubicBezTo>
                      <a:pt x="0" y="895"/>
                      <a:pt x="133" y="1037"/>
                      <a:pt x="301" y="1037"/>
                    </a:cubicBezTo>
                    <a:cubicBezTo>
                      <a:pt x="461" y="1037"/>
                      <a:pt x="602" y="895"/>
                      <a:pt x="602" y="735"/>
                    </a:cubicBezTo>
                    <a:lnTo>
                      <a:pt x="602" y="302"/>
                    </a:lnTo>
                    <a:cubicBezTo>
                      <a:pt x="602" y="142"/>
                      <a:pt x="461" y="1"/>
                      <a:pt x="301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5" name="Google Shape;2665;p50"/>
              <p:cNvSpPr/>
              <p:nvPr/>
            </p:nvSpPr>
            <p:spPr>
              <a:xfrm>
                <a:off x="7095801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51" y="1108"/>
                      <a:pt x="328" y="1108"/>
                    </a:cubicBezTo>
                    <a:cubicBezTo>
                      <a:pt x="505" y="1108"/>
                      <a:pt x="646" y="966"/>
                      <a:pt x="646" y="789"/>
                    </a:cubicBezTo>
                    <a:lnTo>
                      <a:pt x="646" y="329"/>
                    </a:lnTo>
                    <a:cubicBezTo>
                      <a:pt x="646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6" name="Google Shape;2666;p50"/>
              <p:cNvSpPr/>
              <p:nvPr/>
            </p:nvSpPr>
            <p:spPr>
              <a:xfrm>
                <a:off x="7188689" y="2367538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9" y="1"/>
                    </a:moveTo>
                    <a:cubicBezTo>
                      <a:pt x="143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3" y="1108"/>
                      <a:pt x="329" y="1108"/>
                    </a:cubicBezTo>
                    <a:cubicBezTo>
                      <a:pt x="50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6" y="1"/>
                      <a:pt x="32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7" name="Google Shape;2667;p50"/>
              <p:cNvSpPr/>
              <p:nvPr/>
            </p:nvSpPr>
            <p:spPr>
              <a:xfrm>
                <a:off x="737463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8" name="Google Shape;2668;p50"/>
              <p:cNvSpPr/>
              <p:nvPr/>
            </p:nvSpPr>
            <p:spPr>
              <a:xfrm>
                <a:off x="7095801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51" y="1107"/>
                      <a:pt x="328" y="1107"/>
                    </a:cubicBezTo>
                    <a:cubicBezTo>
                      <a:pt x="505" y="1107"/>
                      <a:pt x="646" y="965"/>
                      <a:pt x="646" y="788"/>
                    </a:cubicBezTo>
                    <a:lnTo>
                      <a:pt x="646" y="328"/>
                    </a:lnTo>
                    <a:cubicBezTo>
                      <a:pt x="646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9" name="Google Shape;2669;p50"/>
              <p:cNvSpPr/>
              <p:nvPr/>
            </p:nvSpPr>
            <p:spPr>
              <a:xfrm>
                <a:off x="7281662" y="2495057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0" name="Google Shape;2670;p50"/>
              <p:cNvSpPr/>
              <p:nvPr/>
            </p:nvSpPr>
            <p:spPr>
              <a:xfrm>
                <a:off x="7374635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1" name="Google Shape;2671;p50"/>
              <p:cNvSpPr/>
              <p:nvPr/>
            </p:nvSpPr>
            <p:spPr>
              <a:xfrm>
                <a:off x="7095801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098"/>
                      <a:pt x="328" y="1098"/>
                    </a:cubicBezTo>
                    <a:cubicBezTo>
                      <a:pt x="505" y="1098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2" name="Google Shape;2672;p50"/>
              <p:cNvSpPr/>
              <p:nvPr/>
            </p:nvSpPr>
            <p:spPr>
              <a:xfrm>
                <a:off x="7188689" y="2623254"/>
                <a:ext cx="54869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8" extrusionOk="0">
                    <a:moveTo>
                      <a:pt x="329" y="0"/>
                    </a:moveTo>
                    <a:cubicBezTo>
                      <a:pt x="143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3" y="1098"/>
                      <a:pt x="329" y="1098"/>
                    </a:cubicBezTo>
                    <a:cubicBezTo>
                      <a:pt x="50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6" y="0"/>
                      <a:pt x="32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3" name="Google Shape;2673;p50"/>
              <p:cNvSpPr/>
              <p:nvPr/>
            </p:nvSpPr>
            <p:spPr>
              <a:xfrm>
                <a:off x="7374635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4" name="Google Shape;2674;p50"/>
              <p:cNvSpPr/>
              <p:nvPr/>
            </p:nvSpPr>
            <p:spPr>
              <a:xfrm>
                <a:off x="7095801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51" y="1107"/>
                      <a:pt x="328" y="1107"/>
                    </a:cubicBezTo>
                    <a:cubicBezTo>
                      <a:pt x="505" y="1107"/>
                      <a:pt x="646" y="956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5" name="Google Shape;2675;p50"/>
              <p:cNvSpPr/>
              <p:nvPr/>
            </p:nvSpPr>
            <p:spPr>
              <a:xfrm>
                <a:off x="7281662" y="2750688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6" name="Google Shape;2676;p50"/>
              <p:cNvSpPr/>
              <p:nvPr/>
            </p:nvSpPr>
            <p:spPr>
              <a:xfrm>
                <a:off x="737463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7" name="Google Shape;2677;p50"/>
              <p:cNvSpPr/>
              <p:nvPr/>
            </p:nvSpPr>
            <p:spPr>
              <a:xfrm>
                <a:off x="7095801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51" y="1107"/>
                      <a:pt x="328" y="1107"/>
                    </a:cubicBezTo>
                    <a:cubicBezTo>
                      <a:pt x="505" y="1107"/>
                      <a:pt x="646" y="957"/>
                      <a:pt x="646" y="779"/>
                    </a:cubicBezTo>
                    <a:lnTo>
                      <a:pt x="646" y="319"/>
                    </a:lnTo>
                    <a:cubicBezTo>
                      <a:pt x="646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8" name="Google Shape;2678;p50"/>
              <p:cNvSpPr/>
              <p:nvPr/>
            </p:nvSpPr>
            <p:spPr>
              <a:xfrm>
                <a:off x="737463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9" name="Google Shape;2679;p50"/>
              <p:cNvSpPr/>
              <p:nvPr/>
            </p:nvSpPr>
            <p:spPr>
              <a:xfrm>
                <a:off x="8742811" y="2367538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19" y="1108"/>
                    </a:cubicBezTo>
                    <a:cubicBezTo>
                      <a:pt x="496" y="1108"/>
                      <a:pt x="638" y="966"/>
                      <a:pt x="638" y="789"/>
                    </a:cubicBezTo>
                    <a:lnTo>
                      <a:pt x="638" y="329"/>
                    </a:lnTo>
                    <a:cubicBezTo>
                      <a:pt x="638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0" name="Google Shape;2680;p50"/>
              <p:cNvSpPr/>
              <p:nvPr/>
            </p:nvSpPr>
            <p:spPr>
              <a:xfrm>
                <a:off x="8927995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3"/>
                      <a:pt x="1" y="329"/>
                    </a:cubicBezTo>
                    <a:lnTo>
                      <a:pt x="1" y="789"/>
                    </a:lnTo>
                    <a:cubicBezTo>
                      <a:pt x="1" y="966"/>
                      <a:pt x="142" y="1108"/>
                      <a:pt x="328" y="1108"/>
                    </a:cubicBezTo>
                    <a:cubicBezTo>
                      <a:pt x="505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1" name="Google Shape;2681;p50"/>
              <p:cNvSpPr/>
              <p:nvPr/>
            </p:nvSpPr>
            <p:spPr>
              <a:xfrm>
                <a:off x="9020968" y="2367538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9"/>
                    </a:cubicBezTo>
                    <a:lnTo>
                      <a:pt x="0" y="789"/>
                    </a:lnTo>
                    <a:cubicBezTo>
                      <a:pt x="0" y="966"/>
                      <a:pt x="142" y="1108"/>
                      <a:pt x="319" y="1108"/>
                    </a:cubicBezTo>
                    <a:cubicBezTo>
                      <a:pt x="496" y="1108"/>
                      <a:pt x="647" y="966"/>
                      <a:pt x="647" y="789"/>
                    </a:cubicBezTo>
                    <a:lnTo>
                      <a:pt x="647" y="329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2" name="Google Shape;2682;p50"/>
              <p:cNvSpPr/>
              <p:nvPr/>
            </p:nvSpPr>
            <p:spPr>
              <a:xfrm>
                <a:off x="8742811" y="2495057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19" y="0"/>
                    </a:moveTo>
                    <a:cubicBezTo>
                      <a:pt x="142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3" name="Google Shape;2683;p50"/>
              <p:cNvSpPr/>
              <p:nvPr/>
            </p:nvSpPr>
            <p:spPr>
              <a:xfrm>
                <a:off x="8835022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51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4" name="Google Shape;2684;p50"/>
              <p:cNvSpPr/>
              <p:nvPr/>
            </p:nvSpPr>
            <p:spPr>
              <a:xfrm>
                <a:off x="9020968" y="2495057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51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51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5" name="Google Shape;2685;p50"/>
              <p:cNvSpPr/>
              <p:nvPr/>
            </p:nvSpPr>
            <p:spPr>
              <a:xfrm>
                <a:off x="8742811" y="2623254"/>
                <a:ext cx="54107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098"/>
                      <a:pt x="319" y="1098"/>
                    </a:cubicBezTo>
                    <a:cubicBezTo>
                      <a:pt x="496" y="1098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6" name="Google Shape;2686;p50"/>
              <p:cNvSpPr/>
              <p:nvPr/>
            </p:nvSpPr>
            <p:spPr>
              <a:xfrm>
                <a:off x="9020968" y="2623254"/>
                <a:ext cx="54785" cy="9297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098"/>
                      <a:pt x="319" y="1098"/>
                    </a:cubicBezTo>
                    <a:cubicBezTo>
                      <a:pt x="496" y="1098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7" name="Google Shape;2687;p50"/>
              <p:cNvSpPr/>
              <p:nvPr/>
            </p:nvSpPr>
            <p:spPr>
              <a:xfrm>
                <a:off x="8835022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8" name="Google Shape;2688;p50"/>
              <p:cNvSpPr/>
              <p:nvPr/>
            </p:nvSpPr>
            <p:spPr>
              <a:xfrm>
                <a:off x="8927995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9" name="Google Shape;2689;p50"/>
              <p:cNvSpPr/>
              <p:nvPr/>
            </p:nvSpPr>
            <p:spPr>
              <a:xfrm>
                <a:off x="9020968" y="2750688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0" name="Google Shape;2690;p50"/>
              <p:cNvSpPr/>
              <p:nvPr/>
            </p:nvSpPr>
            <p:spPr>
              <a:xfrm>
                <a:off x="8742811" y="2878123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19" y="1107"/>
                    </a:cubicBezTo>
                    <a:cubicBezTo>
                      <a:pt x="496" y="1107"/>
                      <a:pt x="638" y="957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1" name="Google Shape;2691;p50"/>
              <p:cNvSpPr/>
              <p:nvPr/>
            </p:nvSpPr>
            <p:spPr>
              <a:xfrm>
                <a:off x="8927995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7"/>
                      <a:pt x="142" y="1107"/>
                      <a:pt x="328" y="1107"/>
                    </a:cubicBezTo>
                    <a:cubicBezTo>
                      <a:pt x="505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2" name="Google Shape;2692;p50"/>
              <p:cNvSpPr/>
              <p:nvPr/>
            </p:nvSpPr>
            <p:spPr>
              <a:xfrm>
                <a:off x="9020968" y="2878123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3" name="Google Shape;2693;p50"/>
              <p:cNvSpPr/>
              <p:nvPr/>
            </p:nvSpPr>
            <p:spPr>
              <a:xfrm>
                <a:off x="8742811" y="3005557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496" y="1107"/>
                      <a:pt x="638" y="965"/>
                      <a:pt x="638" y="788"/>
                    </a:cubicBezTo>
                    <a:lnTo>
                      <a:pt x="638" y="319"/>
                    </a:lnTo>
                    <a:cubicBezTo>
                      <a:pt x="638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4" name="Google Shape;2694;p50"/>
              <p:cNvSpPr/>
              <p:nvPr/>
            </p:nvSpPr>
            <p:spPr>
              <a:xfrm>
                <a:off x="8835022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88"/>
                    </a:lnTo>
                    <a:cubicBezTo>
                      <a:pt x="1" y="965"/>
                      <a:pt x="151" y="1107"/>
                      <a:pt x="328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5" name="Google Shape;2695;p50"/>
              <p:cNvSpPr/>
              <p:nvPr/>
            </p:nvSpPr>
            <p:spPr>
              <a:xfrm>
                <a:off x="9020968" y="3005557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6" name="Google Shape;2696;p50"/>
              <p:cNvSpPr/>
              <p:nvPr/>
            </p:nvSpPr>
            <p:spPr>
              <a:xfrm>
                <a:off x="8835022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7" name="Google Shape;2697;p50"/>
              <p:cNvSpPr/>
              <p:nvPr/>
            </p:nvSpPr>
            <p:spPr>
              <a:xfrm>
                <a:off x="8927995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28" y="1"/>
                    </a:moveTo>
                    <a:cubicBezTo>
                      <a:pt x="142" y="1"/>
                      <a:pt x="1" y="142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8" name="Google Shape;2698;p50"/>
              <p:cNvSpPr/>
              <p:nvPr/>
            </p:nvSpPr>
            <p:spPr>
              <a:xfrm>
                <a:off x="9020968" y="313299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9" name="Google Shape;2699;p50"/>
              <p:cNvSpPr/>
              <p:nvPr/>
            </p:nvSpPr>
            <p:spPr>
              <a:xfrm>
                <a:off x="8250257" y="2321052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20" y="1108"/>
                    </a:cubicBezTo>
                    <a:cubicBezTo>
                      <a:pt x="497" y="1108"/>
                      <a:pt x="638" y="957"/>
                      <a:pt x="638" y="780"/>
                    </a:cubicBezTo>
                    <a:lnTo>
                      <a:pt x="638" y="320"/>
                    </a:lnTo>
                    <a:cubicBezTo>
                      <a:pt x="638" y="143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0" name="Google Shape;2700;p50"/>
              <p:cNvSpPr/>
              <p:nvPr/>
            </p:nvSpPr>
            <p:spPr>
              <a:xfrm>
                <a:off x="8435441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1" y="143"/>
                      <a:pt x="1" y="320"/>
                    </a:cubicBezTo>
                    <a:lnTo>
                      <a:pt x="1" y="780"/>
                    </a:lnTo>
                    <a:cubicBezTo>
                      <a:pt x="1" y="957"/>
                      <a:pt x="142" y="1108"/>
                      <a:pt x="319" y="1108"/>
                    </a:cubicBezTo>
                    <a:cubicBezTo>
                      <a:pt x="505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1" name="Google Shape;2701;p50"/>
              <p:cNvSpPr/>
              <p:nvPr/>
            </p:nvSpPr>
            <p:spPr>
              <a:xfrm>
                <a:off x="8528414" y="2321052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3"/>
                      <a:pt x="0" y="320"/>
                    </a:cubicBezTo>
                    <a:lnTo>
                      <a:pt x="0" y="780"/>
                    </a:lnTo>
                    <a:cubicBezTo>
                      <a:pt x="0" y="957"/>
                      <a:pt x="142" y="1108"/>
                      <a:pt x="319" y="1108"/>
                    </a:cubicBezTo>
                    <a:cubicBezTo>
                      <a:pt x="496" y="1108"/>
                      <a:pt x="647" y="957"/>
                      <a:pt x="647" y="780"/>
                    </a:cubicBezTo>
                    <a:lnTo>
                      <a:pt x="647" y="320"/>
                    </a:lnTo>
                    <a:cubicBezTo>
                      <a:pt x="647" y="143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2" name="Google Shape;2702;p50"/>
              <p:cNvSpPr/>
              <p:nvPr/>
            </p:nvSpPr>
            <p:spPr>
              <a:xfrm>
                <a:off x="8250257" y="2448571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42" y="1107"/>
                      <a:pt x="320" y="1107"/>
                    </a:cubicBezTo>
                    <a:cubicBezTo>
                      <a:pt x="497" y="1107"/>
                      <a:pt x="638" y="956"/>
                      <a:pt x="638" y="779"/>
                    </a:cubicBezTo>
                    <a:lnTo>
                      <a:pt x="638" y="319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3" name="Google Shape;2703;p50"/>
              <p:cNvSpPr/>
              <p:nvPr/>
            </p:nvSpPr>
            <p:spPr>
              <a:xfrm>
                <a:off x="8342468" y="2448571"/>
                <a:ext cx="54869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7" extrusionOk="0">
                    <a:moveTo>
                      <a:pt x="328" y="0"/>
                    </a:moveTo>
                    <a:cubicBezTo>
                      <a:pt x="151" y="0"/>
                      <a:pt x="1" y="142"/>
                      <a:pt x="1" y="319"/>
                    </a:cubicBezTo>
                    <a:lnTo>
                      <a:pt x="1" y="779"/>
                    </a:lnTo>
                    <a:cubicBezTo>
                      <a:pt x="1" y="956"/>
                      <a:pt x="151" y="1107"/>
                      <a:pt x="328" y="1107"/>
                    </a:cubicBezTo>
                    <a:cubicBezTo>
                      <a:pt x="505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505" y="0"/>
                      <a:pt x="328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4" name="Google Shape;2704;p50"/>
              <p:cNvSpPr/>
              <p:nvPr/>
            </p:nvSpPr>
            <p:spPr>
              <a:xfrm>
                <a:off x="8528414" y="2448571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19"/>
                    </a:cubicBezTo>
                    <a:lnTo>
                      <a:pt x="0" y="779"/>
                    </a:lnTo>
                    <a:cubicBezTo>
                      <a:pt x="0" y="956"/>
                      <a:pt x="142" y="1107"/>
                      <a:pt x="319" y="1107"/>
                    </a:cubicBezTo>
                    <a:cubicBezTo>
                      <a:pt x="496" y="1107"/>
                      <a:pt x="647" y="956"/>
                      <a:pt x="647" y="779"/>
                    </a:cubicBezTo>
                    <a:lnTo>
                      <a:pt x="647" y="319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5" name="Google Shape;2705;p50"/>
              <p:cNvSpPr/>
              <p:nvPr/>
            </p:nvSpPr>
            <p:spPr>
              <a:xfrm>
                <a:off x="8250257" y="2576006"/>
                <a:ext cx="54107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7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6" name="Google Shape;2706;p50"/>
              <p:cNvSpPr/>
              <p:nvPr/>
            </p:nvSpPr>
            <p:spPr>
              <a:xfrm>
                <a:off x="8435441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19" y="1107"/>
                    </a:cubicBezTo>
                    <a:cubicBezTo>
                      <a:pt x="505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7" name="Google Shape;2707;p50"/>
              <p:cNvSpPr/>
              <p:nvPr/>
            </p:nvSpPr>
            <p:spPr>
              <a:xfrm>
                <a:off x="8528414" y="2576006"/>
                <a:ext cx="54785" cy="9373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7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8" name="Google Shape;2708;p50"/>
              <p:cNvSpPr/>
              <p:nvPr/>
            </p:nvSpPr>
            <p:spPr>
              <a:xfrm>
                <a:off x="8250257" y="2703440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0"/>
                    </a:moveTo>
                    <a:cubicBezTo>
                      <a:pt x="142" y="0"/>
                      <a:pt x="1" y="142"/>
                      <a:pt x="1" y="328"/>
                    </a:cubicBezTo>
                    <a:lnTo>
                      <a:pt x="1" y="788"/>
                    </a:lnTo>
                    <a:cubicBezTo>
                      <a:pt x="1" y="965"/>
                      <a:pt x="142" y="1107"/>
                      <a:pt x="320" y="1107"/>
                    </a:cubicBezTo>
                    <a:cubicBezTo>
                      <a:pt x="497" y="1107"/>
                      <a:pt x="638" y="965"/>
                      <a:pt x="638" y="788"/>
                    </a:cubicBezTo>
                    <a:lnTo>
                      <a:pt x="638" y="328"/>
                    </a:lnTo>
                    <a:cubicBezTo>
                      <a:pt x="638" y="142"/>
                      <a:pt x="497" y="0"/>
                      <a:pt x="320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9" name="Google Shape;2709;p50"/>
              <p:cNvSpPr/>
              <p:nvPr/>
            </p:nvSpPr>
            <p:spPr>
              <a:xfrm>
                <a:off x="8528414" y="2703440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0"/>
                    </a:moveTo>
                    <a:cubicBezTo>
                      <a:pt x="142" y="0"/>
                      <a:pt x="0" y="142"/>
                      <a:pt x="0" y="328"/>
                    </a:cubicBezTo>
                    <a:lnTo>
                      <a:pt x="0" y="788"/>
                    </a:lnTo>
                    <a:cubicBezTo>
                      <a:pt x="0" y="965"/>
                      <a:pt x="142" y="1107"/>
                      <a:pt x="319" y="1107"/>
                    </a:cubicBezTo>
                    <a:cubicBezTo>
                      <a:pt x="496" y="1107"/>
                      <a:pt x="647" y="965"/>
                      <a:pt x="647" y="788"/>
                    </a:cubicBezTo>
                    <a:lnTo>
                      <a:pt x="647" y="328"/>
                    </a:lnTo>
                    <a:cubicBezTo>
                      <a:pt x="647" y="142"/>
                      <a:pt x="496" y="0"/>
                      <a:pt x="319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0" name="Google Shape;2710;p50"/>
              <p:cNvSpPr/>
              <p:nvPr/>
            </p:nvSpPr>
            <p:spPr>
              <a:xfrm>
                <a:off x="8250257" y="2830875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42" y="1107"/>
                      <a:pt x="320" y="1107"/>
                    </a:cubicBezTo>
                    <a:cubicBezTo>
                      <a:pt x="497" y="1107"/>
                      <a:pt x="638" y="966"/>
                      <a:pt x="638" y="789"/>
                    </a:cubicBezTo>
                    <a:lnTo>
                      <a:pt x="638" y="328"/>
                    </a:lnTo>
                    <a:cubicBezTo>
                      <a:pt x="638" y="151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1" name="Google Shape;2711;p50"/>
              <p:cNvSpPr/>
              <p:nvPr/>
            </p:nvSpPr>
            <p:spPr>
              <a:xfrm>
                <a:off x="8342468" y="2830875"/>
                <a:ext cx="54869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08" extrusionOk="0">
                    <a:moveTo>
                      <a:pt x="328" y="1"/>
                    </a:moveTo>
                    <a:cubicBezTo>
                      <a:pt x="151" y="1"/>
                      <a:pt x="1" y="151"/>
                      <a:pt x="1" y="328"/>
                    </a:cubicBezTo>
                    <a:lnTo>
                      <a:pt x="1" y="789"/>
                    </a:lnTo>
                    <a:cubicBezTo>
                      <a:pt x="1" y="966"/>
                      <a:pt x="151" y="1107"/>
                      <a:pt x="328" y="1107"/>
                    </a:cubicBezTo>
                    <a:cubicBezTo>
                      <a:pt x="505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2" name="Google Shape;2712;p50"/>
              <p:cNvSpPr/>
              <p:nvPr/>
            </p:nvSpPr>
            <p:spPr>
              <a:xfrm>
                <a:off x="8528414" y="2830875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51"/>
                      <a:pt x="0" y="328"/>
                    </a:cubicBezTo>
                    <a:lnTo>
                      <a:pt x="0" y="789"/>
                    </a:lnTo>
                    <a:cubicBezTo>
                      <a:pt x="0" y="966"/>
                      <a:pt x="142" y="1107"/>
                      <a:pt x="319" y="1107"/>
                    </a:cubicBezTo>
                    <a:cubicBezTo>
                      <a:pt x="496" y="1107"/>
                      <a:pt x="647" y="966"/>
                      <a:pt x="647" y="789"/>
                    </a:cubicBezTo>
                    <a:lnTo>
                      <a:pt x="647" y="328"/>
                    </a:lnTo>
                    <a:cubicBezTo>
                      <a:pt x="647" y="151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3" name="Google Shape;2713;p50"/>
              <p:cNvSpPr/>
              <p:nvPr/>
            </p:nvSpPr>
            <p:spPr>
              <a:xfrm>
                <a:off x="8250257" y="2959071"/>
                <a:ext cx="54107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099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20" y="1098"/>
                    </a:cubicBezTo>
                    <a:cubicBezTo>
                      <a:pt x="497" y="1098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4" name="Google Shape;2714;p50"/>
              <p:cNvSpPr/>
              <p:nvPr/>
            </p:nvSpPr>
            <p:spPr>
              <a:xfrm>
                <a:off x="8342468" y="2959071"/>
                <a:ext cx="54869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099" extrusionOk="0">
                    <a:moveTo>
                      <a:pt x="328" y="1"/>
                    </a:moveTo>
                    <a:cubicBezTo>
                      <a:pt x="151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51" y="1098"/>
                      <a:pt x="328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505" y="1"/>
                      <a:pt x="328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5" name="Google Shape;2715;p50"/>
              <p:cNvSpPr/>
              <p:nvPr/>
            </p:nvSpPr>
            <p:spPr>
              <a:xfrm>
                <a:off x="8435441" y="2959071"/>
                <a:ext cx="54785" cy="9305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099" extrusionOk="0">
                    <a:moveTo>
                      <a:pt x="319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098"/>
                      <a:pt x="319" y="1098"/>
                    </a:cubicBezTo>
                    <a:cubicBezTo>
                      <a:pt x="505" y="1098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6" name="Google Shape;2716;p50"/>
              <p:cNvSpPr/>
              <p:nvPr/>
            </p:nvSpPr>
            <p:spPr>
              <a:xfrm>
                <a:off x="8250257" y="3086506"/>
                <a:ext cx="54107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08" extrusionOk="0">
                    <a:moveTo>
                      <a:pt x="320" y="1"/>
                    </a:moveTo>
                    <a:cubicBezTo>
                      <a:pt x="142" y="1"/>
                      <a:pt x="1" y="142"/>
                      <a:pt x="1" y="319"/>
                    </a:cubicBezTo>
                    <a:lnTo>
                      <a:pt x="1" y="780"/>
                    </a:lnTo>
                    <a:cubicBezTo>
                      <a:pt x="1" y="957"/>
                      <a:pt x="142" y="1107"/>
                      <a:pt x="320" y="1107"/>
                    </a:cubicBezTo>
                    <a:cubicBezTo>
                      <a:pt x="497" y="1107"/>
                      <a:pt x="638" y="957"/>
                      <a:pt x="638" y="780"/>
                    </a:cubicBezTo>
                    <a:lnTo>
                      <a:pt x="638" y="319"/>
                    </a:lnTo>
                    <a:cubicBezTo>
                      <a:pt x="638" y="142"/>
                      <a:pt x="497" y="1"/>
                      <a:pt x="320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7" name="Google Shape;2717;p50"/>
              <p:cNvSpPr/>
              <p:nvPr/>
            </p:nvSpPr>
            <p:spPr>
              <a:xfrm>
                <a:off x="8528414" y="3086506"/>
                <a:ext cx="54785" cy="9382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08" extrusionOk="0">
                    <a:moveTo>
                      <a:pt x="319" y="1"/>
                    </a:moveTo>
                    <a:cubicBezTo>
                      <a:pt x="142" y="1"/>
                      <a:pt x="0" y="142"/>
                      <a:pt x="0" y="319"/>
                    </a:cubicBezTo>
                    <a:lnTo>
                      <a:pt x="0" y="780"/>
                    </a:lnTo>
                    <a:cubicBezTo>
                      <a:pt x="0" y="957"/>
                      <a:pt x="142" y="1107"/>
                      <a:pt x="319" y="1107"/>
                    </a:cubicBezTo>
                    <a:cubicBezTo>
                      <a:pt x="496" y="1107"/>
                      <a:pt x="647" y="957"/>
                      <a:pt x="647" y="780"/>
                    </a:cubicBezTo>
                    <a:lnTo>
                      <a:pt x="647" y="319"/>
                    </a:lnTo>
                    <a:cubicBezTo>
                      <a:pt x="647" y="142"/>
                      <a:pt x="496" y="1"/>
                      <a:pt x="319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8" name="Google Shape;2718;p50"/>
              <p:cNvSpPr/>
              <p:nvPr/>
            </p:nvSpPr>
            <p:spPr>
              <a:xfrm>
                <a:off x="5630165" y="2675667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9" name="Google Shape;2719;p50"/>
              <p:cNvSpPr/>
              <p:nvPr/>
            </p:nvSpPr>
            <p:spPr>
              <a:xfrm>
                <a:off x="5726864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0" name="Google Shape;2720;p50"/>
              <p:cNvSpPr/>
              <p:nvPr/>
            </p:nvSpPr>
            <p:spPr>
              <a:xfrm>
                <a:off x="5920261" y="2675667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1" name="Google Shape;2721;p50"/>
              <p:cNvSpPr/>
              <p:nvPr/>
            </p:nvSpPr>
            <p:spPr>
              <a:xfrm>
                <a:off x="5630165" y="2808351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2" name="Google Shape;2722;p50"/>
              <p:cNvSpPr/>
              <p:nvPr/>
            </p:nvSpPr>
            <p:spPr>
              <a:xfrm>
                <a:off x="5823562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3" name="Google Shape;2723;p50"/>
              <p:cNvSpPr/>
              <p:nvPr/>
            </p:nvSpPr>
            <p:spPr>
              <a:xfrm>
                <a:off x="5920261" y="2808351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4" name="Google Shape;2724;p50"/>
              <p:cNvSpPr/>
              <p:nvPr/>
            </p:nvSpPr>
            <p:spPr>
              <a:xfrm>
                <a:off x="5630165" y="294179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5" name="Google Shape;2725;p50"/>
              <p:cNvSpPr/>
              <p:nvPr/>
            </p:nvSpPr>
            <p:spPr>
              <a:xfrm>
                <a:off x="5823562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6" name="Google Shape;2726;p50"/>
              <p:cNvSpPr/>
              <p:nvPr/>
            </p:nvSpPr>
            <p:spPr>
              <a:xfrm>
                <a:off x="5920261" y="294179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7" name="Google Shape;2727;p50"/>
              <p:cNvSpPr/>
              <p:nvPr/>
            </p:nvSpPr>
            <p:spPr>
              <a:xfrm>
                <a:off x="5630165" y="3074482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6" y="1161"/>
                    </a:cubicBezTo>
                    <a:cubicBezTo>
                      <a:pt x="522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8" name="Google Shape;2728;p50"/>
              <p:cNvSpPr/>
              <p:nvPr/>
            </p:nvSpPr>
            <p:spPr>
              <a:xfrm>
                <a:off x="5920261" y="3074482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1"/>
                      <a:pt x="337" y="1161"/>
                    </a:cubicBezTo>
                    <a:cubicBezTo>
                      <a:pt x="523" y="1161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9" name="Google Shape;2729;p50"/>
              <p:cNvSpPr/>
              <p:nvPr/>
            </p:nvSpPr>
            <p:spPr>
              <a:xfrm>
                <a:off x="5630165" y="3207928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0" name="Google Shape;2730;p50"/>
              <p:cNvSpPr/>
              <p:nvPr/>
            </p:nvSpPr>
            <p:spPr>
              <a:xfrm>
                <a:off x="5823562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1" name="Google Shape;2731;p50"/>
              <p:cNvSpPr/>
              <p:nvPr/>
            </p:nvSpPr>
            <p:spPr>
              <a:xfrm>
                <a:off x="5920261" y="3207928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2" name="Google Shape;2732;p50"/>
              <p:cNvSpPr/>
              <p:nvPr/>
            </p:nvSpPr>
            <p:spPr>
              <a:xfrm>
                <a:off x="5630165" y="3341375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6" y="1152"/>
                    </a:cubicBezTo>
                    <a:cubicBezTo>
                      <a:pt x="522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3" name="Google Shape;2733;p50"/>
              <p:cNvSpPr/>
              <p:nvPr/>
            </p:nvSpPr>
            <p:spPr>
              <a:xfrm>
                <a:off x="5823562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4" name="Google Shape;2734;p50"/>
              <p:cNvSpPr/>
              <p:nvPr/>
            </p:nvSpPr>
            <p:spPr>
              <a:xfrm>
                <a:off x="5920261" y="3341375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1"/>
                    </a:moveTo>
                    <a:cubicBezTo>
                      <a:pt x="151" y="1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2"/>
                      <a:pt x="337" y="1152"/>
                    </a:cubicBezTo>
                    <a:cubicBezTo>
                      <a:pt x="523" y="1152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1"/>
                      <a:pt x="337" y="1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5" name="Google Shape;2735;p50"/>
              <p:cNvSpPr/>
              <p:nvPr/>
            </p:nvSpPr>
            <p:spPr>
              <a:xfrm>
                <a:off x="5630165" y="3474144"/>
                <a:ext cx="56986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0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6" y="1160"/>
                    </a:cubicBezTo>
                    <a:cubicBezTo>
                      <a:pt x="522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6" name="Google Shape;2736;p50"/>
              <p:cNvSpPr/>
              <p:nvPr/>
            </p:nvSpPr>
            <p:spPr>
              <a:xfrm>
                <a:off x="5726864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7" name="Google Shape;2737;p50"/>
              <p:cNvSpPr/>
              <p:nvPr/>
            </p:nvSpPr>
            <p:spPr>
              <a:xfrm>
                <a:off x="5823562" y="3474144"/>
                <a:ext cx="57071" cy="9822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0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6"/>
                    </a:cubicBezTo>
                    <a:lnTo>
                      <a:pt x="0" y="823"/>
                    </a:lnTo>
                    <a:cubicBezTo>
                      <a:pt x="0" y="1009"/>
                      <a:pt x="151" y="1160"/>
                      <a:pt x="337" y="1160"/>
                    </a:cubicBezTo>
                    <a:cubicBezTo>
                      <a:pt x="523" y="1160"/>
                      <a:pt x="673" y="1009"/>
                      <a:pt x="673" y="823"/>
                    </a:cubicBezTo>
                    <a:lnTo>
                      <a:pt x="673" y="336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8" name="Google Shape;2738;p50"/>
              <p:cNvSpPr/>
              <p:nvPr/>
            </p:nvSpPr>
            <p:spPr>
              <a:xfrm>
                <a:off x="6599437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9" name="Google Shape;2739;p50"/>
              <p:cNvSpPr/>
              <p:nvPr/>
            </p:nvSpPr>
            <p:spPr>
              <a:xfrm>
                <a:off x="6793681" y="2324862"/>
                <a:ext cx="5698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52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6" y="1151"/>
                    </a:cubicBezTo>
                    <a:cubicBezTo>
                      <a:pt x="522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0" name="Google Shape;2740;p50"/>
              <p:cNvSpPr/>
              <p:nvPr/>
            </p:nvSpPr>
            <p:spPr>
              <a:xfrm>
                <a:off x="6890380" y="2324862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1" name="Google Shape;2741;p50"/>
              <p:cNvSpPr/>
              <p:nvPr/>
            </p:nvSpPr>
            <p:spPr>
              <a:xfrm>
                <a:off x="6599437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2" name="Google Shape;2742;p50"/>
              <p:cNvSpPr/>
              <p:nvPr/>
            </p:nvSpPr>
            <p:spPr>
              <a:xfrm>
                <a:off x="6696898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3" name="Google Shape;2743;p50"/>
              <p:cNvSpPr/>
              <p:nvPr/>
            </p:nvSpPr>
            <p:spPr>
              <a:xfrm>
                <a:off x="6890380" y="245830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4" name="Google Shape;2744;p50"/>
              <p:cNvSpPr/>
              <p:nvPr/>
            </p:nvSpPr>
            <p:spPr>
              <a:xfrm>
                <a:off x="6599437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5" name="Google Shape;2745;p50"/>
              <p:cNvSpPr/>
              <p:nvPr/>
            </p:nvSpPr>
            <p:spPr>
              <a:xfrm>
                <a:off x="6696898" y="2590993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6" name="Google Shape;2746;p50"/>
              <p:cNvSpPr/>
              <p:nvPr/>
            </p:nvSpPr>
            <p:spPr>
              <a:xfrm>
                <a:off x="6599437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7" name="Google Shape;2747;p50"/>
              <p:cNvSpPr/>
              <p:nvPr/>
            </p:nvSpPr>
            <p:spPr>
              <a:xfrm>
                <a:off x="6696898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15"/>
                    </a:lnTo>
                    <a:cubicBezTo>
                      <a:pt x="1" y="1001"/>
                      <a:pt x="151" y="1151"/>
                      <a:pt x="337" y="1151"/>
                    </a:cubicBezTo>
                    <a:cubicBezTo>
                      <a:pt x="523" y="1151"/>
                      <a:pt x="674" y="1001"/>
                      <a:pt x="674" y="815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8" name="Google Shape;2748;p50"/>
              <p:cNvSpPr/>
              <p:nvPr/>
            </p:nvSpPr>
            <p:spPr>
              <a:xfrm>
                <a:off x="6890380" y="2724439"/>
                <a:ext cx="57071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52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15"/>
                    </a:lnTo>
                    <a:cubicBezTo>
                      <a:pt x="0" y="1001"/>
                      <a:pt x="151" y="1151"/>
                      <a:pt x="337" y="1151"/>
                    </a:cubicBezTo>
                    <a:cubicBezTo>
                      <a:pt x="523" y="1151"/>
                      <a:pt x="673" y="1001"/>
                      <a:pt x="673" y="815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9" name="Google Shape;2749;p50"/>
              <p:cNvSpPr/>
              <p:nvPr/>
            </p:nvSpPr>
            <p:spPr>
              <a:xfrm>
                <a:off x="6599437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1" y="151"/>
                      <a:pt x="1" y="337"/>
                    </a:cubicBezTo>
                    <a:lnTo>
                      <a:pt x="1" y="824"/>
                    </a:lnTo>
                    <a:cubicBezTo>
                      <a:pt x="1" y="1010"/>
                      <a:pt x="151" y="1160"/>
                      <a:pt x="337" y="1160"/>
                    </a:cubicBezTo>
                    <a:cubicBezTo>
                      <a:pt x="523" y="1160"/>
                      <a:pt x="674" y="1010"/>
                      <a:pt x="674" y="824"/>
                    </a:cubicBezTo>
                    <a:lnTo>
                      <a:pt x="674" y="337"/>
                    </a:lnTo>
                    <a:cubicBezTo>
                      <a:pt x="674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50" name="Google Shape;2750;p50"/>
              <p:cNvSpPr/>
              <p:nvPr/>
            </p:nvSpPr>
            <p:spPr>
              <a:xfrm>
                <a:off x="6793681" y="2857124"/>
                <a:ext cx="56986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161" extrusionOk="0">
                    <a:moveTo>
                      <a:pt x="336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6" y="1160"/>
                    </a:cubicBezTo>
                    <a:cubicBezTo>
                      <a:pt x="522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2" y="0"/>
                      <a:pt x="336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51" name="Google Shape;2751;p50"/>
              <p:cNvSpPr/>
              <p:nvPr/>
            </p:nvSpPr>
            <p:spPr>
              <a:xfrm>
                <a:off x="6890380" y="2857124"/>
                <a:ext cx="57071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161" extrusionOk="0">
                    <a:moveTo>
                      <a:pt x="337" y="0"/>
                    </a:moveTo>
                    <a:cubicBezTo>
                      <a:pt x="151" y="0"/>
                      <a:pt x="0" y="151"/>
                      <a:pt x="0" y="337"/>
                    </a:cubicBezTo>
                    <a:lnTo>
                      <a:pt x="0" y="824"/>
                    </a:lnTo>
                    <a:cubicBezTo>
                      <a:pt x="0" y="1010"/>
                      <a:pt x="151" y="1160"/>
                      <a:pt x="337" y="1160"/>
                    </a:cubicBezTo>
                    <a:cubicBezTo>
                      <a:pt x="523" y="1160"/>
                      <a:pt x="673" y="1010"/>
                      <a:pt x="673" y="824"/>
                    </a:cubicBezTo>
                    <a:lnTo>
                      <a:pt x="673" y="337"/>
                    </a:lnTo>
                    <a:cubicBezTo>
                      <a:pt x="673" y="151"/>
                      <a:pt x="523" y="0"/>
                      <a:pt x="337" y="0"/>
                    </a:cubicBezTo>
                    <a:close/>
                  </a:path>
                </a:pathLst>
              </a:custGeom>
              <a:solidFill>
                <a:srgbClr val="E3F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752" name="Google Shape;2752;p50"/>
          <p:cNvGrpSpPr/>
          <p:nvPr/>
        </p:nvGrpSpPr>
        <p:grpSpPr>
          <a:xfrm>
            <a:off x="2810421" y="5665073"/>
            <a:ext cx="392024" cy="1205391"/>
            <a:chOff x="7914437" y="2489807"/>
            <a:chExt cx="408642" cy="1256488"/>
          </a:xfrm>
        </p:grpSpPr>
        <p:sp>
          <p:nvSpPr>
            <p:cNvPr id="2753" name="Google Shape;2753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754" name="Google Shape;2754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755" name="Google Shape;2755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56" name="Google Shape;2756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57" name="Google Shape;2757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58" name="Google Shape;2758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759" name="Google Shape;2759;p50"/>
          <p:cNvGrpSpPr/>
          <p:nvPr/>
        </p:nvGrpSpPr>
        <p:grpSpPr>
          <a:xfrm>
            <a:off x="2277934" y="5664998"/>
            <a:ext cx="392052" cy="1205540"/>
            <a:chOff x="1735563" y="3938352"/>
            <a:chExt cx="391948" cy="1205218"/>
          </a:xfrm>
        </p:grpSpPr>
        <p:sp>
          <p:nvSpPr>
            <p:cNvPr id="2760" name="Google Shape;2760;p5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5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62" name="Google Shape;2762;p50"/>
          <p:cNvGrpSpPr/>
          <p:nvPr/>
        </p:nvGrpSpPr>
        <p:grpSpPr>
          <a:xfrm>
            <a:off x="1710444" y="5665074"/>
            <a:ext cx="392024" cy="1205391"/>
            <a:chOff x="7914437" y="2489807"/>
            <a:chExt cx="408642" cy="1256488"/>
          </a:xfrm>
        </p:grpSpPr>
        <p:sp>
          <p:nvSpPr>
            <p:cNvPr id="2763" name="Google Shape;2763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764" name="Google Shape;2764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765" name="Google Shape;2765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66" name="Google Shape;2766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67" name="Google Shape;2767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68" name="Google Shape;2768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769" name="Google Shape;2769;p50"/>
          <p:cNvGrpSpPr/>
          <p:nvPr/>
        </p:nvGrpSpPr>
        <p:grpSpPr>
          <a:xfrm>
            <a:off x="3533095" y="5191664"/>
            <a:ext cx="2316751" cy="1683673"/>
            <a:chOff x="6174370" y="2349926"/>
            <a:chExt cx="2048288" cy="1488571"/>
          </a:xfrm>
        </p:grpSpPr>
        <p:sp>
          <p:nvSpPr>
            <p:cNvPr id="2770" name="Google Shape;2770;p50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50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50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50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50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50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50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50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50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9" name="Google Shape;2779;p50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0" name="Google Shape;2780;p50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50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50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50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50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50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50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50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50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50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0" name="Google Shape;2790;p50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1" name="Google Shape;2791;p50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50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50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50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50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50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50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50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50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50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50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2" name="Google Shape;2802;p50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3" name="Google Shape;2803;p50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4" name="Google Shape;2804;p50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5" name="Google Shape;2805;p50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6" name="Google Shape;2806;p50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7" name="Google Shape;2807;p50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8" name="Google Shape;2808;p50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9" name="Google Shape;2809;p50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0" name="Google Shape;2810;p50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1" name="Google Shape;2811;p50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2" name="Google Shape;2812;p50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3" name="Google Shape;2813;p50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4" name="Google Shape;2814;p50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5" name="Google Shape;2815;p50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6" name="Google Shape;2816;p50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7" name="Google Shape;2817;p50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8" name="Google Shape;2818;p50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9" name="Google Shape;2819;p50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0" name="Google Shape;2820;p50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1" name="Google Shape;2821;p50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2" name="Google Shape;2822;p50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3" name="Google Shape;2823;p50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4" name="Google Shape;2824;p50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5" name="Google Shape;2825;p50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6" name="Google Shape;2826;p50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7" name="Google Shape;2827;p50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8" name="Google Shape;2828;p50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9" name="Google Shape;2829;p50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0" name="Google Shape;2830;p50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1" name="Google Shape;2831;p50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2" name="Google Shape;2832;p50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3" name="Google Shape;2833;p50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4" name="Google Shape;2834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5" name="Google Shape;2835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6" name="Google Shape;2836;p50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7" name="Google Shape;2837;p50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50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50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50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50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50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3" name="Google Shape;2843;p50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4" name="Google Shape;2844;p50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5" name="Google Shape;2845;p50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6" name="Google Shape;2846;p50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7" name="Google Shape;2847;p50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8" name="Google Shape;2848;p50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9" name="Google Shape;2849;p50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0" name="Google Shape;2850;p50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1" name="Google Shape;2851;p50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2" name="Google Shape;2852;p50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3" name="Google Shape;2853;p50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4" name="Google Shape;2854;p50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5" name="Google Shape;2855;p50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6" name="Google Shape;2856;p50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7" name="Google Shape;2857;p50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8" name="Google Shape;2858;p50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9" name="Google Shape;2859;p50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0" name="Google Shape;2860;p50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1" name="Google Shape;2861;p50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2" name="Google Shape;2862;p50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3" name="Google Shape;2863;p50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4" name="Google Shape;2864;p50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5" name="Google Shape;2865;p50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6" name="Google Shape;2866;p50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7" name="Google Shape;2867;p50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8" name="Google Shape;2868;p50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9" name="Google Shape;2869;p50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0" name="Google Shape;2870;p50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1" name="Google Shape;2871;p50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2" name="Google Shape;2872;p50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3" name="Google Shape;2873;p50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4" name="Google Shape;2874;p50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5" name="Google Shape;2875;p50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6" name="Google Shape;2876;p50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7" name="Google Shape;2877;p50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8" name="Google Shape;2878;p50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79" name="Google Shape;2879;p50"/>
          <p:cNvGrpSpPr/>
          <p:nvPr/>
        </p:nvGrpSpPr>
        <p:grpSpPr>
          <a:xfrm>
            <a:off x="7248595" y="5191664"/>
            <a:ext cx="2316751" cy="1683673"/>
            <a:chOff x="6174370" y="2349926"/>
            <a:chExt cx="2048288" cy="1488571"/>
          </a:xfrm>
        </p:grpSpPr>
        <p:sp>
          <p:nvSpPr>
            <p:cNvPr id="2880" name="Google Shape;2880;p50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1" name="Google Shape;2881;p50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2" name="Google Shape;2882;p50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3" name="Google Shape;2883;p50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4" name="Google Shape;2884;p50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5" name="Google Shape;2885;p50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6" name="Google Shape;2886;p50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7" name="Google Shape;2887;p50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8" name="Google Shape;2888;p50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50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50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50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50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50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50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50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50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50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50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50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50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50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50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50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50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50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50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50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50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50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50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50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50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50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50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50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50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50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1" name="Google Shape;2921;p50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2" name="Google Shape;2922;p50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3" name="Google Shape;2923;p50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4" name="Google Shape;2924;p50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5" name="Google Shape;2925;p50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50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50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50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50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50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50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50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50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50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50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50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50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50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50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50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50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50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50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50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50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50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50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50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50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50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50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50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50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50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50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50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50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50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50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50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50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50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50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50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50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50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50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89" name="Google Shape;2989;p50"/>
          <p:cNvGrpSpPr/>
          <p:nvPr/>
        </p:nvGrpSpPr>
        <p:grpSpPr>
          <a:xfrm>
            <a:off x="6525672" y="5643773"/>
            <a:ext cx="392024" cy="1205391"/>
            <a:chOff x="7914437" y="2489807"/>
            <a:chExt cx="408642" cy="1256488"/>
          </a:xfrm>
        </p:grpSpPr>
        <p:sp>
          <p:nvSpPr>
            <p:cNvPr id="2990" name="Google Shape;2990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991" name="Google Shape;2991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992" name="Google Shape;2992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93" name="Google Shape;2993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94" name="Google Shape;2994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996" name="Google Shape;2996;p50"/>
          <p:cNvGrpSpPr/>
          <p:nvPr/>
        </p:nvGrpSpPr>
        <p:grpSpPr>
          <a:xfrm>
            <a:off x="5993183" y="5643698"/>
            <a:ext cx="392052" cy="1205540"/>
            <a:chOff x="1735563" y="3938352"/>
            <a:chExt cx="391948" cy="1205218"/>
          </a:xfrm>
        </p:grpSpPr>
        <p:sp>
          <p:nvSpPr>
            <p:cNvPr id="2997" name="Google Shape;2997;p5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999" name="Google Shape;2999;p50"/>
          <p:cNvSpPr/>
          <p:nvPr/>
        </p:nvSpPr>
        <p:spPr>
          <a:xfrm>
            <a:off x="10454939" y="1920481"/>
            <a:ext cx="1567179" cy="66739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000" name="Google Shape;3000;p50"/>
          <p:cNvGrpSpPr/>
          <p:nvPr/>
        </p:nvGrpSpPr>
        <p:grpSpPr>
          <a:xfrm>
            <a:off x="-185929" y="5160949"/>
            <a:ext cx="1600776" cy="1702583"/>
            <a:chOff x="5652220" y="362938"/>
            <a:chExt cx="494800" cy="526268"/>
          </a:xfrm>
        </p:grpSpPr>
        <p:sp>
          <p:nvSpPr>
            <p:cNvPr id="3001" name="Google Shape;3001;p50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6" name="Google Shape;3026;p50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5" name="Google Shape;3045;p50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6" name="Google Shape;3046;p50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84" name="Google Shape;3084;p50"/>
          <p:cNvGrpSpPr/>
          <p:nvPr/>
        </p:nvGrpSpPr>
        <p:grpSpPr>
          <a:xfrm flipH="1">
            <a:off x="10347820" y="5160949"/>
            <a:ext cx="1600776" cy="1702583"/>
            <a:chOff x="5652220" y="362938"/>
            <a:chExt cx="494800" cy="526268"/>
          </a:xfrm>
        </p:grpSpPr>
        <p:sp>
          <p:nvSpPr>
            <p:cNvPr id="3085" name="Google Shape;3085;p50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5788801" y="422909"/>
              <a:ext cx="344425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5" name="Google Shape;3125;p50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6" name="Google Shape;3126;p50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5" name="Google Shape;3135;p50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6" name="Google Shape;3136;p50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1" name="Google Shape;3141;p50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2" name="Google Shape;3142;p50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8" name="Google Shape;3148;p50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9" name="Google Shape;3149;p50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0" name="Google Shape;3150;p50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1" name="Google Shape;3151;p50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2" name="Google Shape;3152;p50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3" name="Google Shape;3153;p50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4" name="Google Shape;3154;p50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5" name="Google Shape;3155;p50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6" name="Google Shape;3156;p50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7" name="Google Shape;3157;p50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8" name="Google Shape;3158;p50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9" name="Google Shape;3159;p50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0" name="Google Shape;3160;p50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1" name="Google Shape;3161;p50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2" name="Google Shape;3162;p50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3" name="Google Shape;3163;p50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4" name="Google Shape;3164;p50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5" name="Google Shape;3165;p50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6" name="Google Shape;3166;p50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7" name="Google Shape;3167;p50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68" name="Google Shape;3168;p50"/>
          <p:cNvGrpSpPr/>
          <p:nvPr/>
        </p:nvGrpSpPr>
        <p:grpSpPr>
          <a:xfrm>
            <a:off x="11864973" y="5665070"/>
            <a:ext cx="392024" cy="1205391"/>
            <a:chOff x="7914437" y="2489807"/>
            <a:chExt cx="408642" cy="1256488"/>
          </a:xfrm>
        </p:grpSpPr>
        <p:sp>
          <p:nvSpPr>
            <p:cNvPr id="3169" name="Google Shape;3169;p50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170" name="Google Shape;3170;p50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3171" name="Google Shape;3171;p50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2" name="Google Shape;3172;p50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3" name="Google Shape;3173;p50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4" name="Google Shape;3174;p50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175" name="Google Shape;3175;p50"/>
          <p:cNvGrpSpPr/>
          <p:nvPr/>
        </p:nvGrpSpPr>
        <p:grpSpPr>
          <a:xfrm>
            <a:off x="9991982" y="5664998"/>
            <a:ext cx="392052" cy="1205540"/>
            <a:chOff x="1735563" y="3938352"/>
            <a:chExt cx="391948" cy="1205218"/>
          </a:xfrm>
        </p:grpSpPr>
        <p:sp>
          <p:nvSpPr>
            <p:cNvPr id="3176" name="Google Shape;3176;p50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7" name="Google Shape;3177;p50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19890" y="-10563"/>
            <a:ext cx="11552221" cy="6868563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81322-265F-5057-625A-B482CEA4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46" y="1346925"/>
            <a:ext cx="10879909" cy="5120044"/>
          </a:xfrm>
          <a:prstGeom prst="rect">
            <a:avLst/>
          </a:prstGeom>
        </p:spPr>
      </p:pic>
      <p:sp>
        <p:nvSpPr>
          <p:cNvPr id="6" name="Google Shape;1150;p38">
            <a:extLst>
              <a:ext uri="{FF2B5EF4-FFF2-40B4-BE49-F238E27FC236}">
                <a16:creationId xmlns:a16="http://schemas.microsoft.com/office/drawing/2014/main" id="{188B3814-0C10-5185-8609-4F555562627A}"/>
              </a:ext>
            </a:extLst>
          </p:cNvPr>
          <p:cNvSpPr txBox="1">
            <a:spLocks/>
          </p:cNvSpPr>
          <p:nvPr/>
        </p:nvSpPr>
        <p:spPr>
          <a:xfrm>
            <a:off x="3615067" y="2363335"/>
            <a:ext cx="5616748" cy="138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endParaRPr lang="en-US" sz="9333" dirty="0">
              <a:solidFill>
                <a:srgbClr val="FF0000"/>
              </a:solidFill>
            </a:endParaRPr>
          </a:p>
        </p:txBody>
      </p:sp>
      <p:sp>
        <p:nvSpPr>
          <p:cNvPr id="7" name="Google Shape;1150;p38">
            <a:extLst>
              <a:ext uri="{FF2B5EF4-FFF2-40B4-BE49-F238E27FC236}">
                <a16:creationId xmlns:a16="http://schemas.microsoft.com/office/drawing/2014/main" id="{B4E7FDD5-D0E3-2A96-8727-E8AAF044CD5E}"/>
              </a:ext>
            </a:extLst>
          </p:cNvPr>
          <p:cNvSpPr txBox="1">
            <a:spLocks/>
          </p:cNvSpPr>
          <p:nvPr/>
        </p:nvSpPr>
        <p:spPr>
          <a:xfrm>
            <a:off x="3552615" y="2951178"/>
            <a:ext cx="5616748" cy="138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skate park</a:t>
            </a:r>
          </a:p>
        </p:txBody>
      </p:sp>
      <p:sp>
        <p:nvSpPr>
          <p:cNvPr id="9" name="Google Shape;1150;p38">
            <a:extLst>
              <a:ext uri="{FF2B5EF4-FFF2-40B4-BE49-F238E27FC236}">
                <a16:creationId xmlns:a16="http://schemas.microsoft.com/office/drawing/2014/main" id="{FD72EAC0-2685-B457-51EE-6617256D9FF4}"/>
              </a:ext>
            </a:extLst>
          </p:cNvPr>
          <p:cNvSpPr txBox="1">
            <a:spLocks/>
          </p:cNvSpPr>
          <p:nvPr/>
        </p:nvSpPr>
        <p:spPr>
          <a:xfrm>
            <a:off x="4916954" y="4037261"/>
            <a:ext cx="5616748" cy="138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arcade</a:t>
            </a:r>
          </a:p>
        </p:txBody>
      </p:sp>
      <p:sp>
        <p:nvSpPr>
          <p:cNvPr id="10" name="Google Shape;1150;p38">
            <a:extLst>
              <a:ext uri="{FF2B5EF4-FFF2-40B4-BE49-F238E27FC236}">
                <a16:creationId xmlns:a16="http://schemas.microsoft.com/office/drawing/2014/main" id="{2C6018EB-6EEA-228A-9BFC-2E8888689475}"/>
              </a:ext>
            </a:extLst>
          </p:cNvPr>
          <p:cNvSpPr txBox="1">
            <a:spLocks/>
          </p:cNvSpPr>
          <p:nvPr/>
        </p:nvSpPr>
        <p:spPr>
          <a:xfrm>
            <a:off x="3565515" y="5140750"/>
            <a:ext cx="5616748" cy="138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</a:p>
        </p:txBody>
      </p:sp>
      <p:pic>
        <p:nvPicPr>
          <p:cNvPr id="11" name="Picture 10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A176798B-64BD-18C4-E9AD-498D0546A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007" y="291496"/>
            <a:ext cx="753400" cy="7014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6DA047-19BD-627A-60EB-45FB9C6D18D2}"/>
              </a:ext>
            </a:extLst>
          </p:cNvPr>
          <p:cNvSpPr/>
          <p:nvPr/>
        </p:nvSpPr>
        <p:spPr>
          <a:xfrm>
            <a:off x="1129362" y="226655"/>
            <a:ext cx="685379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2. Look and write. Practice.</a:t>
            </a:r>
          </a:p>
        </p:txBody>
      </p:sp>
    </p:spTree>
    <p:extLst>
      <p:ext uri="{BB962C8B-B14F-4D97-AF65-F5344CB8AC3E}">
        <p14:creationId xmlns:p14="http://schemas.microsoft.com/office/powerpoint/2010/main" val="4797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3257;p53"/>
          <p:cNvGrpSpPr/>
          <p:nvPr/>
        </p:nvGrpSpPr>
        <p:grpSpPr>
          <a:xfrm>
            <a:off x="6096067" y="5062386"/>
            <a:ext cx="6096051" cy="1795781"/>
            <a:chOff x="5071650" y="2144168"/>
            <a:chExt cx="4072359" cy="1694347"/>
          </a:xfrm>
        </p:grpSpPr>
        <p:sp>
          <p:nvSpPr>
            <p:cNvPr id="3258" name="Google Shape;3258;p53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9" name="Google Shape;3259;p53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0" name="Google Shape;3260;p53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53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2" name="Google Shape;3262;p53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3" name="Google Shape;3263;p53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53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5" name="Google Shape;3265;p53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6" name="Google Shape;3266;p53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53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8" name="Google Shape;3268;p53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9" name="Google Shape;3269;p53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53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1" name="Google Shape;3271;p53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2" name="Google Shape;3272;p53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3" name="Google Shape;3273;p53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4" name="Google Shape;3274;p53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5" name="Google Shape;3275;p53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6" name="Google Shape;3276;p53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7" name="Google Shape;3277;p53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8" name="Google Shape;3278;p53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9" name="Google Shape;3279;p53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0" name="Google Shape;3280;p53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1" name="Google Shape;3281;p53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2" name="Google Shape;3282;p53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3" name="Google Shape;3283;p53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4" name="Google Shape;3284;p53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5" name="Google Shape;3285;p53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6" name="Google Shape;3286;p53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7" name="Google Shape;3287;p53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8" name="Google Shape;3288;p53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9" name="Google Shape;3289;p53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0" name="Google Shape;3290;p53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1" name="Google Shape;3291;p53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2" name="Google Shape;3292;p53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3" name="Google Shape;3293;p53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4" name="Google Shape;3294;p53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5" name="Google Shape;3295;p53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6" name="Google Shape;3296;p53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7" name="Google Shape;3297;p53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8" name="Google Shape;3298;p53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9" name="Google Shape;3299;p53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0" name="Google Shape;3300;p53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1" name="Google Shape;3301;p53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2" name="Google Shape;3302;p53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3" name="Google Shape;3303;p53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4" name="Google Shape;3304;p53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5" name="Google Shape;3305;p53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6" name="Google Shape;3306;p53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7" name="Google Shape;3307;p53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8" name="Google Shape;3308;p53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9" name="Google Shape;3309;p53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0" name="Google Shape;3310;p53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1" name="Google Shape;3311;p53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2" name="Google Shape;3312;p53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3" name="Google Shape;3313;p53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4" name="Google Shape;3314;p53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5" name="Google Shape;3315;p53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6" name="Google Shape;3316;p53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7" name="Google Shape;3317;p53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8" name="Google Shape;3318;p53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9" name="Google Shape;3319;p53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0" name="Google Shape;3320;p53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1" name="Google Shape;3321;p53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5" name="Google Shape;3345;p53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6" name="Google Shape;3346;p53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00" name="Google Shape;3400;p53"/>
          <p:cNvGrpSpPr/>
          <p:nvPr/>
        </p:nvGrpSpPr>
        <p:grpSpPr>
          <a:xfrm>
            <a:off x="65" y="5062386"/>
            <a:ext cx="6096051" cy="1795781"/>
            <a:chOff x="5071650" y="2144168"/>
            <a:chExt cx="4072359" cy="1694347"/>
          </a:xfrm>
        </p:grpSpPr>
        <p:sp>
          <p:nvSpPr>
            <p:cNvPr id="3401" name="Google Shape;3401;p53"/>
            <p:cNvSpPr/>
            <p:nvPr/>
          </p:nvSpPr>
          <p:spPr>
            <a:xfrm>
              <a:off x="5071650" y="2144168"/>
              <a:ext cx="4072359" cy="1694347"/>
            </a:xfrm>
            <a:custGeom>
              <a:avLst/>
              <a:gdLst/>
              <a:ahLst/>
              <a:cxnLst/>
              <a:rect l="l" t="t" r="r" b="b"/>
              <a:pathLst>
                <a:path w="48094" h="20010" extrusionOk="0">
                  <a:moveTo>
                    <a:pt x="39381" y="1"/>
                  </a:moveTo>
                  <a:lnTo>
                    <a:pt x="36654" y="1293"/>
                  </a:lnTo>
                  <a:lnTo>
                    <a:pt x="36654" y="5835"/>
                  </a:lnTo>
                  <a:lnTo>
                    <a:pt x="36105" y="5835"/>
                  </a:lnTo>
                  <a:lnTo>
                    <a:pt x="36105" y="2364"/>
                  </a:lnTo>
                  <a:lnTo>
                    <a:pt x="31351" y="2364"/>
                  </a:lnTo>
                  <a:lnTo>
                    <a:pt x="31351" y="6933"/>
                  </a:lnTo>
                  <a:lnTo>
                    <a:pt x="30953" y="6933"/>
                  </a:lnTo>
                  <a:lnTo>
                    <a:pt x="30953" y="6021"/>
                  </a:lnTo>
                  <a:lnTo>
                    <a:pt x="28544" y="4773"/>
                  </a:lnTo>
                  <a:lnTo>
                    <a:pt x="28544" y="1709"/>
                  </a:lnTo>
                  <a:lnTo>
                    <a:pt x="23152" y="1709"/>
                  </a:lnTo>
                  <a:lnTo>
                    <a:pt x="23152" y="4277"/>
                  </a:lnTo>
                  <a:lnTo>
                    <a:pt x="22763" y="4277"/>
                  </a:lnTo>
                  <a:lnTo>
                    <a:pt x="22763" y="417"/>
                  </a:lnTo>
                  <a:lnTo>
                    <a:pt x="20018" y="417"/>
                  </a:lnTo>
                  <a:lnTo>
                    <a:pt x="17353" y="1683"/>
                  </a:lnTo>
                  <a:lnTo>
                    <a:pt x="17353" y="6127"/>
                  </a:lnTo>
                  <a:lnTo>
                    <a:pt x="16813" y="6127"/>
                  </a:lnTo>
                  <a:lnTo>
                    <a:pt x="16813" y="2736"/>
                  </a:lnTo>
                  <a:lnTo>
                    <a:pt x="12156" y="2736"/>
                  </a:lnTo>
                  <a:lnTo>
                    <a:pt x="12156" y="7207"/>
                  </a:lnTo>
                  <a:lnTo>
                    <a:pt x="11767" y="7207"/>
                  </a:lnTo>
                  <a:lnTo>
                    <a:pt x="11767" y="6304"/>
                  </a:lnTo>
                  <a:lnTo>
                    <a:pt x="7774" y="4233"/>
                  </a:lnTo>
                  <a:lnTo>
                    <a:pt x="5879" y="4233"/>
                  </a:lnTo>
                  <a:lnTo>
                    <a:pt x="5879" y="7207"/>
                  </a:lnTo>
                  <a:lnTo>
                    <a:pt x="5401" y="7207"/>
                  </a:lnTo>
                  <a:lnTo>
                    <a:pt x="5401" y="1355"/>
                  </a:lnTo>
                  <a:lnTo>
                    <a:pt x="0" y="1355"/>
                  </a:lnTo>
                  <a:lnTo>
                    <a:pt x="0" y="20010"/>
                  </a:lnTo>
                  <a:lnTo>
                    <a:pt x="48093" y="20010"/>
                  </a:lnTo>
                  <a:lnTo>
                    <a:pt x="48093" y="1320"/>
                  </a:lnTo>
                  <a:lnTo>
                    <a:pt x="42578" y="1320"/>
                  </a:lnTo>
                  <a:lnTo>
                    <a:pt x="42578" y="3940"/>
                  </a:lnTo>
                  <a:lnTo>
                    <a:pt x="42179" y="3940"/>
                  </a:lnTo>
                  <a:lnTo>
                    <a:pt x="42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2" name="Google Shape;3402;p53"/>
            <p:cNvSpPr/>
            <p:nvPr/>
          </p:nvSpPr>
          <p:spPr>
            <a:xfrm>
              <a:off x="5124826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3" name="Google Shape;3403;p53"/>
            <p:cNvSpPr/>
            <p:nvPr/>
          </p:nvSpPr>
          <p:spPr>
            <a:xfrm>
              <a:off x="5318985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4" name="Google Shape;3404;p53"/>
            <p:cNvSpPr/>
            <p:nvPr/>
          </p:nvSpPr>
          <p:spPr>
            <a:xfrm>
              <a:off x="5415684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5" name="Google Shape;3405;p53"/>
            <p:cNvSpPr/>
            <p:nvPr/>
          </p:nvSpPr>
          <p:spPr>
            <a:xfrm>
              <a:off x="5124826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6" name="Google Shape;3406;p53"/>
            <p:cNvSpPr/>
            <p:nvPr/>
          </p:nvSpPr>
          <p:spPr>
            <a:xfrm>
              <a:off x="522152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7" name="Google Shape;3407;p53"/>
            <p:cNvSpPr/>
            <p:nvPr/>
          </p:nvSpPr>
          <p:spPr>
            <a:xfrm>
              <a:off x="5415684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8" name="Google Shape;3408;p53"/>
            <p:cNvSpPr/>
            <p:nvPr/>
          </p:nvSpPr>
          <p:spPr>
            <a:xfrm>
              <a:off x="5124826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9" name="Google Shape;3409;p53"/>
            <p:cNvSpPr/>
            <p:nvPr/>
          </p:nvSpPr>
          <p:spPr>
            <a:xfrm>
              <a:off x="5221524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0" name="Google Shape;3410;p53"/>
            <p:cNvSpPr/>
            <p:nvPr/>
          </p:nvSpPr>
          <p:spPr>
            <a:xfrm>
              <a:off x="5318985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1" name="Google Shape;3411;p53"/>
            <p:cNvSpPr/>
            <p:nvPr/>
          </p:nvSpPr>
          <p:spPr>
            <a:xfrm>
              <a:off x="5124826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2" name="Google Shape;3412;p53"/>
            <p:cNvSpPr/>
            <p:nvPr/>
          </p:nvSpPr>
          <p:spPr>
            <a:xfrm>
              <a:off x="5415684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3" name="Google Shape;3413;p53"/>
            <p:cNvSpPr/>
            <p:nvPr/>
          </p:nvSpPr>
          <p:spPr>
            <a:xfrm>
              <a:off x="5124826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4" name="Google Shape;3414;p53"/>
            <p:cNvSpPr/>
            <p:nvPr/>
          </p:nvSpPr>
          <p:spPr>
            <a:xfrm>
              <a:off x="5318985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5" name="Google Shape;3415;p53"/>
            <p:cNvSpPr/>
            <p:nvPr/>
          </p:nvSpPr>
          <p:spPr>
            <a:xfrm>
              <a:off x="5415684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6" name="Google Shape;3416;p53"/>
            <p:cNvSpPr/>
            <p:nvPr/>
          </p:nvSpPr>
          <p:spPr>
            <a:xfrm>
              <a:off x="5124826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7" name="Google Shape;3417;p53"/>
            <p:cNvSpPr/>
            <p:nvPr/>
          </p:nvSpPr>
          <p:spPr>
            <a:xfrm>
              <a:off x="5318985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8" name="Google Shape;3418;p53"/>
            <p:cNvSpPr/>
            <p:nvPr/>
          </p:nvSpPr>
          <p:spPr>
            <a:xfrm>
              <a:off x="5415684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9" name="Google Shape;3419;p53"/>
            <p:cNvSpPr/>
            <p:nvPr/>
          </p:nvSpPr>
          <p:spPr>
            <a:xfrm>
              <a:off x="522152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0" name="Google Shape;3420;p53"/>
            <p:cNvSpPr/>
            <p:nvPr/>
          </p:nvSpPr>
          <p:spPr>
            <a:xfrm>
              <a:off x="5318985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1" name="Google Shape;3421;p53"/>
            <p:cNvSpPr/>
            <p:nvPr/>
          </p:nvSpPr>
          <p:spPr>
            <a:xfrm>
              <a:off x="5415684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2" name="Google Shape;3422;p53"/>
            <p:cNvSpPr/>
            <p:nvPr/>
          </p:nvSpPr>
          <p:spPr>
            <a:xfrm>
              <a:off x="6147443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292" y="1036"/>
                  </a:cubicBezTo>
                  <a:cubicBezTo>
                    <a:pt x="461" y="1036"/>
                    <a:pt x="593" y="894"/>
                    <a:pt x="593" y="735"/>
                  </a:cubicBezTo>
                  <a:lnTo>
                    <a:pt x="593" y="301"/>
                  </a:lnTo>
                  <a:cubicBezTo>
                    <a:pt x="593" y="142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3" name="Google Shape;3423;p53"/>
            <p:cNvSpPr/>
            <p:nvPr/>
          </p:nvSpPr>
          <p:spPr>
            <a:xfrm>
              <a:off x="6319841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4" name="Google Shape;3424;p53"/>
            <p:cNvSpPr/>
            <p:nvPr/>
          </p:nvSpPr>
          <p:spPr>
            <a:xfrm>
              <a:off x="6406040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0"/>
                  </a:moveTo>
                  <a:cubicBezTo>
                    <a:pt x="133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3" y="1036"/>
                    <a:pt x="302" y="1036"/>
                  </a:cubicBezTo>
                  <a:cubicBezTo>
                    <a:pt x="461" y="1036"/>
                    <a:pt x="603" y="894"/>
                    <a:pt x="603" y="735"/>
                  </a:cubicBezTo>
                  <a:lnTo>
                    <a:pt x="603" y="301"/>
                  </a:lnTo>
                  <a:cubicBezTo>
                    <a:pt x="603" y="142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5" name="Google Shape;3425;p53"/>
            <p:cNvSpPr/>
            <p:nvPr/>
          </p:nvSpPr>
          <p:spPr>
            <a:xfrm>
              <a:off x="6147443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6" name="Google Shape;3426;p53"/>
            <p:cNvSpPr/>
            <p:nvPr/>
          </p:nvSpPr>
          <p:spPr>
            <a:xfrm>
              <a:off x="6233642" y="2546708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7" name="Google Shape;3427;p53"/>
            <p:cNvSpPr/>
            <p:nvPr/>
          </p:nvSpPr>
          <p:spPr>
            <a:xfrm>
              <a:off x="6406040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8" name="Google Shape;3428;p53"/>
            <p:cNvSpPr/>
            <p:nvPr/>
          </p:nvSpPr>
          <p:spPr>
            <a:xfrm>
              <a:off x="6147443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9" name="Google Shape;3429;p53"/>
            <p:cNvSpPr/>
            <p:nvPr/>
          </p:nvSpPr>
          <p:spPr>
            <a:xfrm>
              <a:off x="6233642" y="266516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0" name="Google Shape;3430;p53"/>
            <p:cNvSpPr/>
            <p:nvPr/>
          </p:nvSpPr>
          <p:spPr>
            <a:xfrm>
              <a:off x="6147443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292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1" name="Google Shape;3431;p53"/>
            <p:cNvSpPr/>
            <p:nvPr/>
          </p:nvSpPr>
          <p:spPr>
            <a:xfrm>
              <a:off x="6233642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593" y="895"/>
                    <a:pt x="593" y="727"/>
                  </a:cubicBezTo>
                  <a:lnTo>
                    <a:pt x="593" y="302"/>
                  </a:lnTo>
                  <a:cubicBezTo>
                    <a:pt x="593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2" name="Google Shape;3432;p53"/>
            <p:cNvSpPr/>
            <p:nvPr/>
          </p:nvSpPr>
          <p:spPr>
            <a:xfrm>
              <a:off x="6406040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1"/>
                  </a:moveTo>
                  <a:cubicBezTo>
                    <a:pt x="133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3" y="1028"/>
                    <a:pt x="302" y="1028"/>
                  </a:cubicBezTo>
                  <a:cubicBezTo>
                    <a:pt x="461" y="1028"/>
                    <a:pt x="603" y="895"/>
                    <a:pt x="603" y="727"/>
                  </a:cubicBezTo>
                  <a:lnTo>
                    <a:pt x="603" y="302"/>
                  </a:lnTo>
                  <a:cubicBezTo>
                    <a:pt x="603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3" name="Google Shape;3433;p53"/>
            <p:cNvSpPr/>
            <p:nvPr/>
          </p:nvSpPr>
          <p:spPr>
            <a:xfrm>
              <a:off x="6147443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2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292" y="1037"/>
                  </a:cubicBezTo>
                  <a:cubicBezTo>
                    <a:pt x="461" y="1037"/>
                    <a:pt x="593" y="895"/>
                    <a:pt x="593" y="735"/>
                  </a:cubicBezTo>
                  <a:lnTo>
                    <a:pt x="593" y="302"/>
                  </a:lnTo>
                  <a:cubicBezTo>
                    <a:pt x="593" y="142"/>
                    <a:pt x="461" y="1"/>
                    <a:pt x="29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4" name="Google Shape;3434;p53"/>
            <p:cNvSpPr/>
            <p:nvPr/>
          </p:nvSpPr>
          <p:spPr>
            <a:xfrm>
              <a:off x="6319841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5" name="Google Shape;3435;p53"/>
            <p:cNvSpPr/>
            <p:nvPr/>
          </p:nvSpPr>
          <p:spPr>
            <a:xfrm>
              <a:off x="6406040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2" y="1"/>
                  </a:moveTo>
                  <a:cubicBezTo>
                    <a:pt x="133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3" y="1037"/>
                    <a:pt x="302" y="1037"/>
                  </a:cubicBezTo>
                  <a:cubicBezTo>
                    <a:pt x="461" y="1037"/>
                    <a:pt x="603" y="895"/>
                    <a:pt x="603" y="735"/>
                  </a:cubicBezTo>
                  <a:lnTo>
                    <a:pt x="603" y="302"/>
                  </a:lnTo>
                  <a:cubicBezTo>
                    <a:pt x="603" y="142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6" name="Google Shape;3436;p53"/>
            <p:cNvSpPr/>
            <p:nvPr/>
          </p:nvSpPr>
          <p:spPr>
            <a:xfrm>
              <a:off x="6147443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292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7" name="Google Shape;3437;p53"/>
            <p:cNvSpPr/>
            <p:nvPr/>
          </p:nvSpPr>
          <p:spPr>
            <a:xfrm>
              <a:off x="6233642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593" y="895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8" name="Google Shape;3438;p53"/>
            <p:cNvSpPr/>
            <p:nvPr/>
          </p:nvSpPr>
          <p:spPr>
            <a:xfrm>
              <a:off x="6406040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3" y="1027"/>
                    <a:pt x="302" y="1027"/>
                  </a:cubicBezTo>
                  <a:cubicBezTo>
                    <a:pt x="461" y="1027"/>
                    <a:pt x="603" y="895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9" name="Google Shape;3439;p53"/>
            <p:cNvSpPr/>
            <p:nvPr/>
          </p:nvSpPr>
          <p:spPr>
            <a:xfrm>
              <a:off x="6147443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2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292" y="1027"/>
                  </a:cubicBezTo>
                  <a:cubicBezTo>
                    <a:pt x="461" y="1027"/>
                    <a:pt x="593" y="894"/>
                    <a:pt x="593" y="726"/>
                  </a:cubicBezTo>
                  <a:lnTo>
                    <a:pt x="593" y="301"/>
                  </a:lnTo>
                  <a:cubicBezTo>
                    <a:pt x="593" y="133"/>
                    <a:pt x="461" y="0"/>
                    <a:pt x="29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0" name="Google Shape;3440;p53"/>
            <p:cNvSpPr/>
            <p:nvPr/>
          </p:nvSpPr>
          <p:spPr>
            <a:xfrm>
              <a:off x="6319841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1" name="Google Shape;3441;p53"/>
            <p:cNvSpPr/>
            <p:nvPr/>
          </p:nvSpPr>
          <p:spPr>
            <a:xfrm>
              <a:off x="6406040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2" y="0"/>
                  </a:moveTo>
                  <a:cubicBezTo>
                    <a:pt x="133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3" y="1027"/>
                    <a:pt x="302" y="1027"/>
                  </a:cubicBezTo>
                  <a:cubicBezTo>
                    <a:pt x="461" y="1027"/>
                    <a:pt x="603" y="894"/>
                    <a:pt x="603" y="726"/>
                  </a:cubicBezTo>
                  <a:lnTo>
                    <a:pt x="603" y="301"/>
                  </a:lnTo>
                  <a:cubicBezTo>
                    <a:pt x="603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2" name="Google Shape;3442;p53"/>
            <p:cNvSpPr/>
            <p:nvPr/>
          </p:nvSpPr>
          <p:spPr>
            <a:xfrm>
              <a:off x="7773454" y="2427572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0"/>
                  </a:moveTo>
                  <a:cubicBezTo>
                    <a:pt x="134" y="0"/>
                    <a:pt x="1" y="142"/>
                    <a:pt x="1" y="301"/>
                  </a:cubicBezTo>
                  <a:lnTo>
                    <a:pt x="1" y="735"/>
                  </a:lnTo>
                  <a:cubicBezTo>
                    <a:pt x="1" y="894"/>
                    <a:pt x="134" y="1036"/>
                    <a:pt x="293" y="1036"/>
                  </a:cubicBezTo>
                  <a:cubicBezTo>
                    <a:pt x="461" y="1036"/>
                    <a:pt x="594" y="894"/>
                    <a:pt x="594" y="735"/>
                  </a:cubicBezTo>
                  <a:lnTo>
                    <a:pt x="594" y="301"/>
                  </a:lnTo>
                  <a:cubicBezTo>
                    <a:pt x="594" y="142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3" name="Google Shape;3443;p53"/>
            <p:cNvSpPr/>
            <p:nvPr/>
          </p:nvSpPr>
          <p:spPr>
            <a:xfrm>
              <a:off x="7945936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4" name="Google Shape;3444;p53"/>
            <p:cNvSpPr/>
            <p:nvPr/>
          </p:nvSpPr>
          <p:spPr>
            <a:xfrm>
              <a:off x="8032135" y="2427572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0"/>
                  </a:moveTo>
                  <a:cubicBezTo>
                    <a:pt x="133" y="0"/>
                    <a:pt x="0" y="142"/>
                    <a:pt x="0" y="301"/>
                  </a:cubicBezTo>
                  <a:lnTo>
                    <a:pt x="0" y="735"/>
                  </a:lnTo>
                  <a:cubicBezTo>
                    <a:pt x="0" y="894"/>
                    <a:pt x="133" y="1036"/>
                    <a:pt x="301" y="1036"/>
                  </a:cubicBezTo>
                  <a:cubicBezTo>
                    <a:pt x="461" y="1036"/>
                    <a:pt x="602" y="894"/>
                    <a:pt x="602" y="735"/>
                  </a:cubicBezTo>
                  <a:lnTo>
                    <a:pt x="602" y="301"/>
                  </a:lnTo>
                  <a:cubicBezTo>
                    <a:pt x="602" y="142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5" name="Google Shape;3445;p53"/>
            <p:cNvSpPr/>
            <p:nvPr/>
          </p:nvSpPr>
          <p:spPr>
            <a:xfrm>
              <a:off x="7859653" y="2546708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6" name="Google Shape;3446;p53"/>
            <p:cNvSpPr/>
            <p:nvPr/>
          </p:nvSpPr>
          <p:spPr>
            <a:xfrm>
              <a:off x="7945936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7" name="Google Shape;3447;p53"/>
            <p:cNvSpPr/>
            <p:nvPr/>
          </p:nvSpPr>
          <p:spPr>
            <a:xfrm>
              <a:off x="8032135" y="2546708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8" name="Google Shape;3448;p53"/>
            <p:cNvSpPr/>
            <p:nvPr/>
          </p:nvSpPr>
          <p:spPr>
            <a:xfrm>
              <a:off x="7945936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9" name="Google Shape;3449;p53"/>
            <p:cNvSpPr/>
            <p:nvPr/>
          </p:nvSpPr>
          <p:spPr>
            <a:xfrm>
              <a:off x="8032135" y="266516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0" name="Google Shape;3450;p53"/>
            <p:cNvSpPr/>
            <p:nvPr/>
          </p:nvSpPr>
          <p:spPr>
            <a:xfrm>
              <a:off x="7773454" y="278362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293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1" name="Google Shape;3451;p53"/>
            <p:cNvSpPr/>
            <p:nvPr/>
          </p:nvSpPr>
          <p:spPr>
            <a:xfrm>
              <a:off x="7859653" y="278362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1"/>
                  </a:moveTo>
                  <a:cubicBezTo>
                    <a:pt x="134" y="1"/>
                    <a:pt x="1" y="134"/>
                    <a:pt x="1" y="302"/>
                  </a:cubicBezTo>
                  <a:lnTo>
                    <a:pt x="1" y="727"/>
                  </a:lnTo>
                  <a:cubicBezTo>
                    <a:pt x="1" y="895"/>
                    <a:pt x="134" y="1028"/>
                    <a:pt x="302" y="1028"/>
                  </a:cubicBezTo>
                  <a:cubicBezTo>
                    <a:pt x="461" y="1028"/>
                    <a:pt x="594" y="895"/>
                    <a:pt x="594" y="727"/>
                  </a:cubicBezTo>
                  <a:lnTo>
                    <a:pt x="594" y="302"/>
                  </a:lnTo>
                  <a:cubicBezTo>
                    <a:pt x="594" y="134"/>
                    <a:pt x="461" y="1"/>
                    <a:pt x="302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2" name="Google Shape;3452;p53"/>
            <p:cNvSpPr/>
            <p:nvPr/>
          </p:nvSpPr>
          <p:spPr>
            <a:xfrm>
              <a:off x="8032135" y="278362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1"/>
                  </a:moveTo>
                  <a:cubicBezTo>
                    <a:pt x="133" y="1"/>
                    <a:pt x="0" y="134"/>
                    <a:pt x="0" y="302"/>
                  </a:cubicBezTo>
                  <a:lnTo>
                    <a:pt x="0" y="727"/>
                  </a:lnTo>
                  <a:cubicBezTo>
                    <a:pt x="0" y="895"/>
                    <a:pt x="133" y="1028"/>
                    <a:pt x="301" y="1028"/>
                  </a:cubicBezTo>
                  <a:cubicBezTo>
                    <a:pt x="461" y="1028"/>
                    <a:pt x="602" y="895"/>
                    <a:pt x="602" y="727"/>
                  </a:cubicBezTo>
                  <a:lnTo>
                    <a:pt x="602" y="302"/>
                  </a:lnTo>
                  <a:cubicBezTo>
                    <a:pt x="602" y="134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3" name="Google Shape;3453;p53"/>
            <p:cNvSpPr/>
            <p:nvPr/>
          </p:nvSpPr>
          <p:spPr>
            <a:xfrm>
              <a:off x="7773454" y="2902086"/>
              <a:ext cx="50297" cy="87808"/>
            </a:xfrm>
            <a:custGeom>
              <a:avLst/>
              <a:gdLst/>
              <a:ahLst/>
              <a:cxnLst/>
              <a:rect l="l" t="t" r="r" b="b"/>
              <a:pathLst>
                <a:path w="594" h="1037" extrusionOk="0">
                  <a:moveTo>
                    <a:pt x="293" y="1"/>
                  </a:moveTo>
                  <a:cubicBezTo>
                    <a:pt x="134" y="1"/>
                    <a:pt x="1" y="142"/>
                    <a:pt x="1" y="302"/>
                  </a:cubicBezTo>
                  <a:lnTo>
                    <a:pt x="1" y="735"/>
                  </a:lnTo>
                  <a:cubicBezTo>
                    <a:pt x="1" y="895"/>
                    <a:pt x="134" y="1037"/>
                    <a:pt x="293" y="1037"/>
                  </a:cubicBezTo>
                  <a:cubicBezTo>
                    <a:pt x="461" y="1037"/>
                    <a:pt x="594" y="895"/>
                    <a:pt x="594" y="735"/>
                  </a:cubicBezTo>
                  <a:lnTo>
                    <a:pt x="594" y="302"/>
                  </a:lnTo>
                  <a:cubicBezTo>
                    <a:pt x="594" y="142"/>
                    <a:pt x="461" y="1"/>
                    <a:pt x="293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4" name="Google Shape;3454;p53"/>
            <p:cNvSpPr/>
            <p:nvPr/>
          </p:nvSpPr>
          <p:spPr>
            <a:xfrm>
              <a:off x="7945936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5" name="Google Shape;3455;p53"/>
            <p:cNvSpPr/>
            <p:nvPr/>
          </p:nvSpPr>
          <p:spPr>
            <a:xfrm>
              <a:off x="8032135" y="2902086"/>
              <a:ext cx="51059" cy="87808"/>
            </a:xfrm>
            <a:custGeom>
              <a:avLst/>
              <a:gdLst/>
              <a:ahLst/>
              <a:cxnLst/>
              <a:rect l="l" t="t" r="r" b="b"/>
              <a:pathLst>
                <a:path w="603" h="1037" extrusionOk="0">
                  <a:moveTo>
                    <a:pt x="301" y="1"/>
                  </a:moveTo>
                  <a:cubicBezTo>
                    <a:pt x="133" y="1"/>
                    <a:pt x="0" y="142"/>
                    <a:pt x="0" y="302"/>
                  </a:cubicBezTo>
                  <a:lnTo>
                    <a:pt x="0" y="735"/>
                  </a:lnTo>
                  <a:cubicBezTo>
                    <a:pt x="0" y="895"/>
                    <a:pt x="133" y="1037"/>
                    <a:pt x="301" y="1037"/>
                  </a:cubicBezTo>
                  <a:cubicBezTo>
                    <a:pt x="461" y="1037"/>
                    <a:pt x="602" y="895"/>
                    <a:pt x="602" y="735"/>
                  </a:cubicBezTo>
                  <a:lnTo>
                    <a:pt x="602" y="302"/>
                  </a:lnTo>
                  <a:cubicBezTo>
                    <a:pt x="602" y="142"/>
                    <a:pt x="461" y="1"/>
                    <a:pt x="301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6" name="Google Shape;3456;p53"/>
            <p:cNvSpPr/>
            <p:nvPr/>
          </p:nvSpPr>
          <p:spPr>
            <a:xfrm>
              <a:off x="7095801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51" y="1108"/>
                    <a:pt x="328" y="1108"/>
                  </a:cubicBezTo>
                  <a:cubicBezTo>
                    <a:pt x="505" y="1108"/>
                    <a:pt x="646" y="966"/>
                    <a:pt x="646" y="789"/>
                  </a:cubicBezTo>
                  <a:lnTo>
                    <a:pt x="646" y="329"/>
                  </a:lnTo>
                  <a:cubicBezTo>
                    <a:pt x="646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7" name="Google Shape;3457;p53"/>
            <p:cNvSpPr/>
            <p:nvPr/>
          </p:nvSpPr>
          <p:spPr>
            <a:xfrm>
              <a:off x="7188689" y="2367538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1"/>
                  </a:moveTo>
                  <a:cubicBezTo>
                    <a:pt x="143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3" y="1108"/>
                    <a:pt x="329" y="1108"/>
                  </a:cubicBezTo>
                  <a:cubicBezTo>
                    <a:pt x="50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8" name="Google Shape;3458;p53"/>
            <p:cNvSpPr/>
            <p:nvPr/>
          </p:nvSpPr>
          <p:spPr>
            <a:xfrm>
              <a:off x="737463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9" name="Google Shape;3459;p53"/>
            <p:cNvSpPr/>
            <p:nvPr/>
          </p:nvSpPr>
          <p:spPr>
            <a:xfrm>
              <a:off x="7095801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28"/>
                  </a:lnTo>
                  <a:cubicBezTo>
                    <a:pt x="646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0" name="Google Shape;3460;p53"/>
            <p:cNvSpPr/>
            <p:nvPr/>
          </p:nvSpPr>
          <p:spPr>
            <a:xfrm>
              <a:off x="7281662" y="2495057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1" name="Google Shape;3461;p53"/>
            <p:cNvSpPr/>
            <p:nvPr/>
          </p:nvSpPr>
          <p:spPr>
            <a:xfrm>
              <a:off x="7374635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2" name="Google Shape;3462;p53"/>
            <p:cNvSpPr/>
            <p:nvPr/>
          </p:nvSpPr>
          <p:spPr>
            <a:xfrm>
              <a:off x="7095801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098"/>
                    <a:pt x="328" y="1098"/>
                  </a:cubicBezTo>
                  <a:cubicBezTo>
                    <a:pt x="505" y="1098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3" name="Google Shape;3463;p53"/>
            <p:cNvSpPr/>
            <p:nvPr/>
          </p:nvSpPr>
          <p:spPr>
            <a:xfrm>
              <a:off x="7188689" y="2623254"/>
              <a:ext cx="54869" cy="92973"/>
            </a:xfrm>
            <a:custGeom>
              <a:avLst/>
              <a:gdLst/>
              <a:ahLst/>
              <a:cxnLst/>
              <a:rect l="l" t="t" r="r" b="b"/>
              <a:pathLst>
                <a:path w="648" h="109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3" y="1098"/>
                    <a:pt x="329" y="1098"/>
                  </a:cubicBezTo>
                  <a:cubicBezTo>
                    <a:pt x="50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4" name="Google Shape;3464;p53"/>
            <p:cNvSpPr/>
            <p:nvPr/>
          </p:nvSpPr>
          <p:spPr>
            <a:xfrm>
              <a:off x="7374635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5" name="Google Shape;3465;p53"/>
            <p:cNvSpPr/>
            <p:nvPr/>
          </p:nvSpPr>
          <p:spPr>
            <a:xfrm>
              <a:off x="7095801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51" y="1107"/>
                    <a:pt x="328" y="1107"/>
                  </a:cubicBezTo>
                  <a:cubicBezTo>
                    <a:pt x="505" y="1107"/>
                    <a:pt x="646" y="956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6" name="Google Shape;3466;p53"/>
            <p:cNvSpPr/>
            <p:nvPr/>
          </p:nvSpPr>
          <p:spPr>
            <a:xfrm>
              <a:off x="7281662" y="2750688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7" name="Google Shape;3467;p53"/>
            <p:cNvSpPr/>
            <p:nvPr/>
          </p:nvSpPr>
          <p:spPr>
            <a:xfrm>
              <a:off x="737463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8" name="Google Shape;3468;p53"/>
            <p:cNvSpPr/>
            <p:nvPr/>
          </p:nvSpPr>
          <p:spPr>
            <a:xfrm>
              <a:off x="7095801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51" y="1107"/>
                    <a:pt x="328" y="1107"/>
                  </a:cubicBezTo>
                  <a:cubicBezTo>
                    <a:pt x="505" y="1107"/>
                    <a:pt x="646" y="957"/>
                    <a:pt x="646" y="779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9" name="Google Shape;3469;p53"/>
            <p:cNvSpPr/>
            <p:nvPr/>
          </p:nvSpPr>
          <p:spPr>
            <a:xfrm>
              <a:off x="737463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0" name="Google Shape;3470;p53"/>
            <p:cNvSpPr/>
            <p:nvPr/>
          </p:nvSpPr>
          <p:spPr>
            <a:xfrm>
              <a:off x="8742811" y="2367538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19" y="1108"/>
                  </a:cubicBezTo>
                  <a:cubicBezTo>
                    <a:pt x="496" y="1108"/>
                    <a:pt x="638" y="966"/>
                    <a:pt x="638" y="789"/>
                  </a:cubicBezTo>
                  <a:lnTo>
                    <a:pt x="638" y="329"/>
                  </a:lnTo>
                  <a:cubicBezTo>
                    <a:pt x="638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1" name="Google Shape;3471;p53"/>
            <p:cNvSpPr/>
            <p:nvPr/>
          </p:nvSpPr>
          <p:spPr>
            <a:xfrm>
              <a:off x="8927995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3"/>
                    <a:pt x="1" y="329"/>
                  </a:cubicBezTo>
                  <a:lnTo>
                    <a:pt x="1" y="789"/>
                  </a:lnTo>
                  <a:cubicBezTo>
                    <a:pt x="1" y="966"/>
                    <a:pt x="142" y="1108"/>
                    <a:pt x="328" y="1108"/>
                  </a:cubicBezTo>
                  <a:cubicBezTo>
                    <a:pt x="505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2" name="Google Shape;3472;p53"/>
            <p:cNvSpPr/>
            <p:nvPr/>
          </p:nvSpPr>
          <p:spPr>
            <a:xfrm>
              <a:off x="9020968" y="2367538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9"/>
                  </a:cubicBezTo>
                  <a:lnTo>
                    <a:pt x="0" y="789"/>
                  </a:lnTo>
                  <a:cubicBezTo>
                    <a:pt x="0" y="966"/>
                    <a:pt x="142" y="1108"/>
                    <a:pt x="319" y="1108"/>
                  </a:cubicBezTo>
                  <a:cubicBezTo>
                    <a:pt x="496" y="1108"/>
                    <a:pt x="647" y="966"/>
                    <a:pt x="647" y="789"/>
                  </a:cubicBezTo>
                  <a:lnTo>
                    <a:pt x="647" y="329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3" name="Google Shape;3473;p53"/>
            <p:cNvSpPr/>
            <p:nvPr/>
          </p:nvSpPr>
          <p:spPr>
            <a:xfrm>
              <a:off x="8742811" y="2495057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19" y="0"/>
                  </a:moveTo>
                  <a:cubicBezTo>
                    <a:pt x="142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4" name="Google Shape;3474;p53"/>
            <p:cNvSpPr/>
            <p:nvPr/>
          </p:nvSpPr>
          <p:spPr>
            <a:xfrm>
              <a:off x="8835022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51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5" name="Google Shape;3475;p53"/>
            <p:cNvSpPr/>
            <p:nvPr/>
          </p:nvSpPr>
          <p:spPr>
            <a:xfrm>
              <a:off x="9020968" y="2495057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51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51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6" name="Google Shape;3476;p53"/>
            <p:cNvSpPr/>
            <p:nvPr/>
          </p:nvSpPr>
          <p:spPr>
            <a:xfrm>
              <a:off x="8742811" y="2623254"/>
              <a:ext cx="54107" cy="92973"/>
            </a:xfrm>
            <a:custGeom>
              <a:avLst/>
              <a:gdLst/>
              <a:ahLst/>
              <a:cxnLst/>
              <a:rect l="l" t="t" r="r" b="b"/>
              <a:pathLst>
                <a:path w="639" h="109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098"/>
                    <a:pt x="319" y="1098"/>
                  </a:cubicBezTo>
                  <a:cubicBezTo>
                    <a:pt x="496" y="1098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7" name="Google Shape;3477;p53"/>
            <p:cNvSpPr/>
            <p:nvPr/>
          </p:nvSpPr>
          <p:spPr>
            <a:xfrm>
              <a:off x="9020968" y="2623254"/>
              <a:ext cx="54785" cy="92973"/>
            </a:xfrm>
            <a:custGeom>
              <a:avLst/>
              <a:gdLst/>
              <a:ahLst/>
              <a:cxnLst/>
              <a:rect l="l" t="t" r="r" b="b"/>
              <a:pathLst>
                <a:path w="647" h="109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098"/>
                    <a:pt x="319" y="1098"/>
                  </a:cubicBezTo>
                  <a:cubicBezTo>
                    <a:pt x="496" y="1098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8" name="Google Shape;3478;p53"/>
            <p:cNvSpPr/>
            <p:nvPr/>
          </p:nvSpPr>
          <p:spPr>
            <a:xfrm>
              <a:off x="8835022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9" name="Google Shape;3479;p53"/>
            <p:cNvSpPr/>
            <p:nvPr/>
          </p:nvSpPr>
          <p:spPr>
            <a:xfrm>
              <a:off x="8927995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0" name="Google Shape;3480;p53"/>
            <p:cNvSpPr/>
            <p:nvPr/>
          </p:nvSpPr>
          <p:spPr>
            <a:xfrm>
              <a:off x="9020968" y="2750688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1" name="Google Shape;3481;p53"/>
            <p:cNvSpPr/>
            <p:nvPr/>
          </p:nvSpPr>
          <p:spPr>
            <a:xfrm>
              <a:off x="8742811" y="2878123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19" y="1107"/>
                  </a:cubicBezTo>
                  <a:cubicBezTo>
                    <a:pt x="496" y="1107"/>
                    <a:pt x="638" y="957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2" name="Google Shape;3482;p53"/>
            <p:cNvSpPr/>
            <p:nvPr/>
          </p:nvSpPr>
          <p:spPr>
            <a:xfrm>
              <a:off x="8927995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7"/>
                    <a:pt x="142" y="1107"/>
                    <a:pt x="328" y="1107"/>
                  </a:cubicBezTo>
                  <a:cubicBezTo>
                    <a:pt x="505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3" name="Google Shape;3483;p53"/>
            <p:cNvSpPr/>
            <p:nvPr/>
          </p:nvSpPr>
          <p:spPr>
            <a:xfrm>
              <a:off x="9020968" y="2878123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4" name="Google Shape;3484;p53"/>
            <p:cNvSpPr/>
            <p:nvPr/>
          </p:nvSpPr>
          <p:spPr>
            <a:xfrm>
              <a:off x="8742811" y="3005557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19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496" y="1107"/>
                    <a:pt x="638" y="965"/>
                    <a:pt x="638" y="788"/>
                  </a:cubicBezTo>
                  <a:lnTo>
                    <a:pt x="638" y="319"/>
                  </a:lnTo>
                  <a:cubicBezTo>
                    <a:pt x="638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5" name="Google Shape;3485;p53"/>
            <p:cNvSpPr/>
            <p:nvPr/>
          </p:nvSpPr>
          <p:spPr>
            <a:xfrm>
              <a:off x="8835022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51" y="1107"/>
                    <a:pt x="328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6" name="Google Shape;3486;p53"/>
            <p:cNvSpPr/>
            <p:nvPr/>
          </p:nvSpPr>
          <p:spPr>
            <a:xfrm>
              <a:off x="9020968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7" name="Google Shape;3487;p53"/>
            <p:cNvSpPr/>
            <p:nvPr/>
          </p:nvSpPr>
          <p:spPr>
            <a:xfrm>
              <a:off x="8835022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8" name="Google Shape;3488;p53"/>
            <p:cNvSpPr/>
            <p:nvPr/>
          </p:nvSpPr>
          <p:spPr>
            <a:xfrm>
              <a:off x="892799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9" name="Google Shape;3489;p53"/>
            <p:cNvSpPr/>
            <p:nvPr/>
          </p:nvSpPr>
          <p:spPr>
            <a:xfrm>
              <a:off x="9020968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0" name="Google Shape;3490;p53"/>
            <p:cNvSpPr/>
            <p:nvPr/>
          </p:nvSpPr>
          <p:spPr>
            <a:xfrm>
              <a:off x="8250257" y="2321052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20" y="1108"/>
                  </a:cubicBezTo>
                  <a:cubicBezTo>
                    <a:pt x="497" y="1108"/>
                    <a:pt x="638" y="957"/>
                    <a:pt x="638" y="780"/>
                  </a:cubicBezTo>
                  <a:lnTo>
                    <a:pt x="638" y="320"/>
                  </a:lnTo>
                  <a:cubicBezTo>
                    <a:pt x="638" y="143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1" name="Google Shape;3491;p53"/>
            <p:cNvSpPr/>
            <p:nvPr/>
          </p:nvSpPr>
          <p:spPr>
            <a:xfrm>
              <a:off x="8435441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3"/>
                    <a:pt x="1" y="320"/>
                  </a:cubicBezTo>
                  <a:lnTo>
                    <a:pt x="1" y="780"/>
                  </a:lnTo>
                  <a:cubicBezTo>
                    <a:pt x="1" y="957"/>
                    <a:pt x="142" y="1108"/>
                    <a:pt x="319" y="1108"/>
                  </a:cubicBezTo>
                  <a:cubicBezTo>
                    <a:pt x="505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2" name="Google Shape;3492;p53"/>
            <p:cNvSpPr/>
            <p:nvPr/>
          </p:nvSpPr>
          <p:spPr>
            <a:xfrm>
              <a:off x="8528414" y="232105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3"/>
                    <a:pt x="0" y="320"/>
                  </a:cubicBezTo>
                  <a:lnTo>
                    <a:pt x="0" y="780"/>
                  </a:lnTo>
                  <a:cubicBezTo>
                    <a:pt x="0" y="957"/>
                    <a:pt x="142" y="1108"/>
                    <a:pt x="319" y="1108"/>
                  </a:cubicBezTo>
                  <a:cubicBezTo>
                    <a:pt x="496" y="1108"/>
                    <a:pt x="647" y="957"/>
                    <a:pt x="647" y="780"/>
                  </a:cubicBezTo>
                  <a:lnTo>
                    <a:pt x="647" y="320"/>
                  </a:lnTo>
                  <a:cubicBezTo>
                    <a:pt x="647" y="143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3" name="Google Shape;3493;p53"/>
            <p:cNvSpPr/>
            <p:nvPr/>
          </p:nvSpPr>
          <p:spPr>
            <a:xfrm>
              <a:off x="8250257" y="2448571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42" y="1107"/>
                    <a:pt x="320" y="1107"/>
                  </a:cubicBezTo>
                  <a:cubicBezTo>
                    <a:pt x="497" y="1107"/>
                    <a:pt x="638" y="956"/>
                    <a:pt x="638" y="779"/>
                  </a:cubicBezTo>
                  <a:lnTo>
                    <a:pt x="638" y="319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4" name="Google Shape;3494;p53"/>
            <p:cNvSpPr/>
            <p:nvPr/>
          </p:nvSpPr>
          <p:spPr>
            <a:xfrm>
              <a:off x="8342468" y="2448571"/>
              <a:ext cx="54869" cy="93735"/>
            </a:xfrm>
            <a:custGeom>
              <a:avLst/>
              <a:gdLst/>
              <a:ahLst/>
              <a:cxnLst/>
              <a:rect l="l" t="t" r="r" b="b"/>
              <a:pathLst>
                <a:path w="648" h="1107" extrusionOk="0">
                  <a:moveTo>
                    <a:pt x="328" y="0"/>
                  </a:moveTo>
                  <a:cubicBezTo>
                    <a:pt x="151" y="0"/>
                    <a:pt x="1" y="142"/>
                    <a:pt x="1" y="319"/>
                  </a:cubicBezTo>
                  <a:lnTo>
                    <a:pt x="1" y="779"/>
                  </a:lnTo>
                  <a:cubicBezTo>
                    <a:pt x="1" y="956"/>
                    <a:pt x="151" y="1107"/>
                    <a:pt x="328" y="1107"/>
                  </a:cubicBezTo>
                  <a:cubicBezTo>
                    <a:pt x="505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5" name="Google Shape;3495;p53"/>
            <p:cNvSpPr/>
            <p:nvPr/>
          </p:nvSpPr>
          <p:spPr>
            <a:xfrm>
              <a:off x="8528414" y="2448571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19"/>
                  </a:cubicBezTo>
                  <a:lnTo>
                    <a:pt x="0" y="779"/>
                  </a:lnTo>
                  <a:cubicBezTo>
                    <a:pt x="0" y="956"/>
                    <a:pt x="142" y="1107"/>
                    <a:pt x="319" y="1107"/>
                  </a:cubicBezTo>
                  <a:cubicBezTo>
                    <a:pt x="496" y="1107"/>
                    <a:pt x="647" y="956"/>
                    <a:pt x="647" y="779"/>
                  </a:cubicBezTo>
                  <a:lnTo>
                    <a:pt x="647" y="319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6" name="Google Shape;3496;p53"/>
            <p:cNvSpPr/>
            <p:nvPr/>
          </p:nvSpPr>
          <p:spPr>
            <a:xfrm>
              <a:off x="8250257" y="2576006"/>
              <a:ext cx="54107" cy="93735"/>
            </a:xfrm>
            <a:custGeom>
              <a:avLst/>
              <a:gdLst/>
              <a:ahLst/>
              <a:cxnLst/>
              <a:rect l="l" t="t" r="r" b="b"/>
              <a:pathLst>
                <a:path w="639" h="1107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7" name="Google Shape;3497;p53"/>
            <p:cNvSpPr/>
            <p:nvPr/>
          </p:nvSpPr>
          <p:spPr>
            <a:xfrm>
              <a:off x="8435441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19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8" name="Google Shape;3498;p53"/>
            <p:cNvSpPr/>
            <p:nvPr/>
          </p:nvSpPr>
          <p:spPr>
            <a:xfrm>
              <a:off x="8528414" y="2576006"/>
              <a:ext cx="54785" cy="93735"/>
            </a:xfrm>
            <a:custGeom>
              <a:avLst/>
              <a:gdLst/>
              <a:ahLst/>
              <a:cxnLst/>
              <a:rect l="l" t="t" r="r" b="b"/>
              <a:pathLst>
                <a:path w="647" h="1107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9" name="Google Shape;3499;p53"/>
            <p:cNvSpPr/>
            <p:nvPr/>
          </p:nvSpPr>
          <p:spPr>
            <a:xfrm>
              <a:off x="8250257" y="2703440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28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497" y="1107"/>
                    <a:pt x="638" y="965"/>
                    <a:pt x="638" y="788"/>
                  </a:cubicBezTo>
                  <a:lnTo>
                    <a:pt x="638" y="328"/>
                  </a:lnTo>
                  <a:cubicBezTo>
                    <a:pt x="638" y="142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0" name="Google Shape;3500;p53"/>
            <p:cNvSpPr/>
            <p:nvPr/>
          </p:nvSpPr>
          <p:spPr>
            <a:xfrm>
              <a:off x="8528414" y="2703440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0"/>
                  </a:moveTo>
                  <a:cubicBezTo>
                    <a:pt x="142" y="0"/>
                    <a:pt x="0" y="142"/>
                    <a:pt x="0" y="328"/>
                  </a:cubicBezTo>
                  <a:lnTo>
                    <a:pt x="0" y="788"/>
                  </a:lnTo>
                  <a:cubicBezTo>
                    <a:pt x="0" y="965"/>
                    <a:pt x="142" y="1107"/>
                    <a:pt x="319" y="1107"/>
                  </a:cubicBezTo>
                  <a:cubicBezTo>
                    <a:pt x="496" y="1107"/>
                    <a:pt x="647" y="965"/>
                    <a:pt x="647" y="788"/>
                  </a:cubicBezTo>
                  <a:lnTo>
                    <a:pt x="647" y="328"/>
                  </a:lnTo>
                  <a:cubicBezTo>
                    <a:pt x="647" y="142"/>
                    <a:pt x="496" y="0"/>
                    <a:pt x="31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1" name="Google Shape;3501;p53"/>
            <p:cNvSpPr/>
            <p:nvPr/>
          </p:nvSpPr>
          <p:spPr>
            <a:xfrm>
              <a:off x="8250257" y="2830875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497" y="1107"/>
                    <a:pt x="638" y="966"/>
                    <a:pt x="638" y="789"/>
                  </a:cubicBezTo>
                  <a:lnTo>
                    <a:pt x="638" y="328"/>
                  </a:lnTo>
                  <a:cubicBezTo>
                    <a:pt x="638" y="151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2" name="Google Shape;3502;p53"/>
            <p:cNvSpPr/>
            <p:nvPr/>
          </p:nvSpPr>
          <p:spPr>
            <a:xfrm>
              <a:off x="8342468" y="2830875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8" y="1"/>
                  </a:moveTo>
                  <a:cubicBezTo>
                    <a:pt x="151" y="1"/>
                    <a:pt x="1" y="151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51" y="1107"/>
                    <a:pt x="328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3" name="Google Shape;3503;p53"/>
            <p:cNvSpPr/>
            <p:nvPr/>
          </p:nvSpPr>
          <p:spPr>
            <a:xfrm>
              <a:off x="8528414" y="2830875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51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51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8250257" y="2959071"/>
              <a:ext cx="54107" cy="93058"/>
            </a:xfrm>
            <a:custGeom>
              <a:avLst/>
              <a:gdLst/>
              <a:ahLst/>
              <a:cxnLst/>
              <a:rect l="l" t="t" r="r" b="b"/>
              <a:pathLst>
                <a:path w="639" h="1099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20" y="1098"/>
                  </a:cubicBezTo>
                  <a:cubicBezTo>
                    <a:pt x="497" y="1098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8342468" y="2959071"/>
              <a:ext cx="54869" cy="93058"/>
            </a:xfrm>
            <a:custGeom>
              <a:avLst/>
              <a:gdLst/>
              <a:ahLst/>
              <a:cxnLst/>
              <a:rect l="l" t="t" r="r" b="b"/>
              <a:pathLst>
                <a:path w="648" h="1099" extrusionOk="0">
                  <a:moveTo>
                    <a:pt x="328" y="1"/>
                  </a:moveTo>
                  <a:cubicBezTo>
                    <a:pt x="151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51" y="1098"/>
                    <a:pt x="328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6" name="Google Shape;3506;p53"/>
            <p:cNvSpPr/>
            <p:nvPr/>
          </p:nvSpPr>
          <p:spPr>
            <a:xfrm>
              <a:off x="8435441" y="2959071"/>
              <a:ext cx="54785" cy="93058"/>
            </a:xfrm>
            <a:custGeom>
              <a:avLst/>
              <a:gdLst/>
              <a:ahLst/>
              <a:cxnLst/>
              <a:rect l="l" t="t" r="r" b="b"/>
              <a:pathLst>
                <a:path w="647" h="109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098"/>
                    <a:pt x="319" y="1098"/>
                  </a:cubicBezTo>
                  <a:cubicBezTo>
                    <a:pt x="505" y="1098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7" name="Google Shape;3507;p53"/>
            <p:cNvSpPr/>
            <p:nvPr/>
          </p:nvSpPr>
          <p:spPr>
            <a:xfrm>
              <a:off x="8250257" y="3086506"/>
              <a:ext cx="54107" cy="93820"/>
            </a:xfrm>
            <a:custGeom>
              <a:avLst/>
              <a:gdLst/>
              <a:ahLst/>
              <a:cxnLst/>
              <a:rect l="l" t="t" r="r" b="b"/>
              <a:pathLst>
                <a:path w="639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19"/>
                  </a:cubicBezTo>
                  <a:lnTo>
                    <a:pt x="1" y="780"/>
                  </a:lnTo>
                  <a:cubicBezTo>
                    <a:pt x="1" y="957"/>
                    <a:pt x="142" y="1107"/>
                    <a:pt x="320" y="1107"/>
                  </a:cubicBezTo>
                  <a:cubicBezTo>
                    <a:pt x="497" y="1107"/>
                    <a:pt x="638" y="957"/>
                    <a:pt x="638" y="780"/>
                  </a:cubicBezTo>
                  <a:lnTo>
                    <a:pt x="638" y="319"/>
                  </a:lnTo>
                  <a:cubicBezTo>
                    <a:pt x="638" y="142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8" name="Google Shape;3508;p53"/>
            <p:cNvSpPr/>
            <p:nvPr/>
          </p:nvSpPr>
          <p:spPr>
            <a:xfrm>
              <a:off x="8528414" y="3086506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0" y="142"/>
                    <a:pt x="0" y="319"/>
                  </a:cubicBezTo>
                  <a:lnTo>
                    <a:pt x="0" y="780"/>
                  </a:lnTo>
                  <a:cubicBezTo>
                    <a:pt x="0" y="957"/>
                    <a:pt x="142" y="1107"/>
                    <a:pt x="319" y="1107"/>
                  </a:cubicBezTo>
                  <a:cubicBezTo>
                    <a:pt x="496" y="1107"/>
                    <a:pt x="647" y="957"/>
                    <a:pt x="647" y="780"/>
                  </a:cubicBezTo>
                  <a:lnTo>
                    <a:pt x="647" y="319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9" name="Google Shape;3509;p53"/>
            <p:cNvSpPr/>
            <p:nvPr/>
          </p:nvSpPr>
          <p:spPr>
            <a:xfrm>
              <a:off x="5630165" y="2675667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0" name="Google Shape;3510;p53"/>
            <p:cNvSpPr/>
            <p:nvPr/>
          </p:nvSpPr>
          <p:spPr>
            <a:xfrm>
              <a:off x="5726864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1" name="Google Shape;3511;p53"/>
            <p:cNvSpPr/>
            <p:nvPr/>
          </p:nvSpPr>
          <p:spPr>
            <a:xfrm>
              <a:off x="5920261" y="2675667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2" name="Google Shape;3512;p53"/>
            <p:cNvSpPr/>
            <p:nvPr/>
          </p:nvSpPr>
          <p:spPr>
            <a:xfrm>
              <a:off x="5630165" y="2808351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3" name="Google Shape;3513;p53"/>
            <p:cNvSpPr/>
            <p:nvPr/>
          </p:nvSpPr>
          <p:spPr>
            <a:xfrm>
              <a:off x="5823562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4" name="Google Shape;3514;p53"/>
            <p:cNvSpPr/>
            <p:nvPr/>
          </p:nvSpPr>
          <p:spPr>
            <a:xfrm>
              <a:off x="5920261" y="2808351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5" name="Google Shape;3515;p53"/>
            <p:cNvSpPr/>
            <p:nvPr/>
          </p:nvSpPr>
          <p:spPr>
            <a:xfrm>
              <a:off x="5630165" y="294179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6" name="Google Shape;3516;p53"/>
            <p:cNvSpPr/>
            <p:nvPr/>
          </p:nvSpPr>
          <p:spPr>
            <a:xfrm>
              <a:off x="5823562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7" name="Google Shape;3517;p53"/>
            <p:cNvSpPr/>
            <p:nvPr/>
          </p:nvSpPr>
          <p:spPr>
            <a:xfrm>
              <a:off x="5920261" y="294179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8" name="Google Shape;3518;p53"/>
            <p:cNvSpPr/>
            <p:nvPr/>
          </p:nvSpPr>
          <p:spPr>
            <a:xfrm>
              <a:off x="5630165" y="3074482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6" y="1161"/>
                  </a:cubicBezTo>
                  <a:cubicBezTo>
                    <a:pt x="522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9" name="Google Shape;3519;p53"/>
            <p:cNvSpPr/>
            <p:nvPr/>
          </p:nvSpPr>
          <p:spPr>
            <a:xfrm>
              <a:off x="5920261" y="3074482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1"/>
                    <a:pt x="337" y="1161"/>
                  </a:cubicBezTo>
                  <a:cubicBezTo>
                    <a:pt x="523" y="1161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0" name="Google Shape;3520;p53"/>
            <p:cNvSpPr/>
            <p:nvPr/>
          </p:nvSpPr>
          <p:spPr>
            <a:xfrm>
              <a:off x="5630165" y="3207928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1" name="Google Shape;3521;p53"/>
            <p:cNvSpPr/>
            <p:nvPr/>
          </p:nvSpPr>
          <p:spPr>
            <a:xfrm>
              <a:off x="5823562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2" name="Google Shape;3522;p53"/>
            <p:cNvSpPr/>
            <p:nvPr/>
          </p:nvSpPr>
          <p:spPr>
            <a:xfrm>
              <a:off x="5920261" y="3207928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3" name="Google Shape;3523;p53"/>
            <p:cNvSpPr/>
            <p:nvPr/>
          </p:nvSpPr>
          <p:spPr>
            <a:xfrm>
              <a:off x="5630165" y="3341375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6" y="1152"/>
                  </a:cubicBezTo>
                  <a:cubicBezTo>
                    <a:pt x="522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1"/>
                    <a:pt x="336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4" name="Google Shape;3524;p53"/>
            <p:cNvSpPr/>
            <p:nvPr/>
          </p:nvSpPr>
          <p:spPr>
            <a:xfrm>
              <a:off x="5823562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5" name="Google Shape;3525;p53"/>
            <p:cNvSpPr/>
            <p:nvPr/>
          </p:nvSpPr>
          <p:spPr>
            <a:xfrm>
              <a:off x="5920261" y="3341375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1"/>
                  </a:moveTo>
                  <a:cubicBezTo>
                    <a:pt x="151" y="1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2"/>
                    <a:pt x="337" y="1152"/>
                  </a:cubicBezTo>
                  <a:cubicBezTo>
                    <a:pt x="523" y="1152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1"/>
                    <a:pt x="337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5630165" y="3474144"/>
              <a:ext cx="56986" cy="98223"/>
            </a:xfrm>
            <a:custGeom>
              <a:avLst/>
              <a:gdLst/>
              <a:ahLst/>
              <a:cxnLst/>
              <a:rect l="l" t="t" r="r" b="b"/>
              <a:pathLst>
                <a:path w="673" h="1160" extrusionOk="0"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6" y="1160"/>
                  </a:cubicBezTo>
                  <a:cubicBezTo>
                    <a:pt x="522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5726864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5823562" y="3474144"/>
              <a:ext cx="57071" cy="98223"/>
            </a:xfrm>
            <a:custGeom>
              <a:avLst/>
              <a:gdLst/>
              <a:ahLst/>
              <a:cxnLst/>
              <a:rect l="l" t="t" r="r" b="b"/>
              <a:pathLst>
                <a:path w="674" h="1160" extrusionOk="0">
                  <a:moveTo>
                    <a:pt x="337" y="0"/>
                  </a:moveTo>
                  <a:cubicBezTo>
                    <a:pt x="151" y="0"/>
                    <a:pt x="0" y="151"/>
                    <a:pt x="0" y="336"/>
                  </a:cubicBezTo>
                  <a:lnTo>
                    <a:pt x="0" y="823"/>
                  </a:lnTo>
                  <a:cubicBezTo>
                    <a:pt x="0" y="1009"/>
                    <a:pt x="151" y="1160"/>
                    <a:pt x="337" y="1160"/>
                  </a:cubicBezTo>
                  <a:cubicBezTo>
                    <a:pt x="523" y="1160"/>
                    <a:pt x="673" y="1009"/>
                    <a:pt x="673" y="823"/>
                  </a:cubicBezTo>
                  <a:lnTo>
                    <a:pt x="673" y="336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6599437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0" name="Google Shape;3530;p53"/>
            <p:cNvSpPr/>
            <p:nvPr/>
          </p:nvSpPr>
          <p:spPr>
            <a:xfrm>
              <a:off x="6793681" y="2324862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1" name="Google Shape;3531;p53"/>
            <p:cNvSpPr/>
            <p:nvPr/>
          </p:nvSpPr>
          <p:spPr>
            <a:xfrm>
              <a:off x="6890380" y="2324862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2" name="Google Shape;3532;p53"/>
            <p:cNvSpPr/>
            <p:nvPr/>
          </p:nvSpPr>
          <p:spPr>
            <a:xfrm>
              <a:off x="6599437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3" name="Google Shape;3533;p53"/>
            <p:cNvSpPr/>
            <p:nvPr/>
          </p:nvSpPr>
          <p:spPr>
            <a:xfrm>
              <a:off x="6696898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4" name="Google Shape;3534;p53"/>
            <p:cNvSpPr/>
            <p:nvPr/>
          </p:nvSpPr>
          <p:spPr>
            <a:xfrm>
              <a:off x="6890380" y="245830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5" name="Google Shape;3535;p53"/>
            <p:cNvSpPr/>
            <p:nvPr/>
          </p:nvSpPr>
          <p:spPr>
            <a:xfrm>
              <a:off x="6599437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6" name="Google Shape;3536;p53"/>
            <p:cNvSpPr/>
            <p:nvPr/>
          </p:nvSpPr>
          <p:spPr>
            <a:xfrm>
              <a:off x="6696898" y="2590993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7" name="Google Shape;3537;p53"/>
            <p:cNvSpPr/>
            <p:nvPr/>
          </p:nvSpPr>
          <p:spPr>
            <a:xfrm>
              <a:off x="6599437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8" name="Google Shape;3538;p53"/>
            <p:cNvSpPr/>
            <p:nvPr/>
          </p:nvSpPr>
          <p:spPr>
            <a:xfrm>
              <a:off x="6696898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9" name="Google Shape;3539;p53"/>
            <p:cNvSpPr/>
            <p:nvPr/>
          </p:nvSpPr>
          <p:spPr>
            <a:xfrm>
              <a:off x="6890380" y="2724439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0" name="Google Shape;3540;p53"/>
            <p:cNvSpPr/>
            <p:nvPr/>
          </p:nvSpPr>
          <p:spPr>
            <a:xfrm>
              <a:off x="6599437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24"/>
                  </a:lnTo>
                  <a:cubicBezTo>
                    <a:pt x="1" y="1010"/>
                    <a:pt x="151" y="1160"/>
                    <a:pt x="337" y="1160"/>
                  </a:cubicBezTo>
                  <a:cubicBezTo>
                    <a:pt x="523" y="1160"/>
                    <a:pt x="674" y="1010"/>
                    <a:pt x="674" y="824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1" name="Google Shape;3541;p53"/>
            <p:cNvSpPr/>
            <p:nvPr/>
          </p:nvSpPr>
          <p:spPr>
            <a:xfrm>
              <a:off x="6793681" y="2857124"/>
              <a:ext cx="56986" cy="98308"/>
            </a:xfrm>
            <a:custGeom>
              <a:avLst/>
              <a:gdLst/>
              <a:ahLst/>
              <a:cxnLst/>
              <a:rect l="l" t="t" r="r" b="b"/>
              <a:pathLst>
                <a:path w="673" h="1161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6" y="1160"/>
                  </a:cubicBezTo>
                  <a:cubicBezTo>
                    <a:pt x="522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2" name="Google Shape;3542;p53"/>
            <p:cNvSpPr/>
            <p:nvPr/>
          </p:nvSpPr>
          <p:spPr>
            <a:xfrm>
              <a:off x="6890380" y="2857124"/>
              <a:ext cx="57071" cy="98308"/>
            </a:xfrm>
            <a:custGeom>
              <a:avLst/>
              <a:gdLst/>
              <a:ahLst/>
              <a:cxnLst/>
              <a:rect l="l" t="t" r="r" b="b"/>
              <a:pathLst>
                <a:path w="674" h="1161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24"/>
                  </a:lnTo>
                  <a:cubicBezTo>
                    <a:pt x="0" y="1010"/>
                    <a:pt x="151" y="1160"/>
                    <a:pt x="337" y="1160"/>
                  </a:cubicBezTo>
                  <a:cubicBezTo>
                    <a:pt x="523" y="1160"/>
                    <a:pt x="673" y="1010"/>
                    <a:pt x="673" y="824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43" name="Google Shape;3543;p53"/>
          <p:cNvSpPr txBox="1">
            <a:spLocks noGrp="1"/>
          </p:cNvSpPr>
          <p:nvPr>
            <p:ph type="title"/>
          </p:nvPr>
        </p:nvSpPr>
        <p:spPr>
          <a:xfrm>
            <a:off x="165096" y="1248219"/>
            <a:ext cx="10963415" cy="311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GOODBYE</a:t>
            </a:r>
            <a:endParaRPr dirty="0">
              <a:solidFill>
                <a:schemeClr val="l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44" name="Google Shape;3544;p53"/>
          <p:cNvSpPr/>
          <p:nvPr/>
        </p:nvSpPr>
        <p:spPr>
          <a:xfrm>
            <a:off x="10597897" y="46116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45" name="Google Shape;3545;p53"/>
          <p:cNvSpPr/>
          <p:nvPr/>
        </p:nvSpPr>
        <p:spPr>
          <a:xfrm>
            <a:off x="5272797" y="43998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46" name="Google Shape;3546;p53"/>
          <p:cNvSpPr/>
          <p:nvPr/>
        </p:nvSpPr>
        <p:spPr>
          <a:xfrm>
            <a:off x="367666" y="4945881"/>
            <a:ext cx="1171625" cy="49897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547" name="Google Shape;3547;p53"/>
          <p:cNvGrpSpPr/>
          <p:nvPr/>
        </p:nvGrpSpPr>
        <p:grpSpPr>
          <a:xfrm>
            <a:off x="862728" y="4293861"/>
            <a:ext cx="3527699" cy="2563916"/>
            <a:chOff x="6174370" y="2349926"/>
            <a:chExt cx="2048288" cy="1488571"/>
          </a:xfrm>
        </p:grpSpPr>
        <p:sp>
          <p:nvSpPr>
            <p:cNvPr id="3548" name="Google Shape;3548;p53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9" name="Google Shape;3549;p53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0" name="Google Shape;3550;p53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1" name="Google Shape;3551;p53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2" name="Google Shape;3552;p53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3" name="Google Shape;3553;p53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4" name="Google Shape;3554;p53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5" name="Google Shape;3555;p53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6" name="Google Shape;3556;p53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7" name="Google Shape;3557;p53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8" name="Google Shape;3558;p53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9" name="Google Shape;3559;p53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0" name="Google Shape;3560;p53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1" name="Google Shape;3561;p53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4" name="Google Shape;3564;p53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5" name="Google Shape;3565;p53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6" name="Google Shape;3566;p53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7" name="Google Shape;3567;p53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8" name="Google Shape;3568;p53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0" name="Google Shape;3570;p53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1" name="Google Shape;3571;p53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2" name="Google Shape;3572;p53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3" name="Google Shape;3573;p53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4" name="Google Shape;3574;p53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5" name="Google Shape;3575;p53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6" name="Google Shape;3576;p53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7" name="Google Shape;3577;p53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8" name="Google Shape;3578;p53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9" name="Google Shape;3579;p53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0" name="Google Shape;3580;p53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1" name="Google Shape;3581;p53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2" name="Google Shape;3582;p53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3" name="Google Shape;3583;p53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4" name="Google Shape;3584;p53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5" name="Google Shape;3585;p53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6" name="Google Shape;3586;p53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7" name="Google Shape;3587;p53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8" name="Google Shape;3588;p53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9" name="Google Shape;3589;p53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0" name="Google Shape;3590;p53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1" name="Google Shape;3591;p53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2" name="Google Shape;3592;p53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3" name="Google Shape;3593;p53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4" name="Google Shape;3594;p53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5" name="Google Shape;3595;p53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6" name="Google Shape;3596;p53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8" name="Google Shape;3598;p53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9" name="Google Shape;3599;p53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0" name="Google Shape;3600;p53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1" name="Google Shape;3601;p53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2" name="Google Shape;3602;p53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3" name="Google Shape;3603;p53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4" name="Google Shape;3604;p53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5" name="Google Shape;3605;p53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6" name="Google Shape;3606;p53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7" name="Google Shape;3607;p53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8" name="Google Shape;3608;p53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9" name="Google Shape;3609;p53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0" name="Google Shape;3610;p53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1" name="Google Shape;3611;p53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2" name="Google Shape;3612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3" name="Google Shape;3613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4" name="Google Shape;3614;p53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5" name="Google Shape;3615;p53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6" name="Google Shape;3616;p53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7" name="Google Shape;3617;p53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8" name="Google Shape;3618;p53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9" name="Google Shape;3619;p53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0" name="Google Shape;3620;p53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1" name="Google Shape;3621;p53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2" name="Google Shape;3622;p53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3" name="Google Shape;3623;p53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4" name="Google Shape;3624;p53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5" name="Google Shape;3625;p53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6" name="Google Shape;3626;p53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7" name="Google Shape;3627;p53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8" name="Google Shape;3628;p53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9" name="Google Shape;3629;p53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0" name="Google Shape;3630;p53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1" name="Google Shape;3631;p53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2" name="Google Shape;3632;p53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3" name="Google Shape;3633;p53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4" name="Google Shape;3634;p53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5" name="Google Shape;3635;p53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6" name="Google Shape;3636;p53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7" name="Google Shape;3637;p53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8" name="Google Shape;3638;p53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9" name="Google Shape;3639;p53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0" name="Google Shape;3640;p53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1" name="Google Shape;3641;p53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2" name="Google Shape;3642;p53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3" name="Google Shape;3643;p53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4" name="Google Shape;3644;p53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5" name="Google Shape;3645;p53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6" name="Google Shape;3646;p53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7" name="Google Shape;3647;p53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8" name="Google Shape;3648;p53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9" name="Google Shape;3649;p53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0" name="Google Shape;3650;p53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1" name="Google Shape;3651;p53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2" name="Google Shape;3652;p53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3" name="Google Shape;3653;p53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4" name="Google Shape;3654;p53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5" name="Google Shape;3655;p53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6" name="Google Shape;3656;p53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7" name="Google Shape;3657;p53"/>
          <p:cNvGrpSpPr/>
          <p:nvPr/>
        </p:nvGrpSpPr>
        <p:grpSpPr>
          <a:xfrm>
            <a:off x="15" y="4946611"/>
            <a:ext cx="621516" cy="1911035"/>
            <a:chOff x="6073946" y="2489807"/>
            <a:chExt cx="408642" cy="1256488"/>
          </a:xfrm>
        </p:grpSpPr>
        <p:sp>
          <p:nvSpPr>
            <p:cNvPr id="3658" name="Google Shape;3658;p53"/>
            <p:cNvSpPr/>
            <p:nvPr/>
          </p:nvSpPr>
          <p:spPr>
            <a:xfrm>
              <a:off x="6073946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3" y="0"/>
                    <a:pt x="0" y="4843"/>
                    <a:pt x="0" y="7942"/>
                  </a:cubicBezTo>
                  <a:cubicBezTo>
                    <a:pt x="0" y="11041"/>
                    <a:pt x="1081" y="11218"/>
                    <a:pt x="2409" y="11218"/>
                  </a:cubicBezTo>
                  <a:cubicBezTo>
                    <a:pt x="3746" y="11218"/>
                    <a:pt x="4826" y="11041"/>
                    <a:pt x="4826" y="7942"/>
                  </a:cubicBezTo>
                  <a:cubicBezTo>
                    <a:pt x="4826" y="4843"/>
                    <a:pt x="2834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9" name="Google Shape;3659;p53"/>
            <p:cNvSpPr/>
            <p:nvPr/>
          </p:nvSpPr>
          <p:spPr>
            <a:xfrm>
              <a:off x="6175132" y="2908097"/>
              <a:ext cx="222780" cy="838198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60" name="Google Shape;3660;p53"/>
          <p:cNvGrpSpPr/>
          <p:nvPr/>
        </p:nvGrpSpPr>
        <p:grpSpPr>
          <a:xfrm>
            <a:off x="5329839" y="4946531"/>
            <a:ext cx="621524" cy="1911155"/>
            <a:chOff x="1735563" y="3938352"/>
            <a:chExt cx="391948" cy="1205218"/>
          </a:xfrm>
        </p:grpSpPr>
        <p:sp>
          <p:nvSpPr>
            <p:cNvPr id="3661" name="Google Shape;3661;p53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2" name="Google Shape;3662;p53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63" name="Google Shape;3663;p53"/>
          <p:cNvGrpSpPr/>
          <p:nvPr/>
        </p:nvGrpSpPr>
        <p:grpSpPr>
          <a:xfrm>
            <a:off x="7874695" y="4293861"/>
            <a:ext cx="3527699" cy="2563916"/>
            <a:chOff x="6174370" y="2349926"/>
            <a:chExt cx="2048288" cy="1488571"/>
          </a:xfrm>
        </p:grpSpPr>
        <p:sp>
          <p:nvSpPr>
            <p:cNvPr id="3664" name="Google Shape;3664;p53"/>
            <p:cNvSpPr/>
            <p:nvPr/>
          </p:nvSpPr>
          <p:spPr>
            <a:xfrm>
              <a:off x="7773454" y="3021307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293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5" name="Google Shape;3665;p53"/>
            <p:cNvSpPr/>
            <p:nvPr/>
          </p:nvSpPr>
          <p:spPr>
            <a:xfrm>
              <a:off x="7859653" y="3021307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5"/>
                    <a:pt x="134" y="1027"/>
                    <a:pt x="302" y="1027"/>
                  </a:cubicBezTo>
                  <a:cubicBezTo>
                    <a:pt x="461" y="1027"/>
                    <a:pt x="594" y="895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6" name="Google Shape;3666;p53"/>
            <p:cNvSpPr/>
            <p:nvPr/>
          </p:nvSpPr>
          <p:spPr>
            <a:xfrm>
              <a:off x="8032135" y="3021307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5"/>
                    <a:pt x="133" y="1027"/>
                    <a:pt x="301" y="1027"/>
                  </a:cubicBezTo>
                  <a:cubicBezTo>
                    <a:pt x="461" y="1027"/>
                    <a:pt x="602" y="895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7" name="Google Shape;3667;p53"/>
            <p:cNvSpPr/>
            <p:nvPr/>
          </p:nvSpPr>
          <p:spPr>
            <a:xfrm>
              <a:off x="7773454" y="3139766"/>
              <a:ext cx="50297" cy="87046"/>
            </a:xfrm>
            <a:custGeom>
              <a:avLst/>
              <a:gdLst/>
              <a:ahLst/>
              <a:cxnLst/>
              <a:rect l="l" t="t" r="r" b="b"/>
              <a:pathLst>
                <a:path w="594" h="1028" extrusionOk="0">
                  <a:moveTo>
                    <a:pt x="293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293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293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8" name="Google Shape;3668;p53"/>
            <p:cNvSpPr/>
            <p:nvPr/>
          </p:nvSpPr>
          <p:spPr>
            <a:xfrm>
              <a:off x="7859653" y="3139766"/>
              <a:ext cx="50382" cy="87046"/>
            </a:xfrm>
            <a:custGeom>
              <a:avLst/>
              <a:gdLst/>
              <a:ahLst/>
              <a:cxnLst/>
              <a:rect l="l" t="t" r="r" b="b"/>
              <a:pathLst>
                <a:path w="595" h="1028" extrusionOk="0">
                  <a:moveTo>
                    <a:pt x="302" y="0"/>
                  </a:moveTo>
                  <a:cubicBezTo>
                    <a:pt x="134" y="0"/>
                    <a:pt x="1" y="133"/>
                    <a:pt x="1" y="301"/>
                  </a:cubicBezTo>
                  <a:lnTo>
                    <a:pt x="1" y="726"/>
                  </a:lnTo>
                  <a:cubicBezTo>
                    <a:pt x="1" y="894"/>
                    <a:pt x="134" y="1027"/>
                    <a:pt x="302" y="1027"/>
                  </a:cubicBezTo>
                  <a:cubicBezTo>
                    <a:pt x="461" y="1027"/>
                    <a:pt x="594" y="894"/>
                    <a:pt x="594" y="726"/>
                  </a:cubicBezTo>
                  <a:lnTo>
                    <a:pt x="594" y="301"/>
                  </a:lnTo>
                  <a:cubicBezTo>
                    <a:pt x="594" y="133"/>
                    <a:pt x="461" y="0"/>
                    <a:pt x="302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9" name="Google Shape;3669;p53"/>
            <p:cNvSpPr/>
            <p:nvPr/>
          </p:nvSpPr>
          <p:spPr>
            <a:xfrm>
              <a:off x="7945936" y="3139766"/>
              <a:ext cx="51059" cy="87046"/>
            </a:xfrm>
            <a:custGeom>
              <a:avLst/>
              <a:gdLst/>
              <a:ahLst/>
              <a:cxnLst/>
              <a:rect l="l" t="t" r="r" b="b"/>
              <a:pathLst>
                <a:path w="603" h="1028" extrusionOk="0">
                  <a:moveTo>
                    <a:pt x="301" y="0"/>
                  </a:moveTo>
                  <a:cubicBezTo>
                    <a:pt x="133" y="0"/>
                    <a:pt x="0" y="133"/>
                    <a:pt x="0" y="301"/>
                  </a:cubicBezTo>
                  <a:lnTo>
                    <a:pt x="0" y="726"/>
                  </a:lnTo>
                  <a:cubicBezTo>
                    <a:pt x="0" y="894"/>
                    <a:pt x="133" y="1027"/>
                    <a:pt x="301" y="1027"/>
                  </a:cubicBezTo>
                  <a:cubicBezTo>
                    <a:pt x="461" y="1027"/>
                    <a:pt x="602" y="894"/>
                    <a:pt x="602" y="726"/>
                  </a:cubicBezTo>
                  <a:lnTo>
                    <a:pt x="602" y="301"/>
                  </a:lnTo>
                  <a:cubicBezTo>
                    <a:pt x="602" y="133"/>
                    <a:pt x="461" y="0"/>
                    <a:pt x="301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0" name="Google Shape;3670;p53"/>
            <p:cNvSpPr/>
            <p:nvPr/>
          </p:nvSpPr>
          <p:spPr>
            <a:xfrm>
              <a:off x="7095801" y="3005557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0"/>
                  </a:moveTo>
                  <a:cubicBezTo>
                    <a:pt x="151" y="0"/>
                    <a:pt x="0" y="142"/>
                    <a:pt x="0" y="319"/>
                  </a:cubicBezTo>
                  <a:lnTo>
                    <a:pt x="0" y="788"/>
                  </a:lnTo>
                  <a:cubicBezTo>
                    <a:pt x="0" y="965"/>
                    <a:pt x="151" y="1107"/>
                    <a:pt x="328" y="1107"/>
                  </a:cubicBezTo>
                  <a:cubicBezTo>
                    <a:pt x="505" y="1107"/>
                    <a:pt x="646" y="965"/>
                    <a:pt x="646" y="788"/>
                  </a:cubicBezTo>
                  <a:lnTo>
                    <a:pt x="646" y="319"/>
                  </a:lnTo>
                  <a:cubicBezTo>
                    <a:pt x="646" y="142"/>
                    <a:pt x="505" y="0"/>
                    <a:pt x="328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1" name="Google Shape;3671;p53"/>
            <p:cNvSpPr/>
            <p:nvPr/>
          </p:nvSpPr>
          <p:spPr>
            <a:xfrm>
              <a:off x="7188689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9" y="0"/>
                  </a:moveTo>
                  <a:cubicBezTo>
                    <a:pt x="143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3" y="1107"/>
                    <a:pt x="329" y="1107"/>
                  </a:cubicBezTo>
                  <a:cubicBezTo>
                    <a:pt x="506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6" y="0"/>
                    <a:pt x="329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2" name="Google Shape;3672;p53"/>
            <p:cNvSpPr/>
            <p:nvPr/>
          </p:nvSpPr>
          <p:spPr>
            <a:xfrm>
              <a:off x="7281662" y="3005557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0"/>
                  </a:moveTo>
                  <a:cubicBezTo>
                    <a:pt x="142" y="0"/>
                    <a:pt x="1" y="142"/>
                    <a:pt x="1" y="319"/>
                  </a:cubicBezTo>
                  <a:lnTo>
                    <a:pt x="1" y="788"/>
                  </a:lnTo>
                  <a:cubicBezTo>
                    <a:pt x="1" y="965"/>
                    <a:pt x="142" y="1107"/>
                    <a:pt x="320" y="1107"/>
                  </a:cubicBezTo>
                  <a:cubicBezTo>
                    <a:pt x="505" y="1107"/>
                    <a:pt x="647" y="965"/>
                    <a:pt x="647" y="788"/>
                  </a:cubicBezTo>
                  <a:lnTo>
                    <a:pt x="647" y="319"/>
                  </a:lnTo>
                  <a:cubicBezTo>
                    <a:pt x="647" y="142"/>
                    <a:pt x="505" y="0"/>
                    <a:pt x="320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3" name="Google Shape;3673;p53"/>
            <p:cNvSpPr/>
            <p:nvPr/>
          </p:nvSpPr>
          <p:spPr>
            <a:xfrm>
              <a:off x="7095801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28" y="1"/>
                  </a:moveTo>
                  <a:cubicBezTo>
                    <a:pt x="151" y="1"/>
                    <a:pt x="0" y="142"/>
                    <a:pt x="0" y="328"/>
                  </a:cubicBezTo>
                  <a:lnTo>
                    <a:pt x="0" y="789"/>
                  </a:lnTo>
                  <a:cubicBezTo>
                    <a:pt x="0" y="966"/>
                    <a:pt x="151" y="1107"/>
                    <a:pt x="328" y="1107"/>
                  </a:cubicBezTo>
                  <a:cubicBezTo>
                    <a:pt x="505" y="1107"/>
                    <a:pt x="646" y="966"/>
                    <a:pt x="646" y="789"/>
                  </a:cubicBezTo>
                  <a:lnTo>
                    <a:pt x="646" y="328"/>
                  </a:lnTo>
                  <a:cubicBezTo>
                    <a:pt x="646" y="142"/>
                    <a:pt x="505" y="1"/>
                    <a:pt x="328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4" name="Google Shape;3674;p53"/>
            <p:cNvSpPr/>
            <p:nvPr/>
          </p:nvSpPr>
          <p:spPr>
            <a:xfrm>
              <a:off x="7281662" y="3132992"/>
              <a:ext cx="54869" cy="93820"/>
            </a:xfrm>
            <a:custGeom>
              <a:avLst/>
              <a:gdLst/>
              <a:ahLst/>
              <a:cxnLst/>
              <a:rect l="l" t="t" r="r" b="b"/>
              <a:pathLst>
                <a:path w="648" h="1108" extrusionOk="0">
                  <a:moveTo>
                    <a:pt x="320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20" y="1107"/>
                  </a:cubicBezTo>
                  <a:cubicBezTo>
                    <a:pt x="505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505" y="1"/>
                    <a:pt x="320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5" name="Google Shape;3675;p53"/>
            <p:cNvSpPr/>
            <p:nvPr/>
          </p:nvSpPr>
          <p:spPr>
            <a:xfrm>
              <a:off x="7374635" y="3132992"/>
              <a:ext cx="54785" cy="93820"/>
            </a:xfrm>
            <a:custGeom>
              <a:avLst/>
              <a:gdLst/>
              <a:ahLst/>
              <a:cxnLst/>
              <a:rect l="l" t="t" r="r" b="b"/>
              <a:pathLst>
                <a:path w="647" h="1108" extrusionOk="0">
                  <a:moveTo>
                    <a:pt x="319" y="1"/>
                  </a:moveTo>
                  <a:cubicBezTo>
                    <a:pt x="142" y="1"/>
                    <a:pt x="1" y="142"/>
                    <a:pt x="1" y="328"/>
                  </a:cubicBezTo>
                  <a:lnTo>
                    <a:pt x="1" y="789"/>
                  </a:lnTo>
                  <a:cubicBezTo>
                    <a:pt x="1" y="966"/>
                    <a:pt x="142" y="1107"/>
                    <a:pt x="319" y="1107"/>
                  </a:cubicBezTo>
                  <a:cubicBezTo>
                    <a:pt x="496" y="1107"/>
                    <a:pt x="647" y="966"/>
                    <a:pt x="647" y="789"/>
                  </a:cubicBezTo>
                  <a:lnTo>
                    <a:pt x="647" y="328"/>
                  </a:lnTo>
                  <a:cubicBezTo>
                    <a:pt x="647" y="142"/>
                    <a:pt x="496" y="1"/>
                    <a:pt x="319" y="1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6" name="Google Shape;3676;p53"/>
            <p:cNvSpPr/>
            <p:nvPr/>
          </p:nvSpPr>
          <p:spPr>
            <a:xfrm>
              <a:off x="6599437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7" name="Google Shape;3677;p53"/>
            <p:cNvSpPr/>
            <p:nvPr/>
          </p:nvSpPr>
          <p:spPr>
            <a:xfrm>
              <a:off x="6793681" y="2990570"/>
              <a:ext cx="56986" cy="97546"/>
            </a:xfrm>
            <a:custGeom>
              <a:avLst/>
              <a:gdLst/>
              <a:ahLst/>
              <a:cxnLst/>
              <a:rect l="l" t="t" r="r" b="b"/>
              <a:pathLst>
                <a:path w="673" h="1152" extrusionOk="0">
                  <a:moveTo>
                    <a:pt x="336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6" y="1151"/>
                  </a:cubicBezTo>
                  <a:cubicBezTo>
                    <a:pt x="522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2" y="0"/>
                    <a:pt x="336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8" name="Google Shape;3678;p53"/>
            <p:cNvSpPr/>
            <p:nvPr/>
          </p:nvSpPr>
          <p:spPr>
            <a:xfrm>
              <a:off x="6890380" y="2990570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9" name="Google Shape;3679;p53"/>
            <p:cNvSpPr/>
            <p:nvPr/>
          </p:nvSpPr>
          <p:spPr>
            <a:xfrm>
              <a:off x="6599437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0" name="Google Shape;3680;p53"/>
            <p:cNvSpPr/>
            <p:nvPr/>
          </p:nvSpPr>
          <p:spPr>
            <a:xfrm>
              <a:off x="6696898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1" y="151"/>
                    <a:pt x="1" y="337"/>
                  </a:cubicBezTo>
                  <a:lnTo>
                    <a:pt x="1" y="815"/>
                  </a:lnTo>
                  <a:cubicBezTo>
                    <a:pt x="1" y="1001"/>
                    <a:pt x="151" y="1151"/>
                    <a:pt x="337" y="1151"/>
                  </a:cubicBezTo>
                  <a:cubicBezTo>
                    <a:pt x="523" y="1151"/>
                    <a:pt x="674" y="1001"/>
                    <a:pt x="674" y="815"/>
                  </a:cubicBezTo>
                  <a:lnTo>
                    <a:pt x="674" y="337"/>
                  </a:lnTo>
                  <a:cubicBezTo>
                    <a:pt x="674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1" name="Google Shape;3681;p53"/>
            <p:cNvSpPr/>
            <p:nvPr/>
          </p:nvSpPr>
          <p:spPr>
            <a:xfrm>
              <a:off x="6890380" y="3124016"/>
              <a:ext cx="57071" cy="97546"/>
            </a:xfrm>
            <a:custGeom>
              <a:avLst/>
              <a:gdLst/>
              <a:ahLst/>
              <a:cxnLst/>
              <a:rect l="l" t="t" r="r" b="b"/>
              <a:pathLst>
                <a:path w="674" h="1152" extrusionOk="0">
                  <a:moveTo>
                    <a:pt x="337" y="0"/>
                  </a:moveTo>
                  <a:cubicBezTo>
                    <a:pt x="151" y="0"/>
                    <a:pt x="0" y="151"/>
                    <a:pt x="0" y="337"/>
                  </a:cubicBezTo>
                  <a:lnTo>
                    <a:pt x="0" y="815"/>
                  </a:lnTo>
                  <a:cubicBezTo>
                    <a:pt x="0" y="1001"/>
                    <a:pt x="151" y="1151"/>
                    <a:pt x="337" y="1151"/>
                  </a:cubicBezTo>
                  <a:cubicBezTo>
                    <a:pt x="523" y="1151"/>
                    <a:pt x="673" y="1001"/>
                    <a:pt x="673" y="815"/>
                  </a:cubicBezTo>
                  <a:lnTo>
                    <a:pt x="673" y="337"/>
                  </a:lnTo>
                  <a:cubicBezTo>
                    <a:pt x="673" y="151"/>
                    <a:pt x="523" y="0"/>
                    <a:pt x="337" y="0"/>
                  </a:cubicBezTo>
                  <a:close/>
                </a:path>
              </a:pathLst>
            </a:custGeom>
            <a:solidFill>
              <a:srgbClr val="E3F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2" name="Google Shape;3682;p53"/>
            <p:cNvSpPr/>
            <p:nvPr/>
          </p:nvSpPr>
          <p:spPr>
            <a:xfrm>
              <a:off x="6459301" y="2496497"/>
              <a:ext cx="252670" cy="371215"/>
            </a:xfrm>
            <a:custGeom>
              <a:avLst/>
              <a:gdLst/>
              <a:ahLst/>
              <a:cxnLst/>
              <a:rect l="l" t="t" r="r" b="b"/>
              <a:pathLst>
                <a:path w="2984" h="4384" extrusionOk="0">
                  <a:moveTo>
                    <a:pt x="0" y="1"/>
                  </a:moveTo>
                  <a:lnTo>
                    <a:pt x="0" y="4383"/>
                  </a:lnTo>
                  <a:lnTo>
                    <a:pt x="2984" y="4383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3" name="Google Shape;3683;p53"/>
            <p:cNvSpPr/>
            <p:nvPr/>
          </p:nvSpPr>
          <p:spPr>
            <a:xfrm>
              <a:off x="6459301" y="2496497"/>
              <a:ext cx="252670" cy="34632"/>
            </a:xfrm>
            <a:custGeom>
              <a:avLst/>
              <a:gdLst/>
              <a:ahLst/>
              <a:cxnLst/>
              <a:rect l="l" t="t" r="r" b="b"/>
              <a:pathLst>
                <a:path w="2984" h="409" extrusionOk="0">
                  <a:moveTo>
                    <a:pt x="0" y="1"/>
                  </a:moveTo>
                  <a:lnTo>
                    <a:pt x="0" y="408"/>
                  </a:lnTo>
                  <a:lnTo>
                    <a:pt x="2984" y="408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4" name="Google Shape;3684;p53"/>
            <p:cNvSpPr/>
            <p:nvPr/>
          </p:nvSpPr>
          <p:spPr>
            <a:xfrm>
              <a:off x="6448801" y="2426048"/>
              <a:ext cx="273670" cy="70534"/>
            </a:xfrm>
            <a:custGeom>
              <a:avLst/>
              <a:gdLst/>
              <a:ahLst/>
              <a:cxnLst/>
              <a:rect l="l" t="t" r="r" b="b"/>
              <a:pathLst>
                <a:path w="3232" h="833" extrusionOk="0">
                  <a:moveTo>
                    <a:pt x="0" y="1"/>
                  </a:moveTo>
                  <a:lnTo>
                    <a:pt x="0" y="833"/>
                  </a:lnTo>
                  <a:lnTo>
                    <a:pt x="3232" y="833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5" name="Google Shape;3685;p53"/>
            <p:cNvSpPr/>
            <p:nvPr/>
          </p:nvSpPr>
          <p:spPr>
            <a:xfrm>
              <a:off x="6448801" y="2426048"/>
              <a:ext cx="51059" cy="70534"/>
            </a:xfrm>
            <a:custGeom>
              <a:avLst/>
              <a:gdLst/>
              <a:ahLst/>
              <a:cxnLst/>
              <a:rect l="l" t="t" r="r" b="b"/>
              <a:pathLst>
                <a:path w="603" h="833" extrusionOk="0">
                  <a:moveTo>
                    <a:pt x="0" y="1"/>
                  </a:moveTo>
                  <a:lnTo>
                    <a:pt x="0" y="833"/>
                  </a:lnTo>
                  <a:lnTo>
                    <a:pt x="602" y="83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6" name="Google Shape;3686;p53"/>
            <p:cNvSpPr/>
            <p:nvPr/>
          </p:nvSpPr>
          <p:spPr>
            <a:xfrm>
              <a:off x="6670649" y="2426048"/>
              <a:ext cx="51144" cy="70534"/>
            </a:xfrm>
            <a:custGeom>
              <a:avLst/>
              <a:gdLst/>
              <a:ahLst/>
              <a:cxnLst/>
              <a:rect l="l" t="t" r="r" b="b"/>
              <a:pathLst>
                <a:path w="604" h="833" extrusionOk="0">
                  <a:moveTo>
                    <a:pt x="1" y="1"/>
                  </a:moveTo>
                  <a:lnTo>
                    <a:pt x="1" y="833"/>
                  </a:lnTo>
                  <a:lnTo>
                    <a:pt x="603" y="833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7" name="Google Shape;3687;p53"/>
            <p:cNvSpPr/>
            <p:nvPr/>
          </p:nvSpPr>
          <p:spPr>
            <a:xfrm>
              <a:off x="6228392" y="2349926"/>
              <a:ext cx="1939481" cy="680448"/>
            </a:xfrm>
            <a:custGeom>
              <a:avLst/>
              <a:gdLst/>
              <a:ahLst/>
              <a:cxnLst/>
              <a:rect l="l" t="t" r="r" b="b"/>
              <a:pathLst>
                <a:path w="22905" h="8036" extrusionOk="0">
                  <a:moveTo>
                    <a:pt x="11457" y="1"/>
                  </a:moveTo>
                  <a:cubicBezTo>
                    <a:pt x="11380" y="1"/>
                    <a:pt x="11302" y="23"/>
                    <a:pt x="11236" y="67"/>
                  </a:cubicBezTo>
                  <a:lnTo>
                    <a:pt x="0" y="7566"/>
                  </a:lnTo>
                  <a:lnTo>
                    <a:pt x="0" y="8036"/>
                  </a:lnTo>
                  <a:lnTo>
                    <a:pt x="22905" y="8036"/>
                  </a:lnTo>
                  <a:lnTo>
                    <a:pt x="22905" y="7566"/>
                  </a:lnTo>
                  <a:lnTo>
                    <a:pt x="11678" y="67"/>
                  </a:lnTo>
                  <a:cubicBezTo>
                    <a:pt x="11612" y="23"/>
                    <a:pt x="11534" y="1"/>
                    <a:pt x="11457" y="1"/>
                  </a:cubicBez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8" name="Google Shape;3688;p53"/>
            <p:cNvSpPr/>
            <p:nvPr/>
          </p:nvSpPr>
          <p:spPr>
            <a:xfrm>
              <a:off x="7471334" y="2557970"/>
              <a:ext cx="105844" cy="37596"/>
            </a:xfrm>
            <a:custGeom>
              <a:avLst/>
              <a:gdLst/>
              <a:ahLst/>
              <a:cxnLst/>
              <a:rect l="l" t="t" r="r" b="b"/>
              <a:pathLst>
                <a:path w="1250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46"/>
                    <a:pt x="107" y="443"/>
                    <a:pt x="222" y="443"/>
                  </a:cubicBezTo>
                  <a:lnTo>
                    <a:pt x="1249" y="44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9" name="Google Shape;3689;p53"/>
            <p:cNvSpPr/>
            <p:nvPr/>
          </p:nvSpPr>
          <p:spPr>
            <a:xfrm>
              <a:off x="6871582" y="2722915"/>
              <a:ext cx="217530" cy="37596"/>
            </a:xfrm>
            <a:custGeom>
              <a:avLst/>
              <a:gdLst/>
              <a:ahLst/>
              <a:cxnLst/>
              <a:rect l="l" t="t" r="r" b="b"/>
              <a:pathLst>
                <a:path w="2569" h="444" extrusionOk="0">
                  <a:moveTo>
                    <a:pt x="222" y="1"/>
                  </a:moveTo>
                  <a:cubicBezTo>
                    <a:pt x="107" y="1"/>
                    <a:pt x="1" y="98"/>
                    <a:pt x="1" y="222"/>
                  </a:cubicBezTo>
                  <a:cubicBezTo>
                    <a:pt x="1" y="337"/>
                    <a:pt x="107" y="443"/>
                    <a:pt x="222" y="443"/>
                  </a:cubicBezTo>
                  <a:lnTo>
                    <a:pt x="2347" y="443"/>
                  </a:lnTo>
                  <a:cubicBezTo>
                    <a:pt x="2471" y="443"/>
                    <a:pt x="2568" y="337"/>
                    <a:pt x="2568" y="222"/>
                  </a:cubicBezTo>
                  <a:cubicBezTo>
                    <a:pt x="2568" y="98"/>
                    <a:pt x="2471" y="1"/>
                    <a:pt x="2347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0" name="Google Shape;3690;p53"/>
            <p:cNvSpPr/>
            <p:nvPr/>
          </p:nvSpPr>
          <p:spPr>
            <a:xfrm>
              <a:off x="7191738" y="2614194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107"/>
                    <a:pt x="0" y="222"/>
                  </a:cubicBezTo>
                  <a:cubicBezTo>
                    <a:pt x="0" y="346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46"/>
                    <a:pt x="1621" y="222"/>
                  </a:cubicBezTo>
                  <a:cubicBezTo>
                    <a:pt x="1621" y="107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1" name="Google Shape;3691;p53"/>
            <p:cNvSpPr/>
            <p:nvPr/>
          </p:nvSpPr>
          <p:spPr>
            <a:xfrm>
              <a:off x="6763622" y="2865337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1"/>
                  </a:moveTo>
                  <a:cubicBezTo>
                    <a:pt x="98" y="1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60" y="346"/>
                    <a:pt x="2560" y="222"/>
                  </a:cubicBezTo>
                  <a:cubicBezTo>
                    <a:pt x="2560" y="98"/>
                    <a:pt x="2462" y="1"/>
                    <a:pt x="233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2" name="Google Shape;3692;p53"/>
            <p:cNvSpPr/>
            <p:nvPr/>
          </p:nvSpPr>
          <p:spPr>
            <a:xfrm>
              <a:off x="7218749" y="2382525"/>
              <a:ext cx="94497" cy="37596"/>
            </a:xfrm>
            <a:custGeom>
              <a:avLst/>
              <a:gdLst/>
              <a:ahLst/>
              <a:cxnLst/>
              <a:rect l="l" t="t" r="r" b="b"/>
              <a:pathLst>
                <a:path w="1116" h="444" extrusionOk="0">
                  <a:moveTo>
                    <a:pt x="221" y="1"/>
                  </a:moveTo>
                  <a:cubicBezTo>
                    <a:pt x="97" y="1"/>
                    <a:pt x="0" y="98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1116" y="44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3" name="Google Shape;3693;p53"/>
            <p:cNvSpPr/>
            <p:nvPr/>
          </p:nvSpPr>
          <p:spPr>
            <a:xfrm>
              <a:off x="7558295" y="2755938"/>
              <a:ext cx="137343" cy="37511"/>
            </a:xfrm>
            <a:custGeom>
              <a:avLst/>
              <a:gdLst/>
              <a:ahLst/>
              <a:cxnLst/>
              <a:rect l="l" t="t" r="r" b="b"/>
              <a:pathLst>
                <a:path w="1622" h="443" extrusionOk="0">
                  <a:moveTo>
                    <a:pt x="222" y="0"/>
                  </a:moveTo>
                  <a:cubicBezTo>
                    <a:pt x="98" y="0"/>
                    <a:pt x="1" y="106"/>
                    <a:pt x="1" y="221"/>
                  </a:cubicBezTo>
                  <a:cubicBezTo>
                    <a:pt x="1" y="345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5"/>
                    <a:pt x="1621" y="221"/>
                  </a:cubicBezTo>
                  <a:cubicBezTo>
                    <a:pt x="1621" y="106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4" name="Google Shape;3694;p53"/>
            <p:cNvSpPr/>
            <p:nvPr/>
          </p:nvSpPr>
          <p:spPr>
            <a:xfrm>
              <a:off x="7671505" y="2867623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1400" y="443"/>
                  </a:lnTo>
                  <a:cubicBezTo>
                    <a:pt x="1524" y="443"/>
                    <a:pt x="1621" y="346"/>
                    <a:pt x="1621" y="222"/>
                  </a:cubicBezTo>
                  <a:cubicBezTo>
                    <a:pt x="1621" y="98"/>
                    <a:pt x="1524" y="0"/>
                    <a:pt x="1400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5" name="Google Shape;3695;p53"/>
            <p:cNvSpPr/>
            <p:nvPr/>
          </p:nvSpPr>
          <p:spPr>
            <a:xfrm>
              <a:off x="7415110" y="2867623"/>
              <a:ext cx="216768" cy="37596"/>
            </a:xfrm>
            <a:custGeom>
              <a:avLst/>
              <a:gdLst/>
              <a:ahLst/>
              <a:cxnLst/>
              <a:rect l="l" t="t" r="r" b="b"/>
              <a:pathLst>
                <a:path w="2560" h="444" extrusionOk="0">
                  <a:moveTo>
                    <a:pt x="222" y="0"/>
                  </a:moveTo>
                  <a:cubicBezTo>
                    <a:pt x="98" y="0"/>
                    <a:pt x="1" y="98"/>
                    <a:pt x="1" y="222"/>
                  </a:cubicBezTo>
                  <a:cubicBezTo>
                    <a:pt x="1" y="346"/>
                    <a:pt x="98" y="443"/>
                    <a:pt x="222" y="443"/>
                  </a:cubicBezTo>
                  <a:lnTo>
                    <a:pt x="2338" y="443"/>
                  </a:lnTo>
                  <a:cubicBezTo>
                    <a:pt x="2462" y="443"/>
                    <a:pt x="2559" y="346"/>
                    <a:pt x="2559" y="222"/>
                  </a:cubicBezTo>
                  <a:cubicBezTo>
                    <a:pt x="2559" y="98"/>
                    <a:pt x="2462" y="0"/>
                    <a:pt x="2338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6" name="Google Shape;3696;p53"/>
            <p:cNvSpPr/>
            <p:nvPr/>
          </p:nvSpPr>
          <p:spPr>
            <a:xfrm>
              <a:off x="7125014" y="2722915"/>
              <a:ext cx="137258" cy="37596"/>
            </a:xfrm>
            <a:custGeom>
              <a:avLst/>
              <a:gdLst/>
              <a:ahLst/>
              <a:cxnLst/>
              <a:rect l="l" t="t" r="r" b="b"/>
              <a:pathLst>
                <a:path w="1621" h="444" extrusionOk="0">
                  <a:moveTo>
                    <a:pt x="222" y="1"/>
                  </a:moveTo>
                  <a:cubicBezTo>
                    <a:pt x="98" y="1"/>
                    <a:pt x="0" y="98"/>
                    <a:pt x="0" y="222"/>
                  </a:cubicBezTo>
                  <a:cubicBezTo>
                    <a:pt x="0" y="337"/>
                    <a:pt x="98" y="443"/>
                    <a:pt x="222" y="443"/>
                  </a:cubicBezTo>
                  <a:lnTo>
                    <a:pt x="1399" y="443"/>
                  </a:lnTo>
                  <a:cubicBezTo>
                    <a:pt x="1523" y="443"/>
                    <a:pt x="1621" y="337"/>
                    <a:pt x="1621" y="222"/>
                  </a:cubicBezTo>
                  <a:cubicBezTo>
                    <a:pt x="1621" y="98"/>
                    <a:pt x="1523" y="1"/>
                    <a:pt x="139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7" name="Google Shape;3697;p53"/>
            <p:cNvSpPr/>
            <p:nvPr/>
          </p:nvSpPr>
          <p:spPr>
            <a:xfrm>
              <a:off x="6349816" y="2947047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98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23" y="444"/>
                    <a:pt x="1630" y="346"/>
                    <a:pt x="1630" y="222"/>
                  </a:cubicBezTo>
                  <a:cubicBezTo>
                    <a:pt x="1630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8" name="Google Shape;3698;p53"/>
            <p:cNvSpPr/>
            <p:nvPr/>
          </p:nvSpPr>
          <p:spPr>
            <a:xfrm>
              <a:off x="7793014" y="2947047"/>
              <a:ext cx="217445" cy="37596"/>
            </a:xfrm>
            <a:custGeom>
              <a:avLst/>
              <a:gdLst/>
              <a:ahLst/>
              <a:cxnLst/>
              <a:rect l="l" t="t" r="r" b="b"/>
              <a:pathLst>
                <a:path w="2568" h="444" extrusionOk="0">
                  <a:moveTo>
                    <a:pt x="221" y="1"/>
                  </a:moveTo>
                  <a:cubicBezTo>
                    <a:pt x="97" y="1"/>
                    <a:pt x="0" y="107"/>
                    <a:pt x="0" y="222"/>
                  </a:cubicBezTo>
                  <a:cubicBezTo>
                    <a:pt x="0" y="346"/>
                    <a:pt x="97" y="444"/>
                    <a:pt x="221" y="444"/>
                  </a:cubicBezTo>
                  <a:lnTo>
                    <a:pt x="2346" y="444"/>
                  </a:lnTo>
                  <a:cubicBezTo>
                    <a:pt x="2461" y="444"/>
                    <a:pt x="2568" y="346"/>
                    <a:pt x="2568" y="222"/>
                  </a:cubicBezTo>
                  <a:cubicBezTo>
                    <a:pt x="2568" y="107"/>
                    <a:pt x="2461" y="1"/>
                    <a:pt x="2346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9" name="Google Shape;3699;p53"/>
            <p:cNvSpPr/>
            <p:nvPr/>
          </p:nvSpPr>
          <p:spPr>
            <a:xfrm>
              <a:off x="7868713" y="2796412"/>
              <a:ext cx="60797" cy="35309"/>
            </a:xfrm>
            <a:custGeom>
              <a:avLst/>
              <a:gdLst/>
              <a:ahLst/>
              <a:cxnLst/>
              <a:rect l="l" t="t" r="r" b="b"/>
              <a:pathLst>
                <a:path w="718" h="417" extrusionOk="0">
                  <a:moveTo>
                    <a:pt x="106" y="0"/>
                  </a:moveTo>
                  <a:cubicBezTo>
                    <a:pt x="44" y="45"/>
                    <a:pt x="0" y="106"/>
                    <a:pt x="0" y="186"/>
                  </a:cubicBezTo>
                  <a:cubicBezTo>
                    <a:pt x="0" y="310"/>
                    <a:pt x="98" y="408"/>
                    <a:pt x="222" y="408"/>
                  </a:cubicBezTo>
                  <a:lnTo>
                    <a:pt x="222" y="416"/>
                  </a:lnTo>
                  <a:lnTo>
                    <a:pt x="717" y="4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0" name="Google Shape;3700;p53"/>
            <p:cNvSpPr/>
            <p:nvPr/>
          </p:nvSpPr>
          <p:spPr>
            <a:xfrm>
              <a:off x="6888094" y="2512246"/>
              <a:ext cx="136496" cy="38358"/>
            </a:xfrm>
            <a:custGeom>
              <a:avLst/>
              <a:gdLst/>
              <a:ahLst/>
              <a:cxnLst/>
              <a:rect l="l" t="t" r="r" b="b"/>
              <a:pathLst>
                <a:path w="1612" h="453" extrusionOk="0">
                  <a:moveTo>
                    <a:pt x="665" y="1"/>
                  </a:moveTo>
                  <a:lnTo>
                    <a:pt x="1" y="452"/>
                  </a:lnTo>
                  <a:lnTo>
                    <a:pt x="1391" y="452"/>
                  </a:lnTo>
                  <a:cubicBezTo>
                    <a:pt x="1515" y="452"/>
                    <a:pt x="1612" y="346"/>
                    <a:pt x="1612" y="231"/>
                  </a:cubicBezTo>
                  <a:lnTo>
                    <a:pt x="1612" y="222"/>
                  </a:lnTo>
                  <a:cubicBezTo>
                    <a:pt x="1612" y="107"/>
                    <a:pt x="1515" y="1"/>
                    <a:pt x="1391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1" name="Google Shape;3701;p53"/>
            <p:cNvSpPr/>
            <p:nvPr/>
          </p:nvSpPr>
          <p:spPr>
            <a:xfrm>
              <a:off x="6735933" y="2618004"/>
              <a:ext cx="60035" cy="34547"/>
            </a:xfrm>
            <a:custGeom>
              <a:avLst/>
              <a:gdLst/>
              <a:ahLst/>
              <a:cxnLst/>
              <a:rect l="l" t="t" r="r" b="b"/>
              <a:pathLst>
                <a:path w="709" h="408" extrusionOk="0">
                  <a:moveTo>
                    <a:pt x="602" y="0"/>
                  </a:moveTo>
                  <a:lnTo>
                    <a:pt x="0" y="407"/>
                  </a:lnTo>
                  <a:lnTo>
                    <a:pt x="487" y="407"/>
                  </a:lnTo>
                  <a:cubicBezTo>
                    <a:pt x="602" y="407"/>
                    <a:pt x="709" y="301"/>
                    <a:pt x="709" y="186"/>
                  </a:cubicBezTo>
                  <a:lnTo>
                    <a:pt x="709" y="177"/>
                  </a:lnTo>
                  <a:cubicBezTo>
                    <a:pt x="709" y="106"/>
                    <a:pt x="664" y="35"/>
                    <a:pt x="602" y="0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2" name="Google Shape;3702;p53"/>
            <p:cNvSpPr/>
            <p:nvPr/>
          </p:nvSpPr>
          <p:spPr>
            <a:xfrm>
              <a:off x="6561249" y="2793364"/>
              <a:ext cx="138020" cy="37596"/>
            </a:xfrm>
            <a:custGeom>
              <a:avLst/>
              <a:gdLst/>
              <a:ahLst/>
              <a:cxnLst/>
              <a:rect l="l" t="t" r="r" b="b"/>
              <a:pathLst>
                <a:path w="1630" h="444" extrusionOk="0">
                  <a:moveTo>
                    <a:pt x="222" y="1"/>
                  </a:moveTo>
                  <a:cubicBezTo>
                    <a:pt x="107" y="1"/>
                    <a:pt x="0" y="107"/>
                    <a:pt x="0" y="222"/>
                  </a:cubicBezTo>
                  <a:cubicBezTo>
                    <a:pt x="0" y="346"/>
                    <a:pt x="107" y="444"/>
                    <a:pt x="222" y="444"/>
                  </a:cubicBezTo>
                  <a:lnTo>
                    <a:pt x="1408" y="444"/>
                  </a:lnTo>
                  <a:cubicBezTo>
                    <a:pt x="1532" y="444"/>
                    <a:pt x="1629" y="346"/>
                    <a:pt x="1629" y="222"/>
                  </a:cubicBezTo>
                  <a:cubicBezTo>
                    <a:pt x="1629" y="107"/>
                    <a:pt x="1523" y="1"/>
                    <a:pt x="1408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3" name="Google Shape;3703;p53"/>
            <p:cNvSpPr/>
            <p:nvPr/>
          </p:nvSpPr>
          <p:spPr>
            <a:xfrm>
              <a:off x="6527464" y="2947047"/>
              <a:ext cx="138105" cy="37596"/>
            </a:xfrm>
            <a:custGeom>
              <a:avLst/>
              <a:gdLst/>
              <a:ahLst/>
              <a:cxnLst/>
              <a:rect l="l" t="t" r="r" b="b"/>
              <a:pathLst>
                <a:path w="1631" h="444" extrusionOk="0">
                  <a:moveTo>
                    <a:pt x="222" y="1"/>
                  </a:moveTo>
                  <a:cubicBezTo>
                    <a:pt x="107" y="1"/>
                    <a:pt x="1" y="107"/>
                    <a:pt x="1" y="222"/>
                  </a:cubicBezTo>
                  <a:cubicBezTo>
                    <a:pt x="1" y="346"/>
                    <a:pt x="107" y="444"/>
                    <a:pt x="222" y="444"/>
                  </a:cubicBezTo>
                  <a:lnTo>
                    <a:pt x="1409" y="444"/>
                  </a:lnTo>
                  <a:cubicBezTo>
                    <a:pt x="1533" y="444"/>
                    <a:pt x="1630" y="346"/>
                    <a:pt x="1630" y="222"/>
                  </a:cubicBezTo>
                  <a:cubicBezTo>
                    <a:pt x="1630" y="107"/>
                    <a:pt x="1524" y="1"/>
                    <a:pt x="1409" y="1"/>
                  </a:cubicBezTo>
                  <a:close/>
                </a:path>
              </a:pathLst>
            </a:custGeom>
            <a:solidFill>
              <a:srgbClr val="FBAE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4" name="Google Shape;3704;p53"/>
            <p:cNvSpPr/>
            <p:nvPr/>
          </p:nvSpPr>
          <p:spPr>
            <a:xfrm>
              <a:off x="6229155" y="3030282"/>
              <a:ext cx="1938719" cy="57071"/>
            </a:xfrm>
            <a:custGeom>
              <a:avLst/>
              <a:gdLst/>
              <a:ahLst/>
              <a:cxnLst/>
              <a:rect l="l" t="t" r="r" b="b"/>
              <a:pathLst>
                <a:path w="22896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896" y="673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5" name="Google Shape;3705;p53"/>
            <p:cNvSpPr/>
            <p:nvPr/>
          </p:nvSpPr>
          <p:spPr>
            <a:xfrm>
              <a:off x="622915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0" y="1"/>
                  </a:moveTo>
                  <a:lnTo>
                    <a:pt x="0" y="673"/>
                  </a:lnTo>
                  <a:lnTo>
                    <a:pt x="2293" y="673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6" name="Google Shape;3706;p53"/>
            <p:cNvSpPr/>
            <p:nvPr/>
          </p:nvSpPr>
          <p:spPr>
            <a:xfrm>
              <a:off x="7973625" y="3030282"/>
              <a:ext cx="194244" cy="57071"/>
            </a:xfrm>
            <a:custGeom>
              <a:avLst/>
              <a:gdLst/>
              <a:ahLst/>
              <a:cxnLst/>
              <a:rect l="l" t="t" r="r" b="b"/>
              <a:pathLst>
                <a:path w="2294" h="674" extrusionOk="0">
                  <a:moveTo>
                    <a:pt x="1" y="1"/>
                  </a:moveTo>
                  <a:lnTo>
                    <a:pt x="1" y="673"/>
                  </a:lnTo>
                  <a:lnTo>
                    <a:pt x="2294" y="673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7" name="Google Shape;3707;p53"/>
            <p:cNvSpPr/>
            <p:nvPr/>
          </p:nvSpPr>
          <p:spPr>
            <a:xfrm>
              <a:off x="6888856" y="2857124"/>
              <a:ext cx="619313" cy="906446"/>
            </a:xfrm>
            <a:custGeom>
              <a:avLst/>
              <a:gdLst/>
              <a:ahLst/>
              <a:cxnLst/>
              <a:rect l="l" t="t" r="r" b="b"/>
              <a:pathLst>
                <a:path w="7314" h="10705" extrusionOk="0">
                  <a:moveTo>
                    <a:pt x="3657" y="0"/>
                  </a:moveTo>
                  <a:lnTo>
                    <a:pt x="0" y="2718"/>
                  </a:lnTo>
                  <a:lnTo>
                    <a:pt x="0" y="10705"/>
                  </a:lnTo>
                  <a:lnTo>
                    <a:pt x="7314" y="10705"/>
                  </a:lnTo>
                  <a:lnTo>
                    <a:pt x="7314" y="271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DE7C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8" name="Google Shape;3708;p53"/>
            <p:cNvSpPr/>
            <p:nvPr/>
          </p:nvSpPr>
          <p:spPr>
            <a:xfrm>
              <a:off x="6333305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9" name="Google Shape;3709;p53"/>
            <p:cNvSpPr/>
            <p:nvPr/>
          </p:nvSpPr>
          <p:spPr>
            <a:xfrm>
              <a:off x="6259129" y="3087268"/>
              <a:ext cx="74260" cy="676299"/>
            </a:xfrm>
            <a:custGeom>
              <a:avLst/>
              <a:gdLst/>
              <a:ahLst/>
              <a:cxnLst/>
              <a:rect l="l" t="t" r="r" b="b"/>
              <a:pathLst>
                <a:path w="877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77" y="798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0" name="Google Shape;3710;p53"/>
            <p:cNvSpPr/>
            <p:nvPr/>
          </p:nvSpPr>
          <p:spPr>
            <a:xfrm>
              <a:off x="6481062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336" y="36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1" name="Google Shape;3711;p53"/>
            <p:cNvSpPr/>
            <p:nvPr/>
          </p:nvSpPr>
          <p:spPr>
            <a:xfrm>
              <a:off x="6481062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0"/>
                  </a:moveTo>
                  <a:lnTo>
                    <a:pt x="0" y="345"/>
                  </a:lnTo>
                  <a:lnTo>
                    <a:pt x="3072" y="345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2" name="Google Shape;3712;p53"/>
            <p:cNvSpPr/>
            <p:nvPr/>
          </p:nvSpPr>
          <p:spPr>
            <a:xfrm>
              <a:off x="6481062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0" y="1"/>
                  </a:moveTo>
                  <a:lnTo>
                    <a:pt x="0" y="346"/>
                  </a:lnTo>
                  <a:lnTo>
                    <a:pt x="3072" y="346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3" name="Google Shape;3713;p53"/>
            <p:cNvSpPr/>
            <p:nvPr/>
          </p:nvSpPr>
          <p:spPr>
            <a:xfrm>
              <a:off x="6712648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4" name="Google Shape;3714;p53"/>
            <p:cNvSpPr/>
            <p:nvPr/>
          </p:nvSpPr>
          <p:spPr>
            <a:xfrm>
              <a:off x="6509513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5" name="Google Shape;3715;p53"/>
            <p:cNvSpPr/>
            <p:nvPr/>
          </p:nvSpPr>
          <p:spPr>
            <a:xfrm>
              <a:off x="6509513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6" name="Google Shape;3716;p53"/>
            <p:cNvSpPr/>
            <p:nvPr/>
          </p:nvSpPr>
          <p:spPr>
            <a:xfrm>
              <a:off x="6480300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0" y="1"/>
                  </a:moveTo>
                  <a:lnTo>
                    <a:pt x="0" y="346"/>
                  </a:lnTo>
                  <a:lnTo>
                    <a:pt x="3081" y="346"/>
                  </a:lnTo>
                  <a:lnTo>
                    <a:pt x="3081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7" name="Google Shape;3717;p53"/>
            <p:cNvSpPr/>
            <p:nvPr/>
          </p:nvSpPr>
          <p:spPr>
            <a:xfrm>
              <a:off x="6596474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8" name="Google Shape;3718;p53"/>
            <p:cNvSpPr/>
            <p:nvPr/>
          </p:nvSpPr>
          <p:spPr>
            <a:xfrm>
              <a:off x="6459301" y="3469571"/>
              <a:ext cx="302967" cy="42846"/>
            </a:xfrm>
            <a:custGeom>
              <a:avLst/>
              <a:gdLst/>
              <a:ahLst/>
              <a:cxnLst/>
              <a:rect l="l" t="t" r="r" b="b"/>
              <a:pathLst>
                <a:path w="3578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9" name="Google Shape;3719;p53"/>
            <p:cNvSpPr/>
            <p:nvPr/>
          </p:nvSpPr>
          <p:spPr>
            <a:xfrm>
              <a:off x="6459301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0" name="Google Shape;3720;p53"/>
            <p:cNvSpPr/>
            <p:nvPr/>
          </p:nvSpPr>
          <p:spPr>
            <a:xfrm>
              <a:off x="6720184" y="3469571"/>
              <a:ext cx="42083" cy="42846"/>
            </a:xfrm>
            <a:custGeom>
              <a:avLst/>
              <a:gdLst/>
              <a:ahLst/>
              <a:cxnLst/>
              <a:rect l="l" t="t" r="r" b="b"/>
              <a:pathLst>
                <a:path w="49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1" name="Google Shape;3721;p53"/>
            <p:cNvSpPr/>
            <p:nvPr/>
          </p:nvSpPr>
          <p:spPr>
            <a:xfrm>
              <a:off x="6459301" y="3512332"/>
              <a:ext cx="302967" cy="11346"/>
            </a:xfrm>
            <a:custGeom>
              <a:avLst/>
              <a:gdLst/>
              <a:ahLst/>
              <a:cxnLst/>
              <a:rect l="l" t="t" r="r" b="b"/>
              <a:pathLst>
                <a:path w="3578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2" name="Google Shape;3722;p53"/>
            <p:cNvSpPr/>
            <p:nvPr/>
          </p:nvSpPr>
          <p:spPr>
            <a:xfrm>
              <a:off x="7508083" y="3087268"/>
              <a:ext cx="555637" cy="676299"/>
            </a:xfrm>
            <a:custGeom>
              <a:avLst/>
              <a:gdLst/>
              <a:ahLst/>
              <a:cxnLst/>
              <a:rect l="l" t="t" r="r" b="b"/>
              <a:pathLst>
                <a:path w="6562" h="7987" extrusionOk="0">
                  <a:moveTo>
                    <a:pt x="1" y="0"/>
                  </a:moveTo>
                  <a:lnTo>
                    <a:pt x="1" y="7987"/>
                  </a:lnTo>
                  <a:lnTo>
                    <a:pt x="6561" y="7987"/>
                  </a:lnTo>
                  <a:lnTo>
                    <a:pt x="6561" y="0"/>
                  </a:lnTo>
                  <a:close/>
                </a:path>
              </a:pathLst>
            </a:custGeom>
            <a:solidFill>
              <a:srgbClr val="E9B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3" name="Google Shape;3723;p53"/>
            <p:cNvSpPr/>
            <p:nvPr/>
          </p:nvSpPr>
          <p:spPr>
            <a:xfrm>
              <a:off x="8063634" y="3087268"/>
              <a:ext cx="73498" cy="676299"/>
            </a:xfrm>
            <a:custGeom>
              <a:avLst/>
              <a:gdLst/>
              <a:ahLst/>
              <a:cxnLst/>
              <a:rect l="l" t="t" r="r" b="b"/>
              <a:pathLst>
                <a:path w="868" h="7987" extrusionOk="0">
                  <a:moveTo>
                    <a:pt x="0" y="0"/>
                  </a:moveTo>
                  <a:lnTo>
                    <a:pt x="0" y="7987"/>
                  </a:lnTo>
                  <a:lnTo>
                    <a:pt x="868" y="798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4" name="Google Shape;3724;p53"/>
            <p:cNvSpPr/>
            <p:nvPr/>
          </p:nvSpPr>
          <p:spPr>
            <a:xfrm>
              <a:off x="7050754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5" name="Google Shape;3725;p53"/>
            <p:cNvSpPr/>
            <p:nvPr/>
          </p:nvSpPr>
          <p:spPr>
            <a:xfrm>
              <a:off x="7050754" y="32057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6" name="Google Shape;3726;p53"/>
            <p:cNvSpPr/>
            <p:nvPr/>
          </p:nvSpPr>
          <p:spPr>
            <a:xfrm>
              <a:off x="7050754" y="3682527"/>
              <a:ext cx="295516" cy="33023"/>
            </a:xfrm>
            <a:custGeom>
              <a:avLst/>
              <a:gdLst/>
              <a:ahLst/>
              <a:cxnLst/>
              <a:rect l="l" t="t" r="r" b="b"/>
              <a:pathLst>
                <a:path w="3490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7" name="Google Shape;3727;p53"/>
            <p:cNvSpPr/>
            <p:nvPr/>
          </p:nvSpPr>
          <p:spPr>
            <a:xfrm>
              <a:off x="7313161" y="3205727"/>
              <a:ext cx="33108" cy="509828"/>
            </a:xfrm>
            <a:custGeom>
              <a:avLst/>
              <a:gdLst/>
              <a:ahLst/>
              <a:cxnLst/>
              <a:rect l="l" t="t" r="r" b="b"/>
              <a:pathLst>
                <a:path w="391" h="6021" extrusionOk="0">
                  <a:moveTo>
                    <a:pt x="1" y="0"/>
                  </a:moveTo>
                  <a:lnTo>
                    <a:pt x="1" y="6021"/>
                  </a:lnTo>
                  <a:lnTo>
                    <a:pt x="390" y="602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8" name="Google Shape;3728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9" name="Google Shape;3729;p53"/>
            <p:cNvSpPr/>
            <p:nvPr/>
          </p:nvSpPr>
          <p:spPr>
            <a:xfrm>
              <a:off x="7083777" y="3238665"/>
              <a:ext cx="229469" cy="443951"/>
            </a:xfrm>
            <a:custGeom>
              <a:avLst/>
              <a:gdLst/>
              <a:ahLst/>
              <a:cxnLst/>
              <a:rect l="l" t="t" r="r" b="b"/>
              <a:pathLst>
                <a:path w="2710" h="5243" extrusionOk="0">
                  <a:moveTo>
                    <a:pt x="0" y="1"/>
                  </a:moveTo>
                  <a:lnTo>
                    <a:pt x="0" y="5242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0" name="Google Shape;3730;p53"/>
            <p:cNvSpPr/>
            <p:nvPr/>
          </p:nvSpPr>
          <p:spPr>
            <a:xfrm>
              <a:off x="7050754" y="3425371"/>
              <a:ext cx="295516" cy="33108"/>
            </a:xfrm>
            <a:custGeom>
              <a:avLst/>
              <a:gdLst/>
              <a:ahLst/>
              <a:cxnLst/>
              <a:rect l="l" t="t" r="r" b="b"/>
              <a:pathLst>
                <a:path w="3490" h="391" extrusionOk="0">
                  <a:moveTo>
                    <a:pt x="1" y="1"/>
                  </a:moveTo>
                  <a:lnTo>
                    <a:pt x="1" y="390"/>
                  </a:lnTo>
                  <a:lnTo>
                    <a:pt x="3489" y="390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1" name="Google Shape;3731;p53"/>
            <p:cNvSpPr/>
            <p:nvPr/>
          </p:nvSpPr>
          <p:spPr>
            <a:xfrm>
              <a:off x="7182000" y="3205727"/>
              <a:ext cx="33023" cy="252755"/>
            </a:xfrm>
            <a:custGeom>
              <a:avLst/>
              <a:gdLst/>
              <a:ahLst/>
              <a:cxnLst/>
              <a:rect l="l" t="t" r="r" b="b"/>
              <a:pathLst>
                <a:path w="390" h="2985" extrusionOk="0">
                  <a:moveTo>
                    <a:pt x="0" y="0"/>
                  </a:moveTo>
                  <a:lnTo>
                    <a:pt x="0" y="2984"/>
                  </a:lnTo>
                  <a:lnTo>
                    <a:pt x="390" y="298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2" name="Google Shape;3732;p53"/>
            <p:cNvSpPr/>
            <p:nvPr/>
          </p:nvSpPr>
          <p:spPr>
            <a:xfrm>
              <a:off x="7026791" y="3715465"/>
              <a:ext cx="343442" cy="48095"/>
            </a:xfrm>
            <a:custGeom>
              <a:avLst/>
              <a:gdLst/>
              <a:ahLst/>
              <a:cxnLst/>
              <a:rect l="l" t="t" r="r" b="b"/>
              <a:pathLst>
                <a:path w="4056" h="568" extrusionOk="0">
                  <a:moveTo>
                    <a:pt x="1" y="1"/>
                  </a:moveTo>
                  <a:lnTo>
                    <a:pt x="1" y="568"/>
                  </a:lnTo>
                  <a:lnTo>
                    <a:pt x="4056" y="568"/>
                  </a:lnTo>
                  <a:lnTo>
                    <a:pt x="40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3" name="Google Shape;3733;p53"/>
            <p:cNvSpPr/>
            <p:nvPr/>
          </p:nvSpPr>
          <p:spPr>
            <a:xfrm>
              <a:off x="7026791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7" y="568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4" name="Google Shape;3734;p53"/>
            <p:cNvSpPr/>
            <p:nvPr/>
          </p:nvSpPr>
          <p:spPr>
            <a:xfrm>
              <a:off x="7322137" y="3715465"/>
              <a:ext cx="48095" cy="4809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" y="1"/>
                  </a:moveTo>
                  <a:lnTo>
                    <a:pt x="1" y="568"/>
                  </a:lnTo>
                  <a:lnTo>
                    <a:pt x="568" y="56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5" name="Google Shape;3735;p53"/>
            <p:cNvSpPr/>
            <p:nvPr/>
          </p:nvSpPr>
          <p:spPr>
            <a:xfrm>
              <a:off x="7276413" y="3483881"/>
              <a:ext cx="14395" cy="57748"/>
            </a:xfrm>
            <a:custGeom>
              <a:avLst/>
              <a:gdLst/>
              <a:ahLst/>
              <a:cxnLst/>
              <a:rect l="l" t="t" r="r" b="b"/>
              <a:pathLst>
                <a:path w="170" h="682" extrusionOk="0">
                  <a:moveTo>
                    <a:pt x="89" y="0"/>
                  </a:moveTo>
                  <a:cubicBezTo>
                    <a:pt x="36" y="0"/>
                    <a:pt x="1" y="36"/>
                    <a:pt x="1" y="80"/>
                  </a:cubicBezTo>
                  <a:lnTo>
                    <a:pt x="1" y="593"/>
                  </a:lnTo>
                  <a:cubicBezTo>
                    <a:pt x="1" y="646"/>
                    <a:pt x="36" y="682"/>
                    <a:pt x="89" y="682"/>
                  </a:cubicBezTo>
                  <a:cubicBezTo>
                    <a:pt x="134" y="682"/>
                    <a:pt x="169" y="646"/>
                    <a:pt x="169" y="593"/>
                  </a:cubicBezTo>
                  <a:lnTo>
                    <a:pt x="169" y="80"/>
                  </a:lnTo>
                  <a:cubicBezTo>
                    <a:pt x="169" y="36"/>
                    <a:pt x="134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6" name="Google Shape;3736;p53"/>
            <p:cNvSpPr/>
            <p:nvPr/>
          </p:nvSpPr>
          <p:spPr>
            <a:xfrm>
              <a:off x="6888856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1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84"/>
                  </a:cubicBezTo>
                  <a:lnTo>
                    <a:pt x="656" y="63"/>
                  </a:lnTo>
                  <a:cubicBezTo>
                    <a:pt x="656" y="27"/>
                    <a:pt x="620" y="1"/>
                    <a:pt x="585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7" name="Google Shape;3737;p53"/>
            <p:cNvSpPr/>
            <p:nvPr/>
          </p:nvSpPr>
          <p:spPr>
            <a:xfrm>
              <a:off x="6907569" y="3116480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1"/>
                  </a:moveTo>
                  <a:cubicBezTo>
                    <a:pt x="27" y="1"/>
                    <a:pt x="1" y="36"/>
                    <a:pt x="1" y="72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93"/>
                  </a:cubicBezTo>
                  <a:lnTo>
                    <a:pt x="860" y="72"/>
                  </a:lnTo>
                  <a:cubicBezTo>
                    <a:pt x="860" y="36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8" name="Google Shape;3738;p53"/>
            <p:cNvSpPr/>
            <p:nvPr/>
          </p:nvSpPr>
          <p:spPr>
            <a:xfrm>
              <a:off x="7452621" y="315246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20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9" name="Google Shape;3739;p53"/>
            <p:cNvSpPr/>
            <p:nvPr/>
          </p:nvSpPr>
          <p:spPr>
            <a:xfrm>
              <a:off x="7416634" y="311724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84"/>
                  </a:lnTo>
                  <a:cubicBezTo>
                    <a:pt x="0" y="319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19"/>
                    <a:pt x="859" y="284"/>
                  </a:cubicBezTo>
                  <a:lnTo>
                    <a:pt x="859" y="63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0" name="Google Shape;3740;p53"/>
            <p:cNvSpPr/>
            <p:nvPr/>
          </p:nvSpPr>
          <p:spPr>
            <a:xfrm>
              <a:off x="6888856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28"/>
                    <a:pt x="656" y="293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1" name="Google Shape;3741;p53"/>
            <p:cNvSpPr/>
            <p:nvPr/>
          </p:nvSpPr>
          <p:spPr>
            <a:xfrm>
              <a:off x="6907569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72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4"/>
                    <a:pt x="72" y="354"/>
                  </a:cubicBezTo>
                  <a:lnTo>
                    <a:pt x="798" y="354"/>
                  </a:lnTo>
                  <a:cubicBezTo>
                    <a:pt x="833" y="354"/>
                    <a:pt x="860" y="328"/>
                    <a:pt x="860" y="284"/>
                  </a:cubicBezTo>
                  <a:lnTo>
                    <a:pt x="860" y="62"/>
                  </a:lnTo>
                  <a:cubicBezTo>
                    <a:pt x="860" y="27"/>
                    <a:pt x="833" y="0"/>
                    <a:pt x="79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2" name="Google Shape;3742;p53"/>
            <p:cNvSpPr/>
            <p:nvPr/>
          </p:nvSpPr>
          <p:spPr>
            <a:xfrm>
              <a:off x="6949568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62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97" y="355"/>
                  </a:lnTo>
                  <a:cubicBezTo>
                    <a:pt x="833" y="355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33" y="0"/>
                    <a:pt x="797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3" name="Google Shape;3743;p53"/>
            <p:cNvSpPr/>
            <p:nvPr/>
          </p:nvSpPr>
          <p:spPr>
            <a:xfrm>
              <a:off x="7452621" y="339539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71" y="355"/>
                  </a:cubicBezTo>
                  <a:lnTo>
                    <a:pt x="656" y="35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4" name="Google Shape;3744;p53"/>
            <p:cNvSpPr/>
            <p:nvPr/>
          </p:nvSpPr>
          <p:spPr>
            <a:xfrm>
              <a:off x="7416634" y="3360172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2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4"/>
                  </a:lnTo>
                  <a:cubicBezTo>
                    <a:pt x="0" y="328"/>
                    <a:pt x="27" y="354"/>
                    <a:pt x="62" y="354"/>
                  </a:cubicBezTo>
                  <a:lnTo>
                    <a:pt x="788" y="354"/>
                  </a:lnTo>
                  <a:cubicBezTo>
                    <a:pt x="824" y="354"/>
                    <a:pt x="859" y="328"/>
                    <a:pt x="859" y="284"/>
                  </a:cubicBezTo>
                  <a:lnTo>
                    <a:pt x="859" y="62"/>
                  </a:lnTo>
                  <a:cubicBezTo>
                    <a:pt x="859" y="27"/>
                    <a:pt x="824" y="0"/>
                    <a:pt x="788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5" name="Google Shape;3745;p53"/>
            <p:cNvSpPr/>
            <p:nvPr/>
          </p:nvSpPr>
          <p:spPr>
            <a:xfrm>
              <a:off x="7374635" y="3395397"/>
              <a:ext cx="72821" cy="30060"/>
            </a:xfrm>
            <a:custGeom>
              <a:avLst/>
              <a:gdLst/>
              <a:ahLst/>
              <a:cxnLst/>
              <a:rect l="l" t="t" r="r" b="b"/>
              <a:pathLst>
                <a:path w="860" h="355" extrusionOk="0">
                  <a:moveTo>
                    <a:pt x="63" y="0"/>
                  </a:moveTo>
                  <a:cubicBezTo>
                    <a:pt x="27" y="0"/>
                    <a:pt x="1" y="27"/>
                    <a:pt x="1" y="71"/>
                  </a:cubicBezTo>
                  <a:lnTo>
                    <a:pt x="1" y="293"/>
                  </a:lnTo>
                  <a:cubicBezTo>
                    <a:pt x="1" y="328"/>
                    <a:pt x="27" y="355"/>
                    <a:pt x="63" y="355"/>
                  </a:cubicBezTo>
                  <a:lnTo>
                    <a:pt x="789" y="355"/>
                  </a:lnTo>
                  <a:cubicBezTo>
                    <a:pt x="833" y="355"/>
                    <a:pt x="859" y="328"/>
                    <a:pt x="859" y="293"/>
                  </a:cubicBezTo>
                  <a:lnTo>
                    <a:pt x="859" y="71"/>
                  </a:lnTo>
                  <a:cubicBezTo>
                    <a:pt x="859" y="27"/>
                    <a:pt x="833" y="0"/>
                    <a:pt x="789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6" name="Google Shape;3746;p53"/>
            <p:cNvSpPr/>
            <p:nvPr/>
          </p:nvSpPr>
          <p:spPr>
            <a:xfrm>
              <a:off x="6888856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35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7" name="Google Shape;3747;p53"/>
            <p:cNvSpPr/>
            <p:nvPr/>
          </p:nvSpPr>
          <p:spPr>
            <a:xfrm>
              <a:off x="6907569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72" y="1"/>
                  </a:moveTo>
                  <a:cubicBezTo>
                    <a:pt x="27" y="1"/>
                    <a:pt x="1" y="27"/>
                    <a:pt x="1" y="63"/>
                  </a:cubicBezTo>
                  <a:lnTo>
                    <a:pt x="1" y="284"/>
                  </a:lnTo>
                  <a:cubicBezTo>
                    <a:pt x="1" y="328"/>
                    <a:pt x="27" y="355"/>
                    <a:pt x="72" y="355"/>
                  </a:cubicBezTo>
                  <a:lnTo>
                    <a:pt x="798" y="355"/>
                  </a:lnTo>
                  <a:cubicBezTo>
                    <a:pt x="833" y="355"/>
                    <a:pt x="860" y="328"/>
                    <a:pt x="860" y="284"/>
                  </a:cubicBezTo>
                  <a:lnTo>
                    <a:pt x="860" y="63"/>
                  </a:lnTo>
                  <a:cubicBezTo>
                    <a:pt x="860" y="27"/>
                    <a:pt x="833" y="1"/>
                    <a:pt x="79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8" name="Google Shape;3748;p53"/>
            <p:cNvSpPr/>
            <p:nvPr/>
          </p:nvSpPr>
          <p:spPr>
            <a:xfrm>
              <a:off x="7452621" y="362782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35"/>
                    <a:pt x="0" y="71"/>
                  </a:cubicBezTo>
                  <a:lnTo>
                    <a:pt x="0" y="292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9" name="Google Shape;3749;p53"/>
            <p:cNvSpPr/>
            <p:nvPr/>
          </p:nvSpPr>
          <p:spPr>
            <a:xfrm>
              <a:off x="7416634" y="3592518"/>
              <a:ext cx="72821" cy="30144"/>
            </a:xfrm>
            <a:custGeom>
              <a:avLst/>
              <a:gdLst/>
              <a:ahLst/>
              <a:cxnLst/>
              <a:rect l="l" t="t" r="r" b="b"/>
              <a:pathLst>
                <a:path w="860" h="356" extrusionOk="0">
                  <a:moveTo>
                    <a:pt x="62" y="1"/>
                  </a:moveTo>
                  <a:cubicBezTo>
                    <a:pt x="27" y="1"/>
                    <a:pt x="0" y="27"/>
                    <a:pt x="0" y="72"/>
                  </a:cubicBezTo>
                  <a:lnTo>
                    <a:pt x="0" y="293"/>
                  </a:lnTo>
                  <a:cubicBezTo>
                    <a:pt x="0" y="328"/>
                    <a:pt x="27" y="355"/>
                    <a:pt x="62" y="355"/>
                  </a:cubicBezTo>
                  <a:lnTo>
                    <a:pt x="788" y="355"/>
                  </a:lnTo>
                  <a:cubicBezTo>
                    <a:pt x="824" y="355"/>
                    <a:pt x="859" y="328"/>
                    <a:pt x="859" y="293"/>
                  </a:cubicBezTo>
                  <a:lnTo>
                    <a:pt x="859" y="72"/>
                  </a:lnTo>
                  <a:cubicBezTo>
                    <a:pt x="859" y="27"/>
                    <a:pt x="824" y="1"/>
                    <a:pt x="788" y="1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0" name="Google Shape;3750;p53"/>
            <p:cNvSpPr/>
            <p:nvPr/>
          </p:nvSpPr>
          <p:spPr>
            <a:xfrm>
              <a:off x="7320697" y="2980832"/>
              <a:ext cx="131246" cy="64522"/>
            </a:xfrm>
            <a:custGeom>
              <a:avLst/>
              <a:gdLst/>
              <a:ahLst/>
              <a:cxnLst/>
              <a:rect l="l" t="t" r="r" b="b"/>
              <a:pathLst>
                <a:path w="1550" h="762" extrusionOk="0">
                  <a:moveTo>
                    <a:pt x="523" y="0"/>
                  </a:moveTo>
                  <a:cubicBezTo>
                    <a:pt x="505" y="18"/>
                    <a:pt x="496" y="36"/>
                    <a:pt x="496" y="53"/>
                  </a:cubicBezTo>
                  <a:lnTo>
                    <a:pt x="496" y="275"/>
                  </a:lnTo>
                  <a:cubicBezTo>
                    <a:pt x="496" y="319"/>
                    <a:pt x="523" y="346"/>
                    <a:pt x="567" y="346"/>
                  </a:cubicBezTo>
                  <a:lnTo>
                    <a:pt x="983" y="346"/>
                  </a:lnTo>
                  <a:lnTo>
                    <a:pt x="523" y="0"/>
                  </a:lnTo>
                  <a:close/>
                  <a:moveTo>
                    <a:pt x="71" y="408"/>
                  </a:moveTo>
                  <a:cubicBezTo>
                    <a:pt x="36" y="408"/>
                    <a:pt x="0" y="434"/>
                    <a:pt x="0" y="470"/>
                  </a:cubicBezTo>
                  <a:lnTo>
                    <a:pt x="0" y="700"/>
                  </a:lnTo>
                  <a:cubicBezTo>
                    <a:pt x="0" y="735"/>
                    <a:pt x="36" y="762"/>
                    <a:pt x="71" y="762"/>
                  </a:cubicBezTo>
                  <a:lnTo>
                    <a:pt x="797" y="762"/>
                  </a:lnTo>
                  <a:cubicBezTo>
                    <a:pt x="832" y="762"/>
                    <a:pt x="859" y="735"/>
                    <a:pt x="859" y="700"/>
                  </a:cubicBezTo>
                  <a:lnTo>
                    <a:pt x="859" y="470"/>
                  </a:lnTo>
                  <a:cubicBezTo>
                    <a:pt x="859" y="434"/>
                    <a:pt x="832" y="408"/>
                    <a:pt x="797" y="408"/>
                  </a:cubicBezTo>
                  <a:close/>
                  <a:moveTo>
                    <a:pt x="992" y="408"/>
                  </a:moveTo>
                  <a:cubicBezTo>
                    <a:pt x="956" y="408"/>
                    <a:pt x="930" y="434"/>
                    <a:pt x="930" y="470"/>
                  </a:cubicBezTo>
                  <a:lnTo>
                    <a:pt x="930" y="700"/>
                  </a:lnTo>
                  <a:cubicBezTo>
                    <a:pt x="930" y="735"/>
                    <a:pt x="956" y="762"/>
                    <a:pt x="992" y="762"/>
                  </a:cubicBezTo>
                  <a:lnTo>
                    <a:pt x="1550" y="762"/>
                  </a:lnTo>
                  <a:lnTo>
                    <a:pt x="1071" y="408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1" name="Google Shape;3751;p53"/>
            <p:cNvSpPr/>
            <p:nvPr/>
          </p:nvSpPr>
          <p:spPr>
            <a:xfrm>
              <a:off x="6945080" y="2980832"/>
              <a:ext cx="130484" cy="64522"/>
            </a:xfrm>
            <a:custGeom>
              <a:avLst/>
              <a:gdLst/>
              <a:ahLst/>
              <a:cxnLst/>
              <a:rect l="l" t="t" r="r" b="b"/>
              <a:pathLst>
                <a:path w="1541" h="762" extrusionOk="0">
                  <a:moveTo>
                    <a:pt x="1027" y="0"/>
                  </a:moveTo>
                  <a:lnTo>
                    <a:pt x="567" y="346"/>
                  </a:lnTo>
                  <a:lnTo>
                    <a:pt x="983" y="346"/>
                  </a:lnTo>
                  <a:cubicBezTo>
                    <a:pt x="1019" y="346"/>
                    <a:pt x="1054" y="310"/>
                    <a:pt x="1054" y="275"/>
                  </a:cubicBezTo>
                  <a:lnTo>
                    <a:pt x="1054" y="53"/>
                  </a:lnTo>
                  <a:cubicBezTo>
                    <a:pt x="1054" y="36"/>
                    <a:pt x="1036" y="18"/>
                    <a:pt x="1027" y="0"/>
                  </a:cubicBezTo>
                  <a:close/>
                  <a:moveTo>
                    <a:pt x="479" y="408"/>
                  </a:moveTo>
                  <a:lnTo>
                    <a:pt x="0" y="762"/>
                  </a:lnTo>
                  <a:lnTo>
                    <a:pt x="558" y="762"/>
                  </a:lnTo>
                  <a:cubicBezTo>
                    <a:pt x="594" y="762"/>
                    <a:pt x="620" y="735"/>
                    <a:pt x="620" y="691"/>
                  </a:cubicBezTo>
                  <a:lnTo>
                    <a:pt x="620" y="470"/>
                  </a:lnTo>
                  <a:cubicBezTo>
                    <a:pt x="620" y="434"/>
                    <a:pt x="594" y="408"/>
                    <a:pt x="558" y="408"/>
                  </a:cubicBezTo>
                  <a:close/>
                  <a:moveTo>
                    <a:pt x="753" y="408"/>
                  </a:moveTo>
                  <a:cubicBezTo>
                    <a:pt x="718" y="408"/>
                    <a:pt x="682" y="434"/>
                    <a:pt x="682" y="470"/>
                  </a:cubicBezTo>
                  <a:lnTo>
                    <a:pt x="682" y="691"/>
                  </a:lnTo>
                  <a:cubicBezTo>
                    <a:pt x="682" y="735"/>
                    <a:pt x="718" y="762"/>
                    <a:pt x="753" y="762"/>
                  </a:cubicBezTo>
                  <a:lnTo>
                    <a:pt x="1479" y="762"/>
                  </a:lnTo>
                  <a:cubicBezTo>
                    <a:pt x="1514" y="762"/>
                    <a:pt x="1541" y="735"/>
                    <a:pt x="1541" y="691"/>
                  </a:cubicBezTo>
                  <a:lnTo>
                    <a:pt x="1541" y="470"/>
                  </a:lnTo>
                  <a:cubicBezTo>
                    <a:pt x="1541" y="434"/>
                    <a:pt x="1514" y="408"/>
                    <a:pt x="1479" y="408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2" name="Google Shape;3752;p53"/>
            <p:cNvSpPr/>
            <p:nvPr/>
          </p:nvSpPr>
          <p:spPr>
            <a:xfrm>
              <a:off x="6888856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4"/>
                  </a:lnTo>
                  <a:lnTo>
                    <a:pt x="585" y="354"/>
                  </a:lnTo>
                  <a:cubicBezTo>
                    <a:pt x="620" y="354"/>
                    <a:pt x="656" y="328"/>
                    <a:pt x="656" y="292"/>
                  </a:cubicBezTo>
                  <a:lnTo>
                    <a:pt x="656" y="71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3" name="Google Shape;3753;p53"/>
            <p:cNvSpPr/>
            <p:nvPr/>
          </p:nvSpPr>
          <p:spPr>
            <a:xfrm>
              <a:off x="7452621" y="3252975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71" y="0"/>
                  </a:moveTo>
                  <a:cubicBezTo>
                    <a:pt x="27" y="0"/>
                    <a:pt x="0" y="27"/>
                    <a:pt x="0" y="62"/>
                  </a:cubicBezTo>
                  <a:lnTo>
                    <a:pt x="0" y="283"/>
                  </a:lnTo>
                  <a:cubicBezTo>
                    <a:pt x="0" y="328"/>
                    <a:pt x="27" y="354"/>
                    <a:pt x="71" y="354"/>
                  </a:cubicBezTo>
                  <a:lnTo>
                    <a:pt x="656" y="354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4" name="Google Shape;3754;p53"/>
            <p:cNvSpPr/>
            <p:nvPr/>
          </p:nvSpPr>
          <p:spPr>
            <a:xfrm>
              <a:off x="6888856" y="3487607"/>
              <a:ext cx="55547" cy="30060"/>
            </a:xfrm>
            <a:custGeom>
              <a:avLst/>
              <a:gdLst/>
              <a:ahLst/>
              <a:cxnLst/>
              <a:rect l="l" t="t" r="r" b="b"/>
              <a:pathLst>
                <a:path w="656" h="355" extrusionOk="0">
                  <a:moveTo>
                    <a:pt x="0" y="0"/>
                  </a:moveTo>
                  <a:lnTo>
                    <a:pt x="0" y="355"/>
                  </a:lnTo>
                  <a:lnTo>
                    <a:pt x="585" y="355"/>
                  </a:lnTo>
                  <a:cubicBezTo>
                    <a:pt x="620" y="355"/>
                    <a:pt x="656" y="319"/>
                    <a:pt x="656" y="284"/>
                  </a:cubicBezTo>
                  <a:lnTo>
                    <a:pt x="656" y="62"/>
                  </a:lnTo>
                  <a:cubicBezTo>
                    <a:pt x="656" y="27"/>
                    <a:pt x="620" y="0"/>
                    <a:pt x="585" y="0"/>
                  </a:cubicBez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5" name="Google Shape;3755;p53"/>
            <p:cNvSpPr/>
            <p:nvPr/>
          </p:nvSpPr>
          <p:spPr>
            <a:xfrm>
              <a:off x="7452621" y="3486845"/>
              <a:ext cx="55547" cy="30822"/>
            </a:xfrm>
            <a:custGeom>
              <a:avLst/>
              <a:gdLst/>
              <a:ahLst/>
              <a:cxnLst/>
              <a:rect l="l" t="t" r="r" b="b"/>
              <a:pathLst>
                <a:path w="656" h="364" extrusionOk="0">
                  <a:moveTo>
                    <a:pt x="71" y="1"/>
                  </a:moveTo>
                  <a:cubicBezTo>
                    <a:pt x="27" y="1"/>
                    <a:pt x="0" y="36"/>
                    <a:pt x="0" y="71"/>
                  </a:cubicBezTo>
                  <a:lnTo>
                    <a:pt x="0" y="293"/>
                  </a:lnTo>
                  <a:cubicBezTo>
                    <a:pt x="0" y="328"/>
                    <a:pt x="27" y="364"/>
                    <a:pt x="71" y="364"/>
                  </a:cubicBezTo>
                  <a:lnTo>
                    <a:pt x="656" y="364"/>
                  </a:lnTo>
                  <a:lnTo>
                    <a:pt x="656" y="35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AA4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6" name="Google Shape;3756;p53"/>
            <p:cNvSpPr/>
            <p:nvPr/>
          </p:nvSpPr>
          <p:spPr>
            <a:xfrm>
              <a:off x="7101051" y="2964152"/>
              <a:ext cx="195684" cy="177309"/>
            </a:xfrm>
            <a:custGeom>
              <a:avLst/>
              <a:gdLst/>
              <a:ahLst/>
              <a:cxnLst/>
              <a:rect l="l" t="t" r="r" b="b"/>
              <a:pathLst>
                <a:path w="2311" h="2094" extrusionOk="0">
                  <a:moveTo>
                    <a:pt x="1155" y="1"/>
                  </a:moveTo>
                  <a:cubicBezTo>
                    <a:pt x="678" y="1"/>
                    <a:pt x="246" y="323"/>
                    <a:pt x="133" y="808"/>
                  </a:cubicBezTo>
                  <a:cubicBezTo>
                    <a:pt x="0" y="1375"/>
                    <a:pt x="354" y="1933"/>
                    <a:pt x="912" y="2065"/>
                  </a:cubicBezTo>
                  <a:cubicBezTo>
                    <a:pt x="994" y="2085"/>
                    <a:pt x="1076" y="2094"/>
                    <a:pt x="1156" y="2094"/>
                  </a:cubicBezTo>
                  <a:cubicBezTo>
                    <a:pt x="1633" y="2094"/>
                    <a:pt x="2064" y="1771"/>
                    <a:pt x="2178" y="1286"/>
                  </a:cubicBezTo>
                  <a:cubicBezTo>
                    <a:pt x="2311" y="728"/>
                    <a:pt x="1957" y="162"/>
                    <a:pt x="1399" y="29"/>
                  </a:cubicBezTo>
                  <a:cubicBezTo>
                    <a:pt x="1317" y="10"/>
                    <a:pt x="1235" y="1"/>
                    <a:pt x="1155" y="1"/>
                  </a:cubicBez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7" name="Google Shape;3757;p53"/>
            <p:cNvSpPr/>
            <p:nvPr/>
          </p:nvSpPr>
          <p:spPr>
            <a:xfrm>
              <a:off x="7136276" y="2990570"/>
              <a:ext cx="124472" cy="124557"/>
            </a:xfrm>
            <a:custGeom>
              <a:avLst/>
              <a:gdLst/>
              <a:ahLst/>
              <a:cxnLst/>
              <a:rect l="l" t="t" r="r" b="b"/>
              <a:pathLst>
                <a:path w="1470" h="1471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1142"/>
                    <a:pt x="328" y="1470"/>
                    <a:pt x="735" y="1470"/>
                  </a:cubicBezTo>
                  <a:cubicBezTo>
                    <a:pt x="1142" y="1470"/>
                    <a:pt x="1470" y="1142"/>
                    <a:pt x="1470" y="735"/>
                  </a:cubicBezTo>
                  <a:cubicBezTo>
                    <a:pt x="1470" y="328"/>
                    <a:pt x="1142" y="0"/>
                    <a:pt x="735" y="0"/>
                  </a:cubicBez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8" name="Google Shape;3758;p53"/>
            <p:cNvSpPr/>
            <p:nvPr/>
          </p:nvSpPr>
          <p:spPr>
            <a:xfrm>
              <a:off x="7136276" y="2990570"/>
              <a:ext cx="105759" cy="105759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735" y="0"/>
                  </a:moveTo>
                  <a:cubicBezTo>
                    <a:pt x="328" y="0"/>
                    <a:pt x="0" y="328"/>
                    <a:pt x="0" y="735"/>
                  </a:cubicBezTo>
                  <a:cubicBezTo>
                    <a:pt x="0" y="939"/>
                    <a:pt x="80" y="1116"/>
                    <a:pt x="213" y="1249"/>
                  </a:cubicBezTo>
                  <a:lnTo>
                    <a:pt x="1249" y="213"/>
                  </a:lnTo>
                  <a:cubicBezTo>
                    <a:pt x="1116" y="80"/>
                    <a:pt x="939" y="0"/>
                    <a:pt x="735" y="0"/>
                  </a:cubicBez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9" name="Google Shape;3759;p53"/>
            <p:cNvSpPr/>
            <p:nvPr/>
          </p:nvSpPr>
          <p:spPr>
            <a:xfrm>
              <a:off x="7655756" y="3160765"/>
              <a:ext cx="28620" cy="308894"/>
            </a:xfrm>
            <a:custGeom>
              <a:avLst/>
              <a:gdLst/>
              <a:ahLst/>
              <a:cxnLst/>
              <a:rect l="l" t="t" r="r" b="b"/>
              <a:pathLst>
                <a:path w="338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0" name="Google Shape;3760;p53"/>
            <p:cNvSpPr/>
            <p:nvPr/>
          </p:nvSpPr>
          <p:spPr>
            <a:xfrm>
              <a:off x="7655756" y="3160765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0"/>
                  </a:moveTo>
                  <a:lnTo>
                    <a:pt x="1" y="345"/>
                  </a:lnTo>
                  <a:lnTo>
                    <a:pt x="3073" y="345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1" name="Google Shape;3761;p53"/>
            <p:cNvSpPr/>
            <p:nvPr/>
          </p:nvSpPr>
          <p:spPr>
            <a:xfrm>
              <a:off x="7655756" y="3440359"/>
              <a:ext cx="260206" cy="29298"/>
            </a:xfrm>
            <a:custGeom>
              <a:avLst/>
              <a:gdLst/>
              <a:ahLst/>
              <a:cxnLst/>
              <a:rect l="l" t="t" r="r" b="b"/>
              <a:pathLst>
                <a:path w="3073" h="346" extrusionOk="0">
                  <a:moveTo>
                    <a:pt x="1" y="1"/>
                  </a:moveTo>
                  <a:lnTo>
                    <a:pt x="1" y="346"/>
                  </a:lnTo>
                  <a:lnTo>
                    <a:pt x="3073" y="346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2" name="Google Shape;3762;p53"/>
            <p:cNvSpPr/>
            <p:nvPr/>
          </p:nvSpPr>
          <p:spPr>
            <a:xfrm>
              <a:off x="7887426" y="3160765"/>
              <a:ext cx="28535" cy="308894"/>
            </a:xfrm>
            <a:custGeom>
              <a:avLst/>
              <a:gdLst/>
              <a:ahLst/>
              <a:cxnLst/>
              <a:rect l="l" t="t" r="r" b="b"/>
              <a:pathLst>
                <a:path w="337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337" y="36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3" name="Google Shape;3763;p53"/>
            <p:cNvSpPr/>
            <p:nvPr/>
          </p:nvSpPr>
          <p:spPr>
            <a:xfrm>
              <a:off x="7684291" y="3189977"/>
              <a:ext cx="202458" cy="250469"/>
            </a:xfrm>
            <a:custGeom>
              <a:avLst/>
              <a:gdLst/>
              <a:ahLst/>
              <a:cxnLst/>
              <a:rect l="l" t="t" r="r" b="b"/>
              <a:pathLst>
                <a:path w="2391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391" y="295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CE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4" name="Google Shape;3764;p53"/>
            <p:cNvSpPr/>
            <p:nvPr/>
          </p:nvSpPr>
          <p:spPr>
            <a:xfrm>
              <a:off x="7684291" y="3189977"/>
              <a:ext cx="203220" cy="250469"/>
            </a:xfrm>
            <a:custGeom>
              <a:avLst/>
              <a:gdLst/>
              <a:ahLst/>
              <a:cxnLst/>
              <a:rect l="l" t="t" r="r" b="b"/>
              <a:pathLst>
                <a:path w="2400" h="2958" extrusionOk="0">
                  <a:moveTo>
                    <a:pt x="0" y="0"/>
                  </a:moveTo>
                  <a:lnTo>
                    <a:pt x="0" y="295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B0C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5" name="Google Shape;3765;p53"/>
            <p:cNvSpPr/>
            <p:nvPr/>
          </p:nvSpPr>
          <p:spPr>
            <a:xfrm>
              <a:off x="7654994" y="3285913"/>
              <a:ext cx="260968" cy="29382"/>
            </a:xfrm>
            <a:custGeom>
              <a:avLst/>
              <a:gdLst/>
              <a:ahLst/>
              <a:cxnLst/>
              <a:rect l="l" t="t" r="r" b="b"/>
              <a:pathLst>
                <a:path w="3082" h="347" extrusionOk="0">
                  <a:moveTo>
                    <a:pt x="1" y="1"/>
                  </a:moveTo>
                  <a:lnTo>
                    <a:pt x="1" y="346"/>
                  </a:lnTo>
                  <a:lnTo>
                    <a:pt x="3082" y="346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6" name="Google Shape;3766;p53"/>
            <p:cNvSpPr/>
            <p:nvPr/>
          </p:nvSpPr>
          <p:spPr>
            <a:xfrm>
              <a:off x="7771252" y="3160765"/>
              <a:ext cx="29298" cy="154532"/>
            </a:xfrm>
            <a:custGeom>
              <a:avLst/>
              <a:gdLst/>
              <a:ahLst/>
              <a:cxnLst/>
              <a:rect l="l" t="t" r="r" b="b"/>
              <a:pathLst>
                <a:path w="346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346" y="182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7" name="Google Shape;3767;p53"/>
            <p:cNvSpPr/>
            <p:nvPr/>
          </p:nvSpPr>
          <p:spPr>
            <a:xfrm>
              <a:off x="7634079" y="3469571"/>
              <a:ext cx="302882" cy="42846"/>
            </a:xfrm>
            <a:custGeom>
              <a:avLst/>
              <a:gdLst/>
              <a:ahLst/>
              <a:cxnLst/>
              <a:rect l="l" t="t" r="r" b="b"/>
              <a:pathLst>
                <a:path w="3577" h="506" extrusionOk="0">
                  <a:moveTo>
                    <a:pt x="0" y="1"/>
                  </a:moveTo>
                  <a:lnTo>
                    <a:pt x="0" y="506"/>
                  </a:lnTo>
                  <a:lnTo>
                    <a:pt x="3577" y="506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8" name="Google Shape;3768;p53"/>
            <p:cNvSpPr/>
            <p:nvPr/>
          </p:nvSpPr>
          <p:spPr>
            <a:xfrm>
              <a:off x="7634079" y="3469571"/>
              <a:ext cx="42761" cy="42846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0" y="1"/>
                  </a:moveTo>
                  <a:lnTo>
                    <a:pt x="0" y="506"/>
                  </a:lnTo>
                  <a:lnTo>
                    <a:pt x="505" y="506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9" name="Google Shape;3769;p53"/>
            <p:cNvSpPr/>
            <p:nvPr/>
          </p:nvSpPr>
          <p:spPr>
            <a:xfrm>
              <a:off x="7894962" y="3469571"/>
              <a:ext cx="41999" cy="42846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0" y="1"/>
                  </a:moveTo>
                  <a:lnTo>
                    <a:pt x="0" y="506"/>
                  </a:lnTo>
                  <a:lnTo>
                    <a:pt x="496" y="506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0" name="Google Shape;3770;p53"/>
            <p:cNvSpPr/>
            <p:nvPr/>
          </p:nvSpPr>
          <p:spPr>
            <a:xfrm>
              <a:off x="7634079" y="3512332"/>
              <a:ext cx="302882" cy="11346"/>
            </a:xfrm>
            <a:custGeom>
              <a:avLst/>
              <a:gdLst/>
              <a:ahLst/>
              <a:cxnLst/>
              <a:rect l="l" t="t" r="r" b="b"/>
              <a:pathLst>
                <a:path w="3577" h="134" extrusionOk="0">
                  <a:moveTo>
                    <a:pt x="0" y="1"/>
                  </a:moveTo>
                  <a:lnTo>
                    <a:pt x="0" y="133"/>
                  </a:lnTo>
                  <a:lnTo>
                    <a:pt x="3577" y="133"/>
                  </a:lnTo>
                  <a:lnTo>
                    <a:pt x="3577" y="1"/>
                  </a:lnTo>
                  <a:close/>
                </a:path>
              </a:pathLst>
            </a:custGeom>
            <a:solidFill>
              <a:srgbClr val="FEB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1" name="Google Shape;3771;p53"/>
            <p:cNvSpPr/>
            <p:nvPr/>
          </p:nvSpPr>
          <p:spPr>
            <a:xfrm>
              <a:off x="6818407" y="2793364"/>
              <a:ext cx="762498" cy="325321"/>
            </a:xfrm>
            <a:custGeom>
              <a:avLst/>
              <a:gdLst/>
              <a:ahLst/>
              <a:cxnLst/>
              <a:rect l="l" t="t" r="r" b="b"/>
              <a:pathLst>
                <a:path w="9005" h="3842" extrusionOk="0">
                  <a:moveTo>
                    <a:pt x="4485" y="1"/>
                  </a:moveTo>
                  <a:cubicBezTo>
                    <a:pt x="4458" y="1"/>
                    <a:pt x="4431" y="10"/>
                    <a:pt x="4409" y="27"/>
                  </a:cubicBezTo>
                  <a:lnTo>
                    <a:pt x="133" y="3206"/>
                  </a:lnTo>
                  <a:cubicBezTo>
                    <a:pt x="44" y="3268"/>
                    <a:pt x="0" y="3365"/>
                    <a:pt x="0" y="3480"/>
                  </a:cubicBezTo>
                  <a:cubicBezTo>
                    <a:pt x="0" y="3679"/>
                    <a:pt x="167" y="3822"/>
                    <a:pt x="343" y="3822"/>
                  </a:cubicBezTo>
                  <a:cubicBezTo>
                    <a:pt x="411" y="3822"/>
                    <a:pt x="479" y="3801"/>
                    <a:pt x="540" y="3755"/>
                  </a:cubicBezTo>
                  <a:lnTo>
                    <a:pt x="4409" y="877"/>
                  </a:lnTo>
                  <a:cubicBezTo>
                    <a:pt x="4431" y="864"/>
                    <a:pt x="4458" y="857"/>
                    <a:pt x="4485" y="857"/>
                  </a:cubicBezTo>
                  <a:cubicBezTo>
                    <a:pt x="4511" y="857"/>
                    <a:pt x="4538" y="864"/>
                    <a:pt x="4560" y="877"/>
                  </a:cubicBezTo>
                  <a:lnTo>
                    <a:pt x="8464" y="3773"/>
                  </a:lnTo>
                  <a:cubicBezTo>
                    <a:pt x="8527" y="3820"/>
                    <a:pt x="8597" y="3841"/>
                    <a:pt x="8665" y="3841"/>
                  </a:cubicBezTo>
                  <a:cubicBezTo>
                    <a:pt x="8840" y="3841"/>
                    <a:pt x="9004" y="3702"/>
                    <a:pt x="9004" y="3498"/>
                  </a:cubicBezTo>
                  <a:cubicBezTo>
                    <a:pt x="9004" y="3392"/>
                    <a:pt x="8960" y="3294"/>
                    <a:pt x="8872" y="3224"/>
                  </a:cubicBezTo>
                  <a:lnTo>
                    <a:pt x="4560" y="27"/>
                  </a:lnTo>
                  <a:cubicBezTo>
                    <a:pt x="4538" y="10"/>
                    <a:pt x="4511" y="1"/>
                    <a:pt x="4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2" name="Google Shape;3772;p53"/>
            <p:cNvSpPr/>
            <p:nvPr/>
          </p:nvSpPr>
          <p:spPr>
            <a:xfrm>
              <a:off x="6174370" y="3763475"/>
              <a:ext cx="2048288" cy="75022"/>
            </a:xfrm>
            <a:custGeom>
              <a:avLst/>
              <a:gdLst/>
              <a:ahLst/>
              <a:cxnLst/>
              <a:rect l="l" t="t" r="r" b="b"/>
              <a:pathLst>
                <a:path w="24190" h="886" extrusionOk="0">
                  <a:moveTo>
                    <a:pt x="444" y="1"/>
                  </a:moveTo>
                  <a:cubicBezTo>
                    <a:pt x="196" y="1"/>
                    <a:pt x="1" y="195"/>
                    <a:pt x="1" y="443"/>
                  </a:cubicBezTo>
                  <a:cubicBezTo>
                    <a:pt x="1" y="691"/>
                    <a:pt x="196" y="886"/>
                    <a:pt x="444" y="886"/>
                  </a:cubicBezTo>
                  <a:lnTo>
                    <a:pt x="23746" y="886"/>
                  </a:lnTo>
                  <a:cubicBezTo>
                    <a:pt x="23994" y="886"/>
                    <a:pt x="24189" y="682"/>
                    <a:pt x="24189" y="443"/>
                  </a:cubicBezTo>
                  <a:cubicBezTo>
                    <a:pt x="24189" y="195"/>
                    <a:pt x="23994" y="1"/>
                    <a:pt x="23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73" name="Google Shape;3773;p53"/>
          <p:cNvGrpSpPr/>
          <p:nvPr/>
        </p:nvGrpSpPr>
        <p:grpSpPr>
          <a:xfrm>
            <a:off x="6240645" y="4946611"/>
            <a:ext cx="621516" cy="1911035"/>
            <a:chOff x="6073946" y="2489807"/>
            <a:chExt cx="408642" cy="1256488"/>
          </a:xfrm>
        </p:grpSpPr>
        <p:sp>
          <p:nvSpPr>
            <p:cNvPr id="3774" name="Google Shape;3774;p53"/>
            <p:cNvSpPr/>
            <p:nvPr/>
          </p:nvSpPr>
          <p:spPr>
            <a:xfrm>
              <a:off x="6073946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3" y="0"/>
                    <a:pt x="0" y="4843"/>
                    <a:pt x="0" y="7942"/>
                  </a:cubicBezTo>
                  <a:cubicBezTo>
                    <a:pt x="0" y="11041"/>
                    <a:pt x="1081" y="11218"/>
                    <a:pt x="2409" y="11218"/>
                  </a:cubicBezTo>
                  <a:cubicBezTo>
                    <a:pt x="3746" y="11218"/>
                    <a:pt x="4826" y="11041"/>
                    <a:pt x="4826" y="7942"/>
                  </a:cubicBezTo>
                  <a:cubicBezTo>
                    <a:pt x="4826" y="4843"/>
                    <a:pt x="2834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5" name="Google Shape;3775;p53"/>
            <p:cNvSpPr/>
            <p:nvPr/>
          </p:nvSpPr>
          <p:spPr>
            <a:xfrm>
              <a:off x="6175132" y="2908097"/>
              <a:ext cx="222780" cy="838198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76" name="Google Shape;3776;p53"/>
          <p:cNvGrpSpPr/>
          <p:nvPr/>
        </p:nvGrpSpPr>
        <p:grpSpPr>
          <a:xfrm>
            <a:off x="11570477" y="4946531"/>
            <a:ext cx="621524" cy="1911155"/>
            <a:chOff x="1735563" y="3938352"/>
            <a:chExt cx="391948" cy="1205218"/>
          </a:xfrm>
        </p:grpSpPr>
        <p:sp>
          <p:nvSpPr>
            <p:cNvPr id="3777" name="Google Shape;3777;p53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8" name="Google Shape;3778;p53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79" name="Google Shape;3779;p53"/>
          <p:cNvSpPr/>
          <p:nvPr/>
        </p:nvSpPr>
        <p:spPr>
          <a:xfrm>
            <a:off x="9957173" y="2713620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0" name="Google Shape;3780;p53"/>
          <p:cNvSpPr/>
          <p:nvPr/>
        </p:nvSpPr>
        <p:spPr>
          <a:xfrm>
            <a:off x="229124" y="573020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19890" y="0"/>
            <a:ext cx="11552221" cy="6868563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Where Are You Going- - Places Song - Kids Learning Song - ESL for Kids - Fun Kids English (1)">
            <a:hlinkClick r:id="" action="ppaction://media"/>
            <a:extLst>
              <a:ext uri="{FF2B5EF4-FFF2-40B4-BE49-F238E27FC236}">
                <a16:creationId xmlns:a16="http://schemas.microsoft.com/office/drawing/2014/main" id="{52882CBE-E80E-03B9-65FF-F060E80F3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7" y="74357"/>
            <a:ext cx="12078587" cy="669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47"/>
          <p:cNvSpPr txBox="1">
            <a:spLocks noGrp="1"/>
          </p:cNvSpPr>
          <p:nvPr>
            <p:ph type="title" idx="2"/>
          </p:nvPr>
        </p:nvSpPr>
        <p:spPr>
          <a:xfrm>
            <a:off x="953467" y="2004800"/>
            <a:ext cx="41864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233" name="Google Shape;2233;p47"/>
          <p:cNvSpPr txBox="1">
            <a:spLocks noGrp="1"/>
          </p:cNvSpPr>
          <p:nvPr>
            <p:ph type="title"/>
          </p:nvPr>
        </p:nvSpPr>
        <p:spPr>
          <a:xfrm>
            <a:off x="953467" y="3228800"/>
            <a:ext cx="5012744" cy="8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VOCABULARY</a:t>
            </a:r>
            <a:endParaRPr dirty="0"/>
          </a:p>
        </p:txBody>
      </p:sp>
      <p:sp>
        <p:nvSpPr>
          <p:cNvPr id="2234" name="Google Shape;2234;p47"/>
          <p:cNvSpPr/>
          <p:nvPr/>
        </p:nvSpPr>
        <p:spPr>
          <a:xfrm>
            <a:off x="10597897" y="2436983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35" name="Google Shape;2235;p47"/>
          <p:cNvSpPr/>
          <p:nvPr/>
        </p:nvSpPr>
        <p:spPr>
          <a:xfrm>
            <a:off x="6431564" y="3289817"/>
            <a:ext cx="1281264" cy="545999"/>
          </a:xfrm>
          <a:custGeom>
            <a:avLst/>
            <a:gdLst/>
            <a:ahLst/>
            <a:cxnLst/>
            <a:rect l="l" t="t" r="r" b="b"/>
            <a:pathLst>
              <a:path w="5986" h="2551" extrusionOk="0">
                <a:moveTo>
                  <a:pt x="2400" y="1"/>
                </a:moveTo>
                <a:cubicBezTo>
                  <a:pt x="1718" y="1"/>
                  <a:pt x="1161" y="558"/>
                  <a:pt x="1161" y="1249"/>
                </a:cubicBezTo>
                <a:cubicBezTo>
                  <a:pt x="1161" y="1284"/>
                  <a:pt x="1161" y="1320"/>
                  <a:pt x="1169" y="1364"/>
                </a:cubicBezTo>
                <a:cubicBezTo>
                  <a:pt x="532" y="1400"/>
                  <a:pt x="27" y="1913"/>
                  <a:pt x="1" y="2551"/>
                </a:cubicBezTo>
                <a:lnTo>
                  <a:pt x="5986" y="2551"/>
                </a:lnTo>
                <a:cubicBezTo>
                  <a:pt x="5959" y="1957"/>
                  <a:pt x="5517" y="1470"/>
                  <a:pt x="4941" y="1382"/>
                </a:cubicBezTo>
                <a:cubicBezTo>
                  <a:pt x="4950" y="1338"/>
                  <a:pt x="4950" y="1293"/>
                  <a:pt x="4950" y="1249"/>
                </a:cubicBezTo>
                <a:cubicBezTo>
                  <a:pt x="4950" y="682"/>
                  <a:pt x="4490" y="213"/>
                  <a:pt x="3923" y="213"/>
                </a:cubicBezTo>
                <a:cubicBezTo>
                  <a:pt x="3702" y="213"/>
                  <a:pt x="3489" y="293"/>
                  <a:pt x="3321" y="408"/>
                </a:cubicBezTo>
                <a:cubicBezTo>
                  <a:pt x="3100" y="160"/>
                  <a:pt x="2772" y="1"/>
                  <a:pt x="24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36" name="Google Shape;2236;p47"/>
          <p:cNvSpPr/>
          <p:nvPr/>
        </p:nvSpPr>
        <p:spPr>
          <a:xfrm>
            <a:off x="8429949" y="522481"/>
            <a:ext cx="1171625" cy="498971"/>
          </a:xfrm>
          <a:custGeom>
            <a:avLst/>
            <a:gdLst/>
            <a:ahLst/>
            <a:cxnLst/>
            <a:rect l="l" t="t" r="r" b="b"/>
            <a:pathLst>
              <a:path w="6906" h="2941" extrusionOk="0">
                <a:moveTo>
                  <a:pt x="2771" y="1"/>
                </a:moveTo>
                <a:cubicBezTo>
                  <a:pt x="1983" y="1"/>
                  <a:pt x="1337" y="638"/>
                  <a:pt x="1337" y="1435"/>
                </a:cubicBezTo>
                <a:cubicBezTo>
                  <a:pt x="1337" y="1479"/>
                  <a:pt x="1346" y="1524"/>
                  <a:pt x="1346" y="1568"/>
                </a:cubicBezTo>
                <a:cubicBezTo>
                  <a:pt x="611" y="1612"/>
                  <a:pt x="27" y="2205"/>
                  <a:pt x="0" y="2940"/>
                </a:cubicBezTo>
                <a:lnTo>
                  <a:pt x="6906" y="2940"/>
                </a:lnTo>
                <a:cubicBezTo>
                  <a:pt x="6879" y="2259"/>
                  <a:pt x="6366" y="1692"/>
                  <a:pt x="5711" y="1586"/>
                </a:cubicBezTo>
                <a:cubicBezTo>
                  <a:pt x="5711" y="1533"/>
                  <a:pt x="5719" y="1488"/>
                  <a:pt x="5719" y="1435"/>
                </a:cubicBezTo>
                <a:cubicBezTo>
                  <a:pt x="5719" y="780"/>
                  <a:pt x="5188" y="249"/>
                  <a:pt x="4524" y="249"/>
                </a:cubicBezTo>
                <a:cubicBezTo>
                  <a:pt x="4267" y="249"/>
                  <a:pt x="4028" y="328"/>
                  <a:pt x="3834" y="470"/>
                </a:cubicBezTo>
                <a:cubicBezTo>
                  <a:pt x="3577" y="178"/>
                  <a:pt x="3196" y="1"/>
                  <a:pt x="2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37" name="Google Shape;2237;p47"/>
          <p:cNvGrpSpPr/>
          <p:nvPr/>
        </p:nvGrpSpPr>
        <p:grpSpPr>
          <a:xfrm>
            <a:off x="9076800" y="5156381"/>
            <a:ext cx="1600776" cy="1702583"/>
            <a:chOff x="5652220" y="362938"/>
            <a:chExt cx="494800" cy="526268"/>
          </a:xfrm>
        </p:grpSpPr>
        <p:sp>
          <p:nvSpPr>
            <p:cNvPr id="2238" name="Google Shape;2238;p47"/>
            <p:cNvSpPr/>
            <p:nvPr/>
          </p:nvSpPr>
          <p:spPr>
            <a:xfrm>
              <a:off x="5994270" y="425083"/>
              <a:ext cx="152750" cy="464123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89" y="4755"/>
                  </a:lnTo>
                  <a:lnTo>
                    <a:pt x="5489" y="18797"/>
                  </a:lnTo>
                  <a:lnTo>
                    <a:pt x="6109" y="18797"/>
                  </a:lnTo>
                  <a:lnTo>
                    <a:pt x="6109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9" name="Google Shape;2239;p47"/>
            <p:cNvSpPr/>
            <p:nvPr/>
          </p:nvSpPr>
          <p:spPr>
            <a:xfrm>
              <a:off x="5652225" y="418938"/>
              <a:ext cx="253675" cy="469950"/>
            </a:xfrm>
            <a:custGeom>
              <a:avLst/>
              <a:gdLst/>
              <a:ahLst/>
              <a:cxnLst/>
              <a:rect l="l" t="t" r="r" b="b"/>
              <a:pathLst>
                <a:path w="10147" h="18798" extrusionOk="0">
                  <a:moveTo>
                    <a:pt x="4657" y="1"/>
                  </a:moveTo>
                  <a:lnTo>
                    <a:pt x="0" y="4755"/>
                  </a:lnTo>
                  <a:lnTo>
                    <a:pt x="0" y="18797"/>
                  </a:lnTo>
                  <a:lnTo>
                    <a:pt x="10147" y="18797"/>
                  </a:lnTo>
                  <a:lnTo>
                    <a:pt x="10147" y="4755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0" name="Google Shape;2240;p47"/>
            <p:cNvSpPr/>
            <p:nvPr/>
          </p:nvSpPr>
          <p:spPr>
            <a:xfrm>
              <a:off x="5768650" y="418938"/>
              <a:ext cx="152750" cy="469950"/>
            </a:xfrm>
            <a:custGeom>
              <a:avLst/>
              <a:gdLst/>
              <a:ahLst/>
              <a:cxnLst/>
              <a:rect l="l" t="t" r="r" b="b"/>
              <a:pathLst>
                <a:path w="6110" h="18798" extrusionOk="0">
                  <a:moveTo>
                    <a:pt x="0" y="1"/>
                  </a:moveTo>
                  <a:lnTo>
                    <a:pt x="5490" y="4755"/>
                  </a:lnTo>
                  <a:lnTo>
                    <a:pt x="5490" y="18797"/>
                  </a:lnTo>
                  <a:lnTo>
                    <a:pt x="6110" y="18797"/>
                  </a:lnTo>
                  <a:lnTo>
                    <a:pt x="6110" y="4755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1" name="Google Shape;2241;p47"/>
            <p:cNvSpPr/>
            <p:nvPr/>
          </p:nvSpPr>
          <p:spPr>
            <a:xfrm>
              <a:off x="5905875" y="537788"/>
              <a:ext cx="15525" cy="351100"/>
            </a:xfrm>
            <a:custGeom>
              <a:avLst/>
              <a:gdLst/>
              <a:ahLst/>
              <a:cxnLst/>
              <a:rect l="l" t="t" r="r" b="b"/>
              <a:pathLst>
                <a:path w="621" h="14044" extrusionOk="0">
                  <a:moveTo>
                    <a:pt x="1" y="1"/>
                  </a:moveTo>
                  <a:lnTo>
                    <a:pt x="1" y="14043"/>
                  </a:lnTo>
                  <a:lnTo>
                    <a:pt x="621" y="14043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2" name="Google Shape;2242;p47"/>
            <p:cNvSpPr/>
            <p:nvPr/>
          </p:nvSpPr>
          <p:spPr>
            <a:xfrm>
              <a:off x="5788801" y="422909"/>
              <a:ext cx="346664" cy="123994"/>
            </a:xfrm>
            <a:custGeom>
              <a:avLst/>
              <a:gdLst/>
              <a:ahLst/>
              <a:cxnLst/>
              <a:rect l="l" t="t" r="r" b="b"/>
              <a:pathLst>
                <a:path w="13777" h="5021" extrusionOk="0">
                  <a:moveTo>
                    <a:pt x="0" y="1"/>
                  </a:moveTo>
                  <a:lnTo>
                    <a:pt x="5799" y="5021"/>
                  </a:lnTo>
                  <a:lnTo>
                    <a:pt x="13777" y="50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3" name="Google Shape;2243;p47"/>
            <p:cNvSpPr/>
            <p:nvPr/>
          </p:nvSpPr>
          <p:spPr>
            <a:xfrm>
              <a:off x="5921374" y="545333"/>
              <a:ext cx="214086" cy="343550"/>
            </a:xfrm>
            <a:custGeom>
              <a:avLst/>
              <a:gdLst/>
              <a:ahLst/>
              <a:cxnLst/>
              <a:rect l="l" t="t" r="r" b="b"/>
              <a:pathLst>
                <a:path w="8031" h="13742" extrusionOk="0">
                  <a:moveTo>
                    <a:pt x="1" y="0"/>
                  </a:moveTo>
                  <a:lnTo>
                    <a:pt x="1" y="13741"/>
                  </a:lnTo>
                  <a:lnTo>
                    <a:pt x="8031" y="13741"/>
                  </a:lnTo>
                  <a:lnTo>
                    <a:pt x="8031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4" name="Google Shape;2244;p47"/>
            <p:cNvSpPr/>
            <p:nvPr/>
          </p:nvSpPr>
          <p:spPr>
            <a:xfrm>
              <a:off x="5933775" y="548413"/>
              <a:ext cx="199450" cy="7125"/>
            </a:xfrm>
            <a:custGeom>
              <a:avLst/>
              <a:gdLst/>
              <a:ahLst/>
              <a:cxnLst/>
              <a:rect l="l" t="t" r="r" b="b"/>
              <a:pathLst>
                <a:path w="7978" h="285" extrusionOk="0">
                  <a:moveTo>
                    <a:pt x="0" y="1"/>
                  </a:moveTo>
                  <a:lnTo>
                    <a:pt x="0" y="284"/>
                  </a:lnTo>
                  <a:lnTo>
                    <a:pt x="7978" y="284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5" name="Google Shape;2245;p47"/>
            <p:cNvSpPr/>
            <p:nvPr/>
          </p:nvSpPr>
          <p:spPr>
            <a:xfrm>
              <a:off x="5921375" y="537788"/>
              <a:ext cx="12425" cy="17750"/>
            </a:xfrm>
            <a:custGeom>
              <a:avLst/>
              <a:gdLst/>
              <a:ahLst/>
              <a:cxnLst/>
              <a:rect l="l" t="t" r="r" b="b"/>
              <a:pathLst>
                <a:path w="497" h="710" extrusionOk="0">
                  <a:moveTo>
                    <a:pt x="1" y="1"/>
                  </a:moveTo>
                  <a:lnTo>
                    <a:pt x="1" y="302"/>
                  </a:lnTo>
                  <a:lnTo>
                    <a:pt x="496" y="709"/>
                  </a:lnTo>
                  <a:lnTo>
                    <a:pt x="496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6" name="Google Shape;2246;p47"/>
            <p:cNvSpPr/>
            <p:nvPr/>
          </p:nvSpPr>
          <p:spPr>
            <a:xfrm>
              <a:off x="5652220" y="633190"/>
              <a:ext cx="261427" cy="21946"/>
            </a:xfrm>
            <a:custGeom>
              <a:avLst/>
              <a:gdLst/>
              <a:ahLst/>
              <a:cxnLst/>
              <a:rect l="l" t="t" r="r" b="b"/>
              <a:pathLst>
                <a:path w="10652" h="878" extrusionOk="0">
                  <a:moveTo>
                    <a:pt x="1" y="1"/>
                  </a:moveTo>
                  <a:lnTo>
                    <a:pt x="1" y="877"/>
                  </a:lnTo>
                  <a:lnTo>
                    <a:pt x="10652" y="877"/>
                  </a:lnTo>
                  <a:lnTo>
                    <a:pt x="10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7" name="Google Shape;2247;p47"/>
            <p:cNvSpPr/>
            <p:nvPr/>
          </p:nvSpPr>
          <p:spPr>
            <a:xfrm>
              <a:off x="5913626" y="633190"/>
              <a:ext cx="229572" cy="21946"/>
            </a:xfrm>
            <a:custGeom>
              <a:avLst/>
              <a:gdLst/>
              <a:ahLst/>
              <a:cxnLst/>
              <a:rect l="l" t="t" r="r" b="b"/>
              <a:pathLst>
                <a:path w="9377" h="878" extrusionOk="0">
                  <a:moveTo>
                    <a:pt x="1" y="1"/>
                  </a:moveTo>
                  <a:lnTo>
                    <a:pt x="1" y="877"/>
                  </a:lnTo>
                  <a:lnTo>
                    <a:pt x="9377" y="877"/>
                  </a:lnTo>
                  <a:lnTo>
                    <a:pt x="9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8" name="Google Shape;2248;p47"/>
            <p:cNvSpPr/>
            <p:nvPr/>
          </p:nvSpPr>
          <p:spPr>
            <a:xfrm>
              <a:off x="5652450" y="655113"/>
              <a:ext cx="260975" cy="6450"/>
            </a:xfrm>
            <a:custGeom>
              <a:avLst/>
              <a:gdLst/>
              <a:ahLst/>
              <a:cxnLst/>
              <a:rect l="l" t="t" r="r" b="b"/>
              <a:pathLst>
                <a:path w="10439" h="258" extrusionOk="0">
                  <a:moveTo>
                    <a:pt x="0" y="0"/>
                  </a:moveTo>
                  <a:lnTo>
                    <a:pt x="0" y="257"/>
                  </a:lnTo>
                  <a:lnTo>
                    <a:pt x="10439" y="257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9" name="Google Shape;2249;p47"/>
            <p:cNvSpPr/>
            <p:nvPr/>
          </p:nvSpPr>
          <p:spPr>
            <a:xfrm>
              <a:off x="5913399" y="655115"/>
              <a:ext cx="222045" cy="6450"/>
            </a:xfrm>
            <a:custGeom>
              <a:avLst/>
              <a:gdLst/>
              <a:ahLst/>
              <a:cxnLst/>
              <a:rect l="l" t="t" r="r" b="b"/>
              <a:pathLst>
                <a:path w="9183" h="258" extrusionOk="0">
                  <a:moveTo>
                    <a:pt x="1" y="0"/>
                  </a:moveTo>
                  <a:lnTo>
                    <a:pt x="1" y="257"/>
                  </a:lnTo>
                  <a:lnTo>
                    <a:pt x="9182" y="257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0" name="Google Shape;2250;p47"/>
            <p:cNvSpPr/>
            <p:nvPr/>
          </p:nvSpPr>
          <p:spPr>
            <a:xfrm>
              <a:off x="5939750" y="472513"/>
              <a:ext cx="112900" cy="51600"/>
            </a:xfrm>
            <a:custGeom>
              <a:avLst/>
              <a:gdLst/>
              <a:ahLst/>
              <a:cxnLst/>
              <a:rect l="l" t="t" r="r" b="b"/>
              <a:pathLst>
                <a:path w="4516" h="2064" extrusionOk="0">
                  <a:moveTo>
                    <a:pt x="2258" y="0"/>
                  </a:moveTo>
                  <a:lnTo>
                    <a:pt x="0" y="1310"/>
                  </a:lnTo>
                  <a:lnTo>
                    <a:pt x="0" y="2063"/>
                  </a:lnTo>
                  <a:lnTo>
                    <a:pt x="4516" y="2063"/>
                  </a:lnTo>
                  <a:lnTo>
                    <a:pt x="4516" y="131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1" name="Google Shape;2251;p47"/>
            <p:cNvSpPr/>
            <p:nvPr/>
          </p:nvSpPr>
          <p:spPr>
            <a:xfrm>
              <a:off x="5935775" y="472513"/>
              <a:ext cx="60450" cy="32775"/>
            </a:xfrm>
            <a:custGeom>
              <a:avLst/>
              <a:gdLst/>
              <a:ahLst/>
              <a:cxnLst/>
              <a:rect l="l" t="t" r="r" b="b"/>
              <a:pathLst>
                <a:path w="2418" h="1311" extrusionOk="0">
                  <a:moveTo>
                    <a:pt x="2258" y="0"/>
                  </a:moveTo>
                  <a:lnTo>
                    <a:pt x="0" y="1310"/>
                  </a:lnTo>
                  <a:lnTo>
                    <a:pt x="159" y="1310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FFE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2" name="Google Shape;2252;p47"/>
            <p:cNvSpPr/>
            <p:nvPr/>
          </p:nvSpPr>
          <p:spPr>
            <a:xfrm>
              <a:off x="5935775" y="505263"/>
              <a:ext cx="4000" cy="18850"/>
            </a:xfrm>
            <a:custGeom>
              <a:avLst/>
              <a:gdLst/>
              <a:ahLst/>
              <a:cxnLst/>
              <a:rect l="l" t="t" r="r" b="b"/>
              <a:pathLst>
                <a:path w="160" h="754" extrusionOk="0">
                  <a:moveTo>
                    <a:pt x="0" y="0"/>
                  </a:moveTo>
                  <a:lnTo>
                    <a:pt x="0" y="753"/>
                  </a:lnTo>
                  <a:lnTo>
                    <a:pt x="159" y="75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6D7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3" name="Google Shape;2253;p47"/>
            <p:cNvSpPr/>
            <p:nvPr/>
          </p:nvSpPr>
          <p:spPr>
            <a:xfrm>
              <a:off x="5989775" y="855213"/>
              <a:ext cx="57125" cy="33675"/>
            </a:xfrm>
            <a:custGeom>
              <a:avLst/>
              <a:gdLst/>
              <a:ahLst/>
              <a:cxnLst/>
              <a:rect l="l" t="t" r="r" b="b"/>
              <a:pathLst>
                <a:path w="2285" h="1347" extrusionOk="0">
                  <a:moveTo>
                    <a:pt x="0" y="0"/>
                  </a:moveTo>
                  <a:lnTo>
                    <a:pt x="0" y="1346"/>
                  </a:lnTo>
                  <a:lnTo>
                    <a:pt x="2285" y="1346"/>
                  </a:lnTo>
                  <a:lnTo>
                    <a:pt x="2285" y="868"/>
                  </a:lnTo>
                  <a:lnTo>
                    <a:pt x="1585" y="868"/>
                  </a:lnTo>
                  <a:lnTo>
                    <a:pt x="1585" y="461"/>
                  </a:lnTo>
                  <a:lnTo>
                    <a:pt x="841" y="46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4" name="Google Shape;2254;p47"/>
            <p:cNvSpPr/>
            <p:nvPr/>
          </p:nvSpPr>
          <p:spPr>
            <a:xfrm>
              <a:off x="6010800" y="855213"/>
              <a:ext cx="51150" cy="11525"/>
            </a:xfrm>
            <a:custGeom>
              <a:avLst/>
              <a:gdLst/>
              <a:ahLst/>
              <a:cxnLst/>
              <a:rect l="l" t="t" r="r" b="b"/>
              <a:pathLst>
                <a:path w="2046" h="461" extrusionOk="0">
                  <a:moveTo>
                    <a:pt x="0" y="0"/>
                  </a:moveTo>
                  <a:lnTo>
                    <a:pt x="0" y="461"/>
                  </a:lnTo>
                  <a:lnTo>
                    <a:pt x="2046" y="4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5" name="Google Shape;2255;p47"/>
            <p:cNvSpPr/>
            <p:nvPr/>
          </p:nvSpPr>
          <p:spPr>
            <a:xfrm>
              <a:off x="6010800" y="864513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6" name="Google Shape;2256;p47"/>
            <p:cNvSpPr/>
            <p:nvPr/>
          </p:nvSpPr>
          <p:spPr>
            <a:xfrm>
              <a:off x="6029400" y="866713"/>
              <a:ext cx="51150" cy="10200"/>
            </a:xfrm>
            <a:custGeom>
              <a:avLst/>
              <a:gdLst/>
              <a:ahLst/>
              <a:cxnLst/>
              <a:rect l="l" t="t" r="r" b="b"/>
              <a:pathLst>
                <a:path w="2046" h="408" extrusionOk="0">
                  <a:moveTo>
                    <a:pt x="0" y="1"/>
                  </a:moveTo>
                  <a:lnTo>
                    <a:pt x="0" y="408"/>
                  </a:lnTo>
                  <a:lnTo>
                    <a:pt x="2045" y="408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7" name="Google Shape;2257;p47"/>
            <p:cNvSpPr/>
            <p:nvPr/>
          </p:nvSpPr>
          <p:spPr>
            <a:xfrm>
              <a:off x="6046875" y="876888"/>
              <a:ext cx="51150" cy="12000"/>
            </a:xfrm>
            <a:custGeom>
              <a:avLst/>
              <a:gdLst/>
              <a:ahLst/>
              <a:cxnLst/>
              <a:rect l="l" t="t" r="r" b="b"/>
              <a:pathLst>
                <a:path w="2046" h="480" extrusionOk="0">
                  <a:moveTo>
                    <a:pt x="1" y="1"/>
                  </a:moveTo>
                  <a:lnTo>
                    <a:pt x="1" y="479"/>
                  </a:lnTo>
                  <a:lnTo>
                    <a:pt x="2046" y="479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8" name="Google Shape;2258;p47"/>
            <p:cNvSpPr/>
            <p:nvPr/>
          </p:nvSpPr>
          <p:spPr>
            <a:xfrm>
              <a:off x="6029400" y="874688"/>
              <a:ext cx="51150" cy="2225"/>
            </a:xfrm>
            <a:custGeom>
              <a:avLst/>
              <a:gdLst/>
              <a:ahLst/>
              <a:cxnLst/>
              <a:rect l="l" t="t" r="r" b="b"/>
              <a:pathLst>
                <a:path w="2046" h="89" extrusionOk="0">
                  <a:moveTo>
                    <a:pt x="0" y="0"/>
                  </a:moveTo>
                  <a:lnTo>
                    <a:pt x="0" y="89"/>
                  </a:lnTo>
                  <a:lnTo>
                    <a:pt x="2045" y="89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046875" y="886638"/>
              <a:ext cx="51150" cy="2250"/>
            </a:xfrm>
            <a:custGeom>
              <a:avLst/>
              <a:gdLst/>
              <a:ahLst/>
              <a:cxnLst/>
              <a:rect l="l" t="t" r="r" b="b"/>
              <a:pathLst>
                <a:path w="2046" h="90" extrusionOk="0">
                  <a:moveTo>
                    <a:pt x="1" y="0"/>
                  </a:moveTo>
                  <a:lnTo>
                    <a:pt x="1" y="89"/>
                  </a:lnTo>
                  <a:lnTo>
                    <a:pt x="2046" y="8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5989775" y="749188"/>
              <a:ext cx="72175" cy="106050"/>
            </a:xfrm>
            <a:custGeom>
              <a:avLst/>
              <a:gdLst/>
              <a:ahLst/>
              <a:cxnLst/>
              <a:rect l="l" t="t" r="r" b="b"/>
              <a:pathLst>
                <a:path w="2887" h="4242" extrusionOk="0">
                  <a:moveTo>
                    <a:pt x="1443" y="0"/>
                  </a:moveTo>
                  <a:cubicBezTo>
                    <a:pt x="647" y="0"/>
                    <a:pt x="0" y="647"/>
                    <a:pt x="0" y="1443"/>
                  </a:cubicBezTo>
                  <a:lnTo>
                    <a:pt x="0" y="4241"/>
                  </a:lnTo>
                  <a:lnTo>
                    <a:pt x="2887" y="4241"/>
                  </a:lnTo>
                  <a:lnTo>
                    <a:pt x="2887" y="1443"/>
                  </a:lnTo>
                  <a:cubicBezTo>
                    <a:pt x="2887" y="647"/>
                    <a:pt x="224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5993525" y="752938"/>
              <a:ext cx="64675" cy="102300"/>
            </a:xfrm>
            <a:custGeom>
              <a:avLst/>
              <a:gdLst/>
              <a:ahLst/>
              <a:cxnLst/>
              <a:rect l="l" t="t" r="r" b="b"/>
              <a:pathLst>
                <a:path w="2587" h="4092" extrusionOk="0">
                  <a:moveTo>
                    <a:pt x="1293" y="1"/>
                  </a:moveTo>
                  <a:cubicBezTo>
                    <a:pt x="585" y="1"/>
                    <a:pt x="1" y="576"/>
                    <a:pt x="1" y="1293"/>
                  </a:cubicBezTo>
                  <a:lnTo>
                    <a:pt x="1" y="4091"/>
                  </a:lnTo>
                  <a:lnTo>
                    <a:pt x="2586" y="4091"/>
                  </a:lnTo>
                  <a:lnTo>
                    <a:pt x="2586" y="1293"/>
                  </a:lnTo>
                  <a:cubicBezTo>
                    <a:pt x="2586" y="576"/>
                    <a:pt x="2011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020325" y="752938"/>
              <a:ext cx="37875" cy="102300"/>
            </a:xfrm>
            <a:custGeom>
              <a:avLst/>
              <a:gdLst/>
              <a:ahLst/>
              <a:cxnLst/>
              <a:rect l="l" t="t" r="r" b="b"/>
              <a:pathLst>
                <a:path w="1515" h="4092" extrusionOk="0">
                  <a:moveTo>
                    <a:pt x="221" y="1"/>
                  </a:moveTo>
                  <a:cubicBezTo>
                    <a:pt x="151" y="1"/>
                    <a:pt x="71" y="1"/>
                    <a:pt x="0" y="19"/>
                  </a:cubicBezTo>
                  <a:cubicBezTo>
                    <a:pt x="602" y="125"/>
                    <a:pt x="1063" y="656"/>
                    <a:pt x="1063" y="1293"/>
                  </a:cubicBezTo>
                  <a:lnTo>
                    <a:pt x="1063" y="4091"/>
                  </a:lnTo>
                  <a:lnTo>
                    <a:pt x="1514" y="4091"/>
                  </a:lnTo>
                  <a:lnTo>
                    <a:pt x="1514" y="1293"/>
                  </a:lnTo>
                  <a:cubicBezTo>
                    <a:pt x="1514" y="576"/>
                    <a:pt x="939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3" name="Google Shape;2263;p47"/>
            <p:cNvSpPr/>
            <p:nvPr/>
          </p:nvSpPr>
          <p:spPr>
            <a:xfrm>
              <a:off x="5993525" y="766663"/>
              <a:ext cx="46950" cy="88575"/>
            </a:xfrm>
            <a:custGeom>
              <a:avLst/>
              <a:gdLst/>
              <a:ahLst/>
              <a:cxnLst/>
              <a:rect l="l" t="t" r="r" b="b"/>
              <a:pathLst>
                <a:path w="1878" h="3543" extrusionOk="0">
                  <a:moveTo>
                    <a:pt x="851" y="1"/>
                  </a:moveTo>
                  <a:cubicBezTo>
                    <a:pt x="532" y="1"/>
                    <a:pt x="240" y="151"/>
                    <a:pt x="54" y="381"/>
                  </a:cubicBezTo>
                  <a:cubicBezTo>
                    <a:pt x="19" y="497"/>
                    <a:pt x="1" y="621"/>
                    <a:pt x="1" y="744"/>
                  </a:cubicBezTo>
                  <a:lnTo>
                    <a:pt x="1" y="3542"/>
                  </a:lnTo>
                  <a:lnTo>
                    <a:pt x="1878" y="3542"/>
                  </a:lnTo>
                  <a:lnTo>
                    <a:pt x="1878" y="1037"/>
                  </a:lnTo>
                  <a:cubicBezTo>
                    <a:pt x="1878" y="461"/>
                    <a:pt x="1417" y="10"/>
                    <a:pt x="851" y="10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4" name="Google Shape;2264;p47"/>
            <p:cNvSpPr/>
            <p:nvPr/>
          </p:nvSpPr>
          <p:spPr>
            <a:xfrm>
              <a:off x="5993525" y="771088"/>
              <a:ext cx="42750" cy="84150"/>
            </a:xfrm>
            <a:custGeom>
              <a:avLst/>
              <a:gdLst/>
              <a:ahLst/>
              <a:cxnLst/>
              <a:rect l="l" t="t" r="r" b="b"/>
              <a:pathLst>
                <a:path w="1710" h="3366" extrusionOk="0">
                  <a:moveTo>
                    <a:pt x="851" y="1"/>
                  </a:moveTo>
                  <a:cubicBezTo>
                    <a:pt x="417" y="1"/>
                    <a:pt x="54" y="328"/>
                    <a:pt x="1" y="753"/>
                  </a:cubicBezTo>
                  <a:lnTo>
                    <a:pt x="1" y="3365"/>
                  </a:lnTo>
                  <a:lnTo>
                    <a:pt x="1710" y="3365"/>
                  </a:lnTo>
                  <a:lnTo>
                    <a:pt x="1710" y="851"/>
                  </a:lnTo>
                  <a:cubicBezTo>
                    <a:pt x="1710" y="382"/>
                    <a:pt x="1320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5" name="Google Shape;2265;p47"/>
            <p:cNvSpPr/>
            <p:nvPr/>
          </p:nvSpPr>
          <p:spPr>
            <a:xfrm>
              <a:off x="59328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6" name="Google Shape;2266;p47"/>
            <p:cNvSpPr/>
            <p:nvPr/>
          </p:nvSpPr>
          <p:spPr>
            <a:xfrm>
              <a:off x="59359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5" y="459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7" name="Google Shape;2267;p47"/>
            <p:cNvSpPr/>
            <p:nvPr/>
          </p:nvSpPr>
          <p:spPr>
            <a:xfrm>
              <a:off x="5977600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8" name="Google Shape;2268;p47"/>
            <p:cNvSpPr/>
            <p:nvPr/>
          </p:nvSpPr>
          <p:spPr>
            <a:xfrm>
              <a:off x="5935975" y="689188"/>
              <a:ext cx="44750" cy="2700"/>
            </a:xfrm>
            <a:custGeom>
              <a:avLst/>
              <a:gdLst/>
              <a:ahLst/>
              <a:cxnLst/>
              <a:rect l="l" t="t" r="r" b="b"/>
              <a:pathLst>
                <a:path w="1790" h="108" extrusionOk="0">
                  <a:moveTo>
                    <a:pt x="1" y="1"/>
                  </a:moveTo>
                  <a:lnTo>
                    <a:pt x="1" y="107"/>
                  </a:lnTo>
                  <a:lnTo>
                    <a:pt x="1789" y="10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9" name="Google Shape;2269;p47"/>
            <p:cNvSpPr/>
            <p:nvPr/>
          </p:nvSpPr>
          <p:spPr>
            <a:xfrm>
              <a:off x="5935975" y="801188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0" name="Google Shape;2270;p47"/>
            <p:cNvSpPr/>
            <p:nvPr/>
          </p:nvSpPr>
          <p:spPr>
            <a:xfrm>
              <a:off x="5939075" y="691863"/>
              <a:ext cx="38550" cy="109350"/>
            </a:xfrm>
            <a:custGeom>
              <a:avLst/>
              <a:gdLst/>
              <a:ahLst/>
              <a:cxnLst/>
              <a:rect l="l" t="t" r="r" b="b"/>
              <a:pathLst>
                <a:path w="1542" h="4374" extrusionOk="0">
                  <a:moveTo>
                    <a:pt x="1" y="0"/>
                  </a:moveTo>
                  <a:lnTo>
                    <a:pt x="1" y="4374"/>
                  </a:lnTo>
                  <a:lnTo>
                    <a:pt x="1541" y="437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1" name="Google Shape;2271;p47"/>
            <p:cNvSpPr/>
            <p:nvPr/>
          </p:nvSpPr>
          <p:spPr>
            <a:xfrm>
              <a:off x="5974500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2" name="Google Shape;2272;p47"/>
            <p:cNvSpPr/>
            <p:nvPr/>
          </p:nvSpPr>
          <p:spPr>
            <a:xfrm>
              <a:off x="60696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1" y="1"/>
                  </a:moveTo>
                  <a:lnTo>
                    <a:pt x="1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3" name="Google Shape;2273;p47"/>
            <p:cNvSpPr/>
            <p:nvPr/>
          </p:nvSpPr>
          <p:spPr>
            <a:xfrm>
              <a:off x="60727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4" name="Google Shape;2274;p47"/>
            <p:cNvSpPr/>
            <p:nvPr/>
          </p:nvSpPr>
          <p:spPr>
            <a:xfrm>
              <a:off x="6114175" y="689188"/>
              <a:ext cx="3125" cy="114925"/>
            </a:xfrm>
            <a:custGeom>
              <a:avLst/>
              <a:gdLst/>
              <a:ahLst/>
              <a:cxnLst/>
              <a:rect l="l" t="t" r="r" b="b"/>
              <a:pathLst>
                <a:path w="125" h="4597" extrusionOk="0">
                  <a:moveTo>
                    <a:pt x="0" y="1"/>
                  </a:moveTo>
                  <a:lnTo>
                    <a:pt x="0" y="4596"/>
                  </a:lnTo>
                  <a:lnTo>
                    <a:pt x="124" y="4596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5" name="Google Shape;2275;p47"/>
            <p:cNvSpPr/>
            <p:nvPr/>
          </p:nvSpPr>
          <p:spPr>
            <a:xfrm>
              <a:off x="6072775" y="689188"/>
              <a:ext cx="44525" cy="2700"/>
            </a:xfrm>
            <a:custGeom>
              <a:avLst/>
              <a:gdLst/>
              <a:ahLst/>
              <a:cxnLst/>
              <a:rect l="l" t="t" r="r" b="b"/>
              <a:pathLst>
                <a:path w="178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1780" y="107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6" name="Google Shape;2276;p47"/>
            <p:cNvSpPr/>
            <p:nvPr/>
          </p:nvSpPr>
          <p:spPr>
            <a:xfrm>
              <a:off x="6072775" y="801188"/>
              <a:ext cx="44525" cy="2925"/>
            </a:xfrm>
            <a:custGeom>
              <a:avLst/>
              <a:gdLst/>
              <a:ahLst/>
              <a:cxnLst/>
              <a:rect l="l" t="t" r="r" b="b"/>
              <a:pathLst>
                <a:path w="1781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0" y="11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7" name="Google Shape;2277;p47"/>
            <p:cNvSpPr/>
            <p:nvPr/>
          </p:nvSpPr>
          <p:spPr>
            <a:xfrm>
              <a:off x="6075875" y="691863"/>
              <a:ext cx="38325" cy="109350"/>
            </a:xfrm>
            <a:custGeom>
              <a:avLst/>
              <a:gdLst/>
              <a:ahLst/>
              <a:cxnLst/>
              <a:rect l="l" t="t" r="r" b="b"/>
              <a:pathLst>
                <a:path w="1533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532" y="4374"/>
                  </a:lnTo>
                  <a:lnTo>
                    <a:pt x="1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8" name="Google Shape;2278;p47"/>
            <p:cNvSpPr/>
            <p:nvPr/>
          </p:nvSpPr>
          <p:spPr>
            <a:xfrm>
              <a:off x="6111075" y="691863"/>
              <a:ext cx="3125" cy="109350"/>
            </a:xfrm>
            <a:custGeom>
              <a:avLst/>
              <a:gdLst/>
              <a:ahLst/>
              <a:cxnLst/>
              <a:rect l="l" t="t" r="r" b="b"/>
              <a:pathLst>
                <a:path w="125" h="4374" extrusionOk="0">
                  <a:moveTo>
                    <a:pt x="0" y="0"/>
                  </a:moveTo>
                  <a:lnTo>
                    <a:pt x="0" y="4374"/>
                  </a:lnTo>
                  <a:lnTo>
                    <a:pt x="124" y="43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9" name="Google Shape;2279;p47"/>
            <p:cNvSpPr/>
            <p:nvPr/>
          </p:nvSpPr>
          <p:spPr>
            <a:xfrm>
              <a:off x="576642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0" name="Google Shape;2280;p47"/>
            <p:cNvSpPr/>
            <p:nvPr/>
          </p:nvSpPr>
          <p:spPr>
            <a:xfrm>
              <a:off x="576290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1" name="Google Shape;2281;p47"/>
            <p:cNvSpPr/>
            <p:nvPr/>
          </p:nvSpPr>
          <p:spPr>
            <a:xfrm>
              <a:off x="571662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3" y="449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2" name="Google Shape;2282;p47"/>
            <p:cNvSpPr/>
            <p:nvPr/>
          </p:nvSpPr>
          <p:spPr>
            <a:xfrm>
              <a:off x="571662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3" name="Google Shape;2283;p47"/>
            <p:cNvSpPr/>
            <p:nvPr/>
          </p:nvSpPr>
          <p:spPr>
            <a:xfrm>
              <a:off x="571662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4" name="Google Shape;2284;p47"/>
            <p:cNvSpPr/>
            <p:nvPr/>
          </p:nvSpPr>
          <p:spPr>
            <a:xfrm>
              <a:off x="572017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5" name="Google Shape;2285;p47"/>
            <p:cNvSpPr/>
            <p:nvPr/>
          </p:nvSpPr>
          <p:spPr>
            <a:xfrm>
              <a:off x="5720175" y="692288"/>
              <a:ext cx="3575" cy="106050"/>
            </a:xfrm>
            <a:custGeom>
              <a:avLst/>
              <a:gdLst/>
              <a:ahLst/>
              <a:cxnLst/>
              <a:rect l="l" t="t" r="r" b="b"/>
              <a:pathLst>
                <a:path w="143" h="4242" extrusionOk="0">
                  <a:moveTo>
                    <a:pt x="1" y="1"/>
                  </a:moveTo>
                  <a:lnTo>
                    <a:pt x="1" y="4242"/>
                  </a:lnTo>
                  <a:lnTo>
                    <a:pt x="142" y="42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4780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6" name="Google Shape;2286;p47"/>
            <p:cNvSpPr/>
            <p:nvPr/>
          </p:nvSpPr>
          <p:spPr>
            <a:xfrm>
              <a:off x="5833275" y="689188"/>
              <a:ext cx="3350" cy="112250"/>
            </a:xfrm>
            <a:custGeom>
              <a:avLst/>
              <a:gdLst/>
              <a:ahLst/>
              <a:cxnLst/>
              <a:rect l="l" t="t" r="r" b="b"/>
              <a:pathLst>
                <a:path w="134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34" y="449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7" name="Google Shape;2287;p47"/>
            <p:cNvSpPr/>
            <p:nvPr/>
          </p:nvSpPr>
          <p:spPr>
            <a:xfrm>
              <a:off x="5829750" y="689188"/>
              <a:ext cx="3550" cy="112250"/>
            </a:xfrm>
            <a:custGeom>
              <a:avLst/>
              <a:gdLst/>
              <a:ahLst/>
              <a:cxnLst/>
              <a:rect l="l" t="t" r="r" b="b"/>
              <a:pathLst>
                <a:path w="142" h="4490" extrusionOk="0">
                  <a:moveTo>
                    <a:pt x="0" y="1"/>
                  </a:moveTo>
                  <a:lnTo>
                    <a:pt x="0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8" name="Google Shape;2288;p47"/>
            <p:cNvSpPr/>
            <p:nvPr/>
          </p:nvSpPr>
          <p:spPr>
            <a:xfrm>
              <a:off x="5783475" y="689188"/>
              <a:ext cx="3575" cy="112250"/>
            </a:xfrm>
            <a:custGeom>
              <a:avLst/>
              <a:gdLst/>
              <a:ahLst/>
              <a:cxnLst/>
              <a:rect l="l" t="t" r="r" b="b"/>
              <a:pathLst>
                <a:path w="143" h="4490" extrusionOk="0">
                  <a:moveTo>
                    <a:pt x="1" y="1"/>
                  </a:moveTo>
                  <a:lnTo>
                    <a:pt x="1" y="4490"/>
                  </a:lnTo>
                  <a:lnTo>
                    <a:pt x="142" y="4490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9" name="Google Shape;2289;p47"/>
            <p:cNvSpPr/>
            <p:nvPr/>
          </p:nvSpPr>
          <p:spPr>
            <a:xfrm>
              <a:off x="5783475" y="689188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0" name="Google Shape;2290;p47"/>
            <p:cNvSpPr/>
            <p:nvPr/>
          </p:nvSpPr>
          <p:spPr>
            <a:xfrm>
              <a:off x="5783475" y="798313"/>
              <a:ext cx="49825" cy="3125"/>
            </a:xfrm>
            <a:custGeom>
              <a:avLst/>
              <a:gdLst/>
              <a:ahLst/>
              <a:cxnLst/>
              <a:rect l="l" t="t" r="r" b="b"/>
              <a:pathLst>
                <a:path w="1993" h="125" extrusionOk="0">
                  <a:moveTo>
                    <a:pt x="1" y="1"/>
                  </a:moveTo>
                  <a:lnTo>
                    <a:pt x="1" y="125"/>
                  </a:lnTo>
                  <a:lnTo>
                    <a:pt x="1993" y="125"/>
                  </a:lnTo>
                  <a:lnTo>
                    <a:pt x="1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1" name="Google Shape;2291;p47"/>
            <p:cNvSpPr/>
            <p:nvPr/>
          </p:nvSpPr>
          <p:spPr>
            <a:xfrm>
              <a:off x="5787025" y="692288"/>
              <a:ext cx="42750" cy="106050"/>
            </a:xfrm>
            <a:custGeom>
              <a:avLst/>
              <a:gdLst/>
              <a:ahLst/>
              <a:cxnLst/>
              <a:rect l="l" t="t" r="r" b="b"/>
              <a:pathLst>
                <a:path w="1710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709" y="424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2" name="Google Shape;2292;p47"/>
            <p:cNvSpPr/>
            <p:nvPr/>
          </p:nvSpPr>
          <p:spPr>
            <a:xfrm>
              <a:off x="5787025" y="692288"/>
              <a:ext cx="3350" cy="106050"/>
            </a:xfrm>
            <a:custGeom>
              <a:avLst/>
              <a:gdLst/>
              <a:ahLst/>
              <a:cxnLst/>
              <a:rect l="l" t="t" r="r" b="b"/>
              <a:pathLst>
                <a:path w="134" h="4242" extrusionOk="0">
                  <a:moveTo>
                    <a:pt x="0" y="1"/>
                  </a:moveTo>
                  <a:lnTo>
                    <a:pt x="0" y="4242"/>
                  </a:lnTo>
                  <a:lnTo>
                    <a:pt x="133" y="424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3" name="Google Shape;2293;p47"/>
            <p:cNvSpPr/>
            <p:nvPr/>
          </p:nvSpPr>
          <p:spPr>
            <a:xfrm>
              <a:off x="59328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4" name="Google Shape;2294;p47"/>
            <p:cNvSpPr/>
            <p:nvPr/>
          </p:nvSpPr>
          <p:spPr>
            <a:xfrm>
              <a:off x="59359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5" name="Google Shape;2295;p47"/>
            <p:cNvSpPr/>
            <p:nvPr/>
          </p:nvSpPr>
          <p:spPr>
            <a:xfrm>
              <a:off x="5977600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47"/>
            <p:cNvSpPr/>
            <p:nvPr/>
          </p:nvSpPr>
          <p:spPr>
            <a:xfrm>
              <a:off x="5935975" y="569013"/>
              <a:ext cx="44750" cy="2900"/>
            </a:xfrm>
            <a:custGeom>
              <a:avLst/>
              <a:gdLst/>
              <a:ahLst/>
              <a:cxnLst/>
              <a:rect l="l" t="t" r="r" b="b"/>
              <a:pathLst>
                <a:path w="1790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47"/>
            <p:cNvSpPr/>
            <p:nvPr/>
          </p:nvSpPr>
          <p:spPr>
            <a:xfrm>
              <a:off x="5935975" y="622563"/>
              <a:ext cx="44750" cy="2925"/>
            </a:xfrm>
            <a:custGeom>
              <a:avLst/>
              <a:gdLst/>
              <a:ahLst/>
              <a:cxnLst/>
              <a:rect l="l" t="t" r="r" b="b"/>
              <a:pathLst>
                <a:path w="1790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8" name="Google Shape;2298;p47"/>
            <p:cNvSpPr/>
            <p:nvPr/>
          </p:nvSpPr>
          <p:spPr>
            <a:xfrm>
              <a:off x="593907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9" name="Google Shape;2299;p47"/>
            <p:cNvSpPr/>
            <p:nvPr/>
          </p:nvSpPr>
          <p:spPr>
            <a:xfrm>
              <a:off x="597450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0" name="Google Shape;2300;p47"/>
            <p:cNvSpPr/>
            <p:nvPr/>
          </p:nvSpPr>
          <p:spPr>
            <a:xfrm>
              <a:off x="59990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1" name="Google Shape;2301;p47"/>
            <p:cNvSpPr/>
            <p:nvPr/>
          </p:nvSpPr>
          <p:spPr>
            <a:xfrm>
              <a:off x="60021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2" name="Google Shape;2302;p47"/>
            <p:cNvSpPr/>
            <p:nvPr/>
          </p:nvSpPr>
          <p:spPr>
            <a:xfrm>
              <a:off x="604377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3" name="Google Shape;2303;p47"/>
            <p:cNvSpPr/>
            <p:nvPr/>
          </p:nvSpPr>
          <p:spPr>
            <a:xfrm>
              <a:off x="600217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0" y="0"/>
                  </a:moveTo>
                  <a:lnTo>
                    <a:pt x="0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4" name="Google Shape;2304;p47"/>
            <p:cNvSpPr/>
            <p:nvPr/>
          </p:nvSpPr>
          <p:spPr>
            <a:xfrm>
              <a:off x="600217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0" y="1"/>
                  </a:moveTo>
                  <a:lnTo>
                    <a:pt x="0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5" name="Google Shape;2305;p47"/>
            <p:cNvSpPr/>
            <p:nvPr/>
          </p:nvSpPr>
          <p:spPr>
            <a:xfrm>
              <a:off x="6005275" y="571888"/>
              <a:ext cx="38525" cy="50925"/>
            </a:xfrm>
            <a:custGeom>
              <a:avLst/>
              <a:gdLst/>
              <a:ahLst/>
              <a:cxnLst/>
              <a:rect l="l" t="t" r="r" b="b"/>
              <a:pathLst>
                <a:path w="1541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6" name="Google Shape;2306;p47"/>
            <p:cNvSpPr/>
            <p:nvPr/>
          </p:nvSpPr>
          <p:spPr>
            <a:xfrm>
              <a:off x="6040675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25" y="203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7" name="Google Shape;2307;p47"/>
            <p:cNvSpPr/>
            <p:nvPr/>
          </p:nvSpPr>
          <p:spPr>
            <a:xfrm>
              <a:off x="60650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5" y="22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8" name="Google Shape;2308;p47"/>
            <p:cNvSpPr/>
            <p:nvPr/>
          </p:nvSpPr>
          <p:spPr>
            <a:xfrm>
              <a:off x="6068125" y="569013"/>
              <a:ext cx="3125" cy="56475"/>
            </a:xfrm>
            <a:custGeom>
              <a:avLst/>
              <a:gdLst/>
              <a:ahLst/>
              <a:cxnLst/>
              <a:rect l="l" t="t" r="r" b="b"/>
              <a:pathLst>
                <a:path w="125" h="2259" extrusionOk="0">
                  <a:moveTo>
                    <a:pt x="1" y="0"/>
                  </a:moveTo>
                  <a:lnTo>
                    <a:pt x="1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9" name="Google Shape;2309;p47"/>
            <p:cNvSpPr/>
            <p:nvPr/>
          </p:nvSpPr>
          <p:spPr>
            <a:xfrm>
              <a:off x="6109750" y="569013"/>
              <a:ext cx="3100" cy="56475"/>
            </a:xfrm>
            <a:custGeom>
              <a:avLst/>
              <a:gdLst/>
              <a:ahLst/>
              <a:cxnLst/>
              <a:rect l="l" t="t" r="r" b="b"/>
              <a:pathLst>
                <a:path w="124" h="2259" extrusionOk="0">
                  <a:moveTo>
                    <a:pt x="0" y="0"/>
                  </a:moveTo>
                  <a:lnTo>
                    <a:pt x="0" y="2258"/>
                  </a:lnTo>
                  <a:lnTo>
                    <a:pt x="124" y="225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0" name="Google Shape;2310;p47"/>
            <p:cNvSpPr/>
            <p:nvPr/>
          </p:nvSpPr>
          <p:spPr>
            <a:xfrm>
              <a:off x="6068125" y="569013"/>
              <a:ext cx="44725" cy="2900"/>
            </a:xfrm>
            <a:custGeom>
              <a:avLst/>
              <a:gdLst/>
              <a:ahLst/>
              <a:cxnLst/>
              <a:rect l="l" t="t" r="r" b="b"/>
              <a:pathLst>
                <a:path w="1789" h="116" extrusionOk="0">
                  <a:moveTo>
                    <a:pt x="1" y="0"/>
                  </a:moveTo>
                  <a:lnTo>
                    <a:pt x="1" y="115"/>
                  </a:lnTo>
                  <a:lnTo>
                    <a:pt x="1789" y="115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1" name="Google Shape;2311;p47"/>
            <p:cNvSpPr/>
            <p:nvPr/>
          </p:nvSpPr>
          <p:spPr>
            <a:xfrm>
              <a:off x="6068125" y="622563"/>
              <a:ext cx="44725" cy="2925"/>
            </a:xfrm>
            <a:custGeom>
              <a:avLst/>
              <a:gdLst/>
              <a:ahLst/>
              <a:cxnLst/>
              <a:rect l="l" t="t" r="r" b="b"/>
              <a:pathLst>
                <a:path w="1789" h="117" extrusionOk="0">
                  <a:moveTo>
                    <a:pt x="1" y="1"/>
                  </a:moveTo>
                  <a:lnTo>
                    <a:pt x="1" y="116"/>
                  </a:lnTo>
                  <a:lnTo>
                    <a:pt x="1789" y="116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2" name="Google Shape;2312;p47"/>
            <p:cNvSpPr/>
            <p:nvPr/>
          </p:nvSpPr>
          <p:spPr>
            <a:xfrm>
              <a:off x="6071225" y="571888"/>
              <a:ext cx="38550" cy="50925"/>
            </a:xfrm>
            <a:custGeom>
              <a:avLst/>
              <a:gdLst/>
              <a:ahLst/>
              <a:cxnLst/>
              <a:rect l="l" t="t" r="r" b="b"/>
              <a:pathLst>
                <a:path w="1542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541" y="203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3" name="Google Shape;2313;p47"/>
            <p:cNvSpPr/>
            <p:nvPr/>
          </p:nvSpPr>
          <p:spPr>
            <a:xfrm>
              <a:off x="6106650" y="571888"/>
              <a:ext cx="3125" cy="50925"/>
            </a:xfrm>
            <a:custGeom>
              <a:avLst/>
              <a:gdLst/>
              <a:ahLst/>
              <a:cxnLst/>
              <a:rect l="l" t="t" r="r" b="b"/>
              <a:pathLst>
                <a:path w="125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4" y="2037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4" name="Google Shape;2314;p47"/>
            <p:cNvSpPr/>
            <p:nvPr/>
          </p:nvSpPr>
          <p:spPr>
            <a:xfrm>
              <a:off x="5921374" y="545333"/>
              <a:ext cx="214076" cy="40308"/>
            </a:xfrm>
            <a:custGeom>
              <a:avLst/>
              <a:gdLst/>
              <a:ahLst/>
              <a:cxnLst/>
              <a:rect l="l" t="t" r="r" b="b"/>
              <a:pathLst>
                <a:path w="8244" h="1612" extrusionOk="0">
                  <a:moveTo>
                    <a:pt x="1" y="0"/>
                  </a:moveTo>
                  <a:lnTo>
                    <a:pt x="1" y="1204"/>
                  </a:lnTo>
                  <a:lnTo>
                    <a:pt x="496" y="1611"/>
                  </a:lnTo>
                  <a:lnTo>
                    <a:pt x="8243" y="1611"/>
                  </a:lnTo>
                  <a:lnTo>
                    <a:pt x="8243" y="407"/>
                  </a:lnTo>
                  <a:lnTo>
                    <a:pt x="496" y="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5" name="Google Shape;2315;p47"/>
            <p:cNvSpPr/>
            <p:nvPr/>
          </p:nvSpPr>
          <p:spPr>
            <a:xfrm>
              <a:off x="5740975" y="516763"/>
              <a:ext cx="71525" cy="71750"/>
            </a:xfrm>
            <a:custGeom>
              <a:avLst/>
              <a:gdLst/>
              <a:ahLst/>
              <a:cxnLst/>
              <a:rect l="l" t="t" r="r" b="b"/>
              <a:pathLst>
                <a:path w="2861" h="2870" extrusionOk="0">
                  <a:moveTo>
                    <a:pt x="1435" y="1"/>
                  </a:moveTo>
                  <a:cubicBezTo>
                    <a:pt x="638" y="1"/>
                    <a:pt x="1" y="638"/>
                    <a:pt x="1" y="1435"/>
                  </a:cubicBezTo>
                  <a:cubicBezTo>
                    <a:pt x="1" y="2223"/>
                    <a:pt x="638" y="2869"/>
                    <a:pt x="1435" y="2869"/>
                  </a:cubicBezTo>
                  <a:cubicBezTo>
                    <a:pt x="2223" y="2869"/>
                    <a:pt x="2861" y="2223"/>
                    <a:pt x="2861" y="1435"/>
                  </a:cubicBezTo>
                  <a:cubicBezTo>
                    <a:pt x="2861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6" name="Google Shape;2316;p47"/>
            <p:cNvSpPr/>
            <p:nvPr/>
          </p:nvSpPr>
          <p:spPr>
            <a:xfrm>
              <a:off x="5737000" y="516763"/>
              <a:ext cx="71725" cy="71750"/>
            </a:xfrm>
            <a:custGeom>
              <a:avLst/>
              <a:gdLst/>
              <a:ahLst/>
              <a:cxnLst/>
              <a:rect l="l" t="t" r="r" b="b"/>
              <a:pathLst>
                <a:path w="2869" h="2870" extrusionOk="0">
                  <a:moveTo>
                    <a:pt x="1435" y="1"/>
                  </a:moveTo>
                  <a:cubicBezTo>
                    <a:pt x="638" y="1"/>
                    <a:pt x="0" y="638"/>
                    <a:pt x="0" y="1435"/>
                  </a:cubicBezTo>
                  <a:cubicBezTo>
                    <a:pt x="0" y="2223"/>
                    <a:pt x="638" y="2869"/>
                    <a:pt x="1435" y="2869"/>
                  </a:cubicBezTo>
                  <a:cubicBezTo>
                    <a:pt x="2223" y="2869"/>
                    <a:pt x="2869" y="2223"/>
                    <a:pt x="2869" y="1435"/>
                  </a:cubicBezTo>
                  <a:cubicBezTo>
                    <a:pt x="2869" y="638"/>
                    <a:pt x="2223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7" name="Google Shape;2317;p47"/>
            <p:cNvSpPr/>
            <p:nvPr/>
          </p:nvSpPr>
          <p:spPr>
            <a:xfrm>
              <a:off x="5738550" y="521538"/>
              <a:ext cx="68650" cy="62300"/>
            </a:xfrm>
            <a:custGeom>
              <a:avLst/>
              <a:gdLst/>
              <a:ahLst/>
              <a:cxnLst/>
              <a:rect l="l" t="t" r="r" b="b"/>
              <a:pathLst>
                <a:path w="2746" h="2492" extrusionOk="0">
                  <a:moveTo>
                    <a:pt x="1367" y="0"/>
                  </a:moveTo>
                  <a:cubicBezTo>
                    <a:pt x="1276" y="0"/>
                    <a:pt x="1182" y="10"/>
                    <a:pt x="1089" y="31"/>
                  </a:cubicBezTo>
                  <a:cubicBezTo>
                    <a:pt x="416" y="191"/>
                    <a:pt x="0" y="863"/>
                    <a:pt x="160" y="1536"/>
                  </a:cubicBezTo>
                  <a:cubicBezTo>
                    <a:pt x="296" y="2105"/>
                    <a:pt x="808" y="2491"/>
                    <a:pt x="1369" y="2491"/>
                  </a:cubicBezTo>
                  <a:cubicBezTo>
                    <a:pt x="1464" y="2491"/>
                    <a:pt x="1560" y="2480"/>
                    <a:pt x="1656" y="2457"/>
                  </a:cubicBezTo>
                  <a:cubicBezTo>
                    <a:pt x="2329" y="2298"/>
                    <a:pt x="2745" y="1634"/>
                    <a:pt x="2586" y="961"/>
                  </a:cubicBezTo>
                  <a:cubicBezTo>
                    <a:pt x="2449" y="382"/>
                    <a:pt x="1932" y="0"/>
                    <a:pt x="1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8" name="Google Shape;2318;p47"/>
            <p:cNvSpPr/>
            <p:nvPr/>
          </p:nvSpPr>
          <p:spPr>
            <a:xfrm>
              <a:off x="5741650" y="521413"/>
              <a:ext cx="35225" cy="62225"/>
            </a:xfrm>
            <a:custGeom>
              <a:avLst/>
              <a:gdLst/>
              <a:ahLst/>
              <a:cxnLst/>
              <a:rect l="l" t="t" r="r" b="b"/>
              <a:pathLst>
                <a:path w="1409" h="2489" extrusionOk="0">
                  <a:moveTo>
                    <a:pt x="1249" y="1"/>
                  </a:moveTo>
                  <a:cubicBezTo>
                    <a:pt x="558" y="1"/>
                    <a:pt x="0" y="559"/>
                    <a:pt x="0" y="1249"/>
                  </a:cubicBezTo>
                  <a:cubicBezTo>
                    <a:pt x="0" y="1931"/>
                    <a:pt x="558" y="2489"/>
                    <a:pt x="1249" y="2489"/>
                  </a:cubicBezTo>
                  <a:cubicBezTo>
                    <a:pt x="1302" y="2489"/>
                    <a:pt x="1355" y="2489"/>
                    <a:pt x="1408" y="2480"/>
                  </a:cubicBezTo>
                  <a:cubicBezTo>
                    <a:pt x="788" y="2400"/>
                    <a:pt x="319" y="1878"/>
                    <a:pt x="319" y="1249"/>
                  </a:cubicBezTo>
                  <a:cubicBezTo>
                    <a:pt x="319" y="612"/>
                    <a:pt x="788" y="89"/>
                    <a:pt x="1408" y="10"/>
                  </a:cubicBezTo>
                  <a:cubicBezTo>
                    <a:pt x="1355" y="10"/>
                    <a:pt x="1302" y="1"/>
                    <a:pt x="1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9" name="Google Shape;2319;p47"/>
            <p:cNvSpPr/>
            <p:nvPr/>
          </p:nvSpPr>
          <p:spPr>
            <a:xfrm>
              <a:off x="5907875" y="362938"/>
              <a:ext cx="43625" cy="98750"/>
            </a:xfrm>
            <a:custGeom>
              <a:avLst/>
              <a:gdLst/>
              <a:ahLst/>
              <a:cxnLst/>
              <a:rect l="l" t="t" r="r" b="b"/>
              <a:pathLst>
                <a:path w="1745" h="3950" extrusionOk="0">
                  <a:moveTo>
                    <a:pt x="0" y="1"/>
                  </a:moveTo>
                  <a:lnTo>
                    <a:pt x="0" y="2975"/>
                  </a:lnTo>
                  <a:lnTo>
                    <a:pt x="1745" y="3949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0" name="Google Shape;2320;p47"/>
            <p:cNvSpPr/>
            <p:nvPr/>
          </p:nvSpPr>
          <p:spPr>
            <a:xfrm>
              <a:off x="5951475" y="362938"/>
              <a:ext cx="43850" cy="98750"/>
            </a:xfrm>
            <a:custGeom>
              <a:avLst/>
              <a:gdLst/>
              <a:ahLst/>
              <a:cxnLst/>
              <a:rect l="l" t="t" r="r" b="b"/>
              <a:pathLst>
                <a:path w="1754" h="3950" extrusionOk="0">
                  <a:moveTo>
                    <a:pt x="1" y="1"/>
                  </a:moveTo>
                  <a:lnTo>
                    <a:pt x="1" y="3949"/>
                  </a:lnTo>
                  <a:lnTo>
                    <a:pt x="1754" y="3949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21" name="Google Shape;2321;p47"/>
          <p:cNvGrpSpPr/>
          <p:nvPr/>
        </p:nvGrpSpPr>
        <p:grpSpPr>
          <a:xfrm>
            <a:off x="6431571" y="4559871"/>
            <a:ext cx="2645229" cy="2298079"/>
            <a:chOff x="5632418" y="1229663"/>
            <a:chExt cx="2900895" cy="2520192"/>
          </a:xfrm>
        </p:grpSpPr>
        <p:grpSp>
          <p:nvGrpSpPr>
            <p:cNvPr id="2322" name="Google Shape;2322;p47"/>
            <p:cNvGrpSpPr/>
            <p:nvPr/>
          </p:nvGrpSpPr>
          <p:grpSpPr>
            <a:xfrm>
              <a:off x="5632418" y="1229663"/>
              <a:ext cx="2900895" cy="2520192"/>
              <a:chOff x="1175750" y="1721763"/>
              <a:chExt cx="495600" cy="430552"/>
            </a:xfrm>
          </p:grpSpPr>
          <p:sp>
            <p:nvSpPr>
              <p:cNvPr id="2323" name="Google Shape;2323;p47"/>
              <p:cNvSpPr/>
              <p:nvPr/>
            </p:nvSpPr>
            <p:spPr>
              <a:xfrm>
                <a:off x="1614675" y="1952613"/>
                <a:ext cx="33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490" extrusionOk="0">
                    <a:moveTo>
                      <a:pt x="0" y="1"/>
                    </a:moveTo>
                    <a:lnTo>
                      <a:pt x="0" y="4490"/>
                    </a:lnTo>
                    <a:lnTo>
                      <a:pt x="133" y="449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4" name="Google Shape;2324;p47"/>
              <p:cNvSpPr/>
              <p:nvPr/>
            </p:nvSpPr>
            <p:spPr>
              <a:xfrm>
                <a:off x="1614675" y="1952613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5" name="Google Shape;2325;p47"/>
              <p:cNvSpPr/>
              <p:nvPr/>
            </p:nvSpPr>
            <p:spPr>
              <a:xfrm>
                <a:off x="1614675" y="2061738"/>
                <a:ext cx="49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" extrusionOk="0">
                    <a:moveTo>
                      <a:pt x="0" y="1"/>
                    </a:moveTo>
                    <a:lnTo>
                      <a:pt x="0" y="125"/>
                    </a:lnTo>
                    <a:lnTo>
                      <a:pt x="1984" y="125"/>
                    </a:lnTo>
                    <a:lnTo>
                      <a:pt x="19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6" name="Google Shape;2326;p47"/>
              <p:cNvSpPr/>
              <p:nvPr/>
            </p:nvSpPr>
            <p:spPr>
              <a:xfrm>
                <a:off x="1618000" y="1955713"/>
                <a:ext cx="429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718" y="424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7" name="Google Shape;2327;p47"/>
              <p:cNvSpPr/>
              <p:nvPr/>
            </p:nvSpPr>
            <p:spPr>
              <a:xfrm>
                <a:off x="1618000" y="1955713"/>
                <a:ext cx="35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242" extrusionOk="0">
                    <a:moveTo>
                      <a:pt x="0" y="1"/>
                    </a:moveTo>
                    <a:lnTo>
                      <a:pt x="0" y="4242"/>
                    </a:lnTo>
                    <a:lnTo>
                      <a:pt x="142" y="42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00D2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8" name="Google Shape;2328;p47"/>
              <p:cNvSpPr/>
              <p:nvPr/>
            </p:nvSpPr>
            <p:spPr>
              <a:xfrm>
                <a:off x="1381150" y="1767138"/>
                <a:ext cx="27450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5407" extrusionOk="0">
                    <a:moveTo>
                      <a:pt x="5490" y="1"/>
                    </a:moveTo>
                    <a:lnTo>
                      <a:pt x="1" y="4755"/>
                    </a:lnTo>
                    <a:lnTo>
                      <a:pt x="1" y="15406"/>
                    </a:lnTo>
                    <a:lnTo>
                      <a:pt x="10979" y="15406"/>
                    </a:lnTo>
                    <a:lnTo>
                      <a:pt x="10979" y="4755"/>
                    </a:lnTo>
                    <a:lnTo>
                      <a:pt x="5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9" name="Google Shape;2329;p47"/>
              <p:cNvSpPr/>
              <p:nvPr/>
            </p:nvSpPr>
            <p:spPr>
              <a:xfrm>
                <a:off x="1518400" y="1767138"/>
                <a:ext cx="152950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15407" extrusionOk="0">
                    <a:moveTo>
                      <a:pt x="0" y="1"/>
                    </a:moveTo>
                    <a:lnTo>
                      <a:pt x="5489" y="4755"/>
                    </a:lnTo>
                    <a:lnTo>
                      <a:pt x="5489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0" name="Google Shape;2330;p47"/>
              <p:cNvSpPr/>
              <p:nvPr/>
            </p:nvSpPr>
            <p:spPr>
              <a:xfrm>
                <a:off x="1181950" y="1767138"/>
                <a:ext cx="2536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10147" h="15407" extrusionOk="0">
                    <a:moveTo>
                      <a:pt x="4658" y="1"/>
                    </a:moveTo>
                    <a:lnTo>
                      <a:pt x="0" y="4755"/>
                    </a:lnTo>
                    <a:lnTo>
                      <a:pt x="0" y="15406"/>
                    </a:lnTo>
                    <a:lnTo>
                      <a:pt x="10147" y="15406"/>
                    </a:lnTo>
                    <a:lnTo>
                      <a:pt x="10147" y="4755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/>
                  <a:t>++</a:t>
                </a:r>
                <a:endParaRPr sz="2400"/>
              </a:p>
            </p:txBody>
          </p:sp>
          <p:sp>
            <p:nvSpPr>
              <p:cNvPr id="2331" name="Google Shape;2331;p47"/>
              <p:cNvSpPr/>
              <p:nvPr/>
            </p:nvSpPr>
            <p:spPr>
              <a:xfrm>
                <a:off x="1296163" y="1767138"/>
                <a:ext cx="152975" cy="38517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15407" extrusionOk="0">
                    <a:moveTo>
                      <a:pt x="1" y="1"/>
                    </a:moveTo>
                    <a:lnTo>
                      <a:pt x="5490" y="4755"/>
                    </a:lnTo>
                    <a:lnTo>
                      <a:pt x="5490" y="15406"/>
                    </a:lnTo>
                    <a:lnTo>
                      <a:pt x="6118" y="15406"/>
                    </a:lnTo>
                    <a:lnTo>
                      <a:pt x="6118" y="4755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2" name="Google Shape;2332;p47"/>
              <p:cNvSpPr/>
              <p:nvPr/>
            </p:nvSpPr>
            <p:spPr>
              <a:xfrm>
                <a:off x="1434050" y="1885988"/>
                <a:ext cx="157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0653" extrusionOk="0">
                    <a:moveTo>
                      <a:pt x="1" y="1"/>
                    </a:moveTo>
                    <a:lnTo>
                      <a:pt x="1" y="10652"/>
                    </a:lnTo>
                    <a:lnTo>
                      <a:pt x="629" y="10652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3" name="Google Shape;2333;p47"/>
              <p:cNvSpPr/>
              <p:nvPr/>
            </p:nvSpPr>
            <p:spPr>
              <a:xfrm>
                <a:off x="1316075" y="1771113"/>
                <a:ext cx="3455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5021" extrusionOk="0">
                    <a:moveTo>
                      <a:pt x="1" y="1"/>
                    </a:moveTo>
                    <a:lnTo>
                      <a:pt x="5835" y="5021"/>
                    </a:lnTo>
                    <a:lnTo>
                      <a:pt x="13821" y="5021"/>
                    </a:lnTo>
                    <a:lnTo>
                      <a:pt x="804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4" name="Google Shape;2334;p47"/>
              <p:cNvSpPr/>
              <p:nvPr/>
            </p:nvSpPr>
            <p:spPr>
              <a:xfrm>
                <a:off x="1449776" y="1893514"/>
                <a:ext cx="20586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8022" h="10352" extrusionOk="0">
                    <a:moveTo>
                      <a:pt x="0" y="1"/>
                    </a:moveTo>
                    <a:lnTo>
                      <a:pt x="0" y="10351"/>
                    </a:lnTo>
                    <a:lnTo>
                      <a:pt x="8022" y="10351"/>
                    </a:lnTo>
                    <a:lnTo>
                      <a:pt x="8022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5" name="Google Shape;2335;p47"/>
              <p:cNvSpPr/>
              <p:nvPr/>
            </p:nvSpPr>
            <p:spPr>
              <a:xfrm>
                <a:off x="1461950" y="1896613"/>
                <a:ext cx="1996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7986" y="284"/>
                    </a:lnTo>
                    <a:lnTo>
                      <a:pt x="7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6" name="Google Shape;2336;p47"/>
              <p:cNvSpPr/>
              <p:nvPr/>
            </p:nvSpPr>
            <p:spPr>
              <a:xfrm>
                <a:off x="1449775" y="1885988"/>
                <a:ext cx="122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710" extrusionOk="0">
                    <a:moveTo>
                      <a:pt x="0" y="1"/>
                    </a:moveTo>
                    <a:lnTo>
                      <a:pt x="0" y="302"/>
                    </a:lnTo>
                    <a:lnTo>
                      <a:pt x="487" y="709"/>
                    </a:lnTo>
                    <a:lnTo>
                      <a:pt x="487" y="4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7" name="Google Shape;2337;p47"/>
              <p:cNvSpPr/>
              <p:nvPr/>
            </p:nvSpPr>
            <p:spPr>
              <a:xfrm>
                <a:off x="1175750" y="1948188"/>
                <a:ext cx="266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643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10643" y="877"/>
                    </a:lnTo>
                    <a:lnTo>
                      <a:pt x="106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8" name="Google Shape;2338;p47"/>
              <p:cNvSpPr/>
              <p:nvPr/>
            </p:nvSpPr>
            <p:spPr>
              <a:xfrm>
                <a:off x="1442026" y="1948190"/>
                <a:ext cx="229315" cy="21946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878" extrusionOk="0">
                    <a:moveTo>
                      <a:pt x="1" y="1"/>
                    </a:moveTo>
                    <a:lnTo>
                      <a:pt x="1" y="877"/>
                    </a:lnTo>
                    <a:lnTo>
                      <a:pt x="9377" y="877"/>
                    </a:lnTo>
                    <a:lnTo>
                      <a:pt x="9377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9" name="Google Shape;2339;p47"/>
              <p:cNvSpPr/>
              <p:nvPr/>
            </p:nvSpPr>
            <p:spPr>
              <a:xfrm>
                <a:off x="1182382" y="1970110"/>
                <a:ext cx="259238" cy="6651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10430" y="266"/>
                    </a:lnTo>
                    <a:lnTo>
                      <a:pt x="104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0" name="Google Shape;2340;p47"/>
              <p:cNvSpPr/>
              <p:nvPr/>
            </p:nvSpPr>
            <p:spPr>
              <a:xfrm>
                <a:off x="1441576" y="1970335"/>
                <a:ext cx="214334" cy="6426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257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9191" y="257"/>
                    </a:lnTo>
                    <a:lnTo>
                      <a:pt x="9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1" name="Google Shape;2341;p47"/>
              <p:cNvSpPr/>
              <p:nvPr/>
            </p:nvSpPr>
            <p:spPr>
              <a:xfrm>
                <a:off x="1518175" y="2118638"/>
                <a:ext cx="571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347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285" y="1346"/>
                    </a:lnTo>
                    <a:lnTo>
                      <a:pt x="2285" y="868"/>
                    </a:lnTo>
                    <a:lnTo>
                      <a:pt x="1585" y="868"/>
                    </a:lnTo>
                    <a:lnTo>
                      <a:pt x="1585" y="461"/>
                    </a:lnTo>
                    <a:lnTo>
                      <a:pt x="841" y="461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2" name="Google Shape;2342;p47"/>
              <p:cNvSpPr/>
              <p:nvPr/>
            </p:nvSpPr>
            <p:spPr>
              <a:xfrm>
                <a:off x="1539200" y="2118638"/>
                <a:ext cx="511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61" extrusionOk="0">
                    <a:moveTo>
                      <a:pt x="0" y="0"/>
                    </a:moveTo>
                    <a:lnTo>
                      <a:pt x="0" y="461"/>
                    </a:lnTo>
                    <a:lnTo>
                      <a:pt x="2046" y="461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3" name="Google Shape;2343;p47"/>
              <p:cNvSpPr/>
              <p:nvPr/>
            </p:nvSpPr>
            <p:spPr>
              <a:xfrm>
                <a:off x="1539200" y="2127938"/>
                <a:ext cx="511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4" name="Google Shape;2344;p47"/>
              <p:cNvSpPr/>
              <p:nvPr/>
            </p:nvSpPr>
            <p:spPr>
              <a:xfrm>
                <a:off x="1557575" y="2130138"/>
                <a:ext cx="513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08" extrusionOk="0">
                    <a:moveTo>
                      <a:pt x="0" y="1"/>
                    </a:moveTo>
                    <a:lnTo>
                      <a:pt x="0" y="408"/>
                    </a:lnTo>
                    <a:lnTo>
                      <a:pt x="2054" y="408"/>
                    </a:lnTo>
                    <a:lnTo>
                      <a:pt x="20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5" name="Google Shape;2345;p47"/>
              <p:cNvSpPr/>
              <p:nvPr/>
            </p:nvSpPr>
            <p:spPr>
              <a:xfrm>
                <a:off x="1575275" y="2140313"/>
                <a:ext cx="511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80" extrusionOk="0">
                    <a:moveTo>
                      <a:pt x="1" y="1"/>
                    </a:moveTo>
                    <a:lnTo>
                      <a:pt x="1" y="479"/>
                    </a:lnTo>
                    <a:lnTo>
                      <a:pt x="2046" y="479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6" name="Google Shape;2346;p47"/>
              <p:cNvSpPr/>
              <p:nvPr/>
            </p:nvSpPr>
            <p:spPr>
              <a:xfrm>
                <a:off x="1557575" y="2138113"/>
                <a:ext cx="513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89" extrusionOk="0">
                    <a:moveTo>
                      <a:pt x="0" y="0"/>
                    </a:moveTo>
                    <a:lnTo>
                      <a:pt x="0" y="89"/>
                    </a:lnTo>
                    <a:lnTo>
                      <a:pt x="2054" y="89"/>
                    </a:ln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7" name="Google Shape;2347;p47"/>
              <p:cNvSpPr/>
              <p:nvPr/>
            </p:nvSpPr>
            <p:spPr>
              <a:xfrm>
                <a:off x="1575275" y="2150063"/>
                <a:ext cx="511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90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2046" y="89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F6D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8" name="Google Shape;2348;p47"/>
              <p:cNvSpPr/>
              <p:nvPr/>
            </p:nvSpPr>
            <p:spPr>
              <a:xfrm>
                <a:off x="1518175" y="2012613"/>
                <a:ext cx="7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4242" extrusionOk="0">
                    <a:moveTo>
                      <a:pt x="1443" y="0"/>
                    </a:moveTo>
                    <a:cubicBezTo>
                      <a:pt x="647" y="0"/>
                      <a:pt x="0" y="647"/>
                      <a:pt x="0" y="1443"/>
                    </a:cubicBezTo>
                    <a:lnTo>
                      <a:pt x="0" y="4241"/>
                    </a:lnTo>
                    <a:lnTo>
                      <a:pt x="2887" y="4241"/>
                    </a:lnTo>
                    <a:lnTo>
                      <a:pt x="2887" y="1443"/>
                    </a:lnTo>
                    <a:cubicBezTo>
                      <a:pt x="2887" y="647"/>
                      <a:pt x="2240" y="0"/>
                      <a:pt x="1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9" name="Google Shape;2349;p47"/>
              <p:cNvSpPr/>
              <p:nvPr/>
            </p:nvSpPr>
            <p:spPr>
              <a:xfrm>
                <a:off x="1521925" y="2016363"/>
                <a:ext cx="646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4092" extrusionOk="0">
                    <a:moveTo>
                      <a:pt x="1293" y="1"/>
                    </a:moveTo>
                    <a:cubicBezTo>
                      <a:pt x="576" y="1"/>
                      <a:pt x="1" y="576"/>
                      <a:pt x="1" y="1293"/>
                    </a:cubicBezTo>
                    <a:lnTo>
                      <a:pt x="1" y="4091"/>
                    </a:lnTo>
                    <a:lnTo>
                      <a:pt x="2586" y="4091"/>
                    </a:lnTo>
                    <a:lnTo>
                      <a:pt x="2586" y="1293"/>
                    </a:lnTo>
                    <a:cubicBezTo>
                      <a:pt x="2586" y="576"/>
                      <a:pt x="2002" y="1"/>
                      <a:pt x="1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0" name="Google Shape;2350;p47"/>
              <p:cNvSpPr/>
              <p:nvPr/>
            </p:nvSpPr>
            <p:spPr>
              <a:xfrm>
                <a:off x="1548500" y="2016363"/>
                <a:ext cx="3810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092" extrusionOk="0">
                    <a:moveTo>
                      <a:pt x="230" y="1"/>
                    </a:moveTo>
                    <a:cubicBezTo>
                      <a:pt x="151" y="1"/>
                      <a:pt x="80" y="1"/>
                      <a:pt x="0" y="19"/>
                    </a:cubicBezTo>
                    <a:cubicBezTo>
                      <a:pt x="611" y="125"/>
                      <a:pt x="1072" y="656"/>
                      <a:pt x="1072" y="1293"/>
                    </a:cubicBezTo>
                    <a:lnTo>
                      <a:pt x="1072" y="4091"/>
                    </a:lnTo>
                    <a:lnTo>
                      <a:pt x="1523" y="4091"/>
                    </a:lnTo>
                    <a:lnTo>
                      <a:pt x="1523" y="1293"/>
                    </a:lnTo>
                    <a:cubicBezTo>
                      <a:pt x="1523" y="576"/>
                      <a:pt x="939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1" name="Google Shape;2351;p47"/>
              <p:cNvSpPr/>
              <p:nvPr/>
            </p:nvSpPr>
            <p:spPr>
              <a:xfrm>
                <a:off x="1521925" y="2030088"/>
                <a:ext cx="4695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543" extrusionOk="0">
                    <a:moveTo>
                      <a:pt x="851" y="1"/>
                    </a:moveTo>
                    <a:cubicBezTo>
                      <a:pt x="523" y="1"/>
                      <a:pt x="240" y="151"/>
                      <a:pt x="54" y="381"/>
                    </a:cubicBezTo>
                    <a:cubicBezTo>
                      <a:pt x="18" y="497"/>
                      <a:pt x="1" y="621"/>
                      <a:pt x="1" y="744"/>
                    </a:cubicBezTo>
                    <a:lnTo>
                      <a:pt x="1" y="3542"/>
                    </a:lnTo>
                    <a:lnTo>
                      <a:pt x="1878" y="3542"/>
                    </a:lnTo>
                    <a:lnTo>
                      <a:pt x="1878" y="1037"/>
                    </a:lnTo>
                    <a:cubicBezTo>
                      <a:pt x="1878" y="461"/>
                      <a:pt x="1417" y="10"/>
                      <a:pt x="851" y="10"/>
                    </a:cubicBez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2" name="Google Shape;2352;p47"/>
              <p:cNvSpPr/>
              <p:nvPr/>
            </p:nvSpPr>
            <p:spPr>
              <a:xfrm>
                <a:off x="1521925" y="2034513"/>
                <a:ext cx="42525" cy="841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3366" extrusionOk="0">
                    <a:moveTo>
                      <a:pt x="851" y="1"/>
                    </a:moveTo>
                    <a:cubicBezTo>
                      <a:pt x="408" y="1"/>
                      <a:pt x="54" y="328"/>
                      <a:pt x="1" y="753"/>
                    </a:cubicBezTo>
                    <a:lnTo>
                      <a:pt x="1" y="3365"/>
                    </a:lnTo>
                    <a:lnTo>
                      <a:pt x="1701" y="3365"/>
                    </a:lnTo>
                    <a:lnTo>
                      <a:pt x="1701" y="851"/>
                    </a:lnTo>
                    <a:cubicBezTo>
                      <a:pt x="1701" y="382"/>
                      <a:pt x="1320" y="1"/>
                      <a:pt x="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3" name="Google Shape;2353;p47"/>
              <p:cNvSpPr/>
              <p:nvPr/>
            </p:nvSpPr>
            <p:spPr>
              <a:xfrm>
                <a:off x="1449775" y="1893513"/>
                <a:ext cx="205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1613" extrusionOk="0">
                    <a:moveTo>
                      <a:pt x="0" y="1"/>
                    </a:moveTo>
                    <a:lnTo>
                      <a:pt x="0" y="1205"/>
                    </a:lnTo>
                    <a:lnTo>
                      <a:pt x="487" y="1612"/>
                    </a:lnTo>
                    <a:lnTo>
                      <a:pt x="8234" y="1612"/>
                    </a:lnTo>
                    <a:lnTo>
                      <a:pt x="8234" y="408"/>
                    </a:lnTo>
                    <a:lnTo>
                      <a:pt x="487" y="4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4" name="Google Shape;2354;p47"/>
              <p:cNvSpPr/>
              <p:nvPr/>
            </p:nvSpPr>
            <p:spPr>
              <a:xfrm>
                <a:off x="1265890" y="1843788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4" y="0"/>
                    </a:moveTo>
                    <a:cubicBezTo>
                      <a:pt x="1473" y="0"/>
                      <a:pt x="1361" y="13"/>
                      <a:pt x="1249" y="40"/>
                    </a:cubicBezTo>
                    <a:cubicBezTo>
                      <a:pt x="478" y="217"/>
                      <a:pt x="0" y="988"/>
                      <a:pt x="186" y="1758"/>
                    </a:cubicBezTo>
                    <a:cubicBezTo>
                      <a:pt x="338" y="2420"/>
                      <a:pt x="929" y="2866"/>
                      <a:pt x="1580" y="2866"/>
                    </a:cubicBezTo>
                    <a:cubicBezTo>
                      <a:pt x="1687" y="2866"/>
                      <a:pt x="1795" y="2854"/>
                      <a:pt x="1904" y="2829"/>
                    </a:cubicBezTo>
                    <a:cubicBezTo>
                      <a:pt x="2674" y="2643"/>
                      <a:pt x="3152" y="1873"/>
                      <a:pt x="2975" y="1103"/>
                    </a:cubicBezTo>
                    <a:cubicBezTo>
                      <a:pt x="2816" y="445"/>
                      <a:pt x="2231" y="0"/>
                      <a:pt x="15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5" name="Google Shape;2355;p47"/>
              <p:cNvSpPr/>
              <p:nvPr/>
            </p:nvSpPr>
            <p:spPr>
              <a:xfrm>
                <a:off x="1261625" y="1843613"/>
                <a:ext cx="788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67" extrusionOk="0">
                    <a:moveTo>
                      <a:pt x="1585" y="0"/>
                    </a:moveTo>
                    <a:cubicBezTo>
                      <a:pt x="1474" y="0"/>
                      <a:pt x="1362" y="13"/>
                      <a:pt x="1249" y="40"/>
                    </a:cubicBezTo>
                    <a:cubicBezTo>
                      <a:pt x="479" y="217"/>
                      <a:pt x="1" y="988"/>
                      <a:pt x="187" y="1758"/>
                    </a:cubicBezTo>
                    <a:cubicBezTo>
                      <a:pt x="339" y="2420"/>
                      <a:pt x="929" y="2866"/>
                      <a:pt x="1581" y="2866"/>
                    </a:cubicBezTo>
                    <a:cubicBezTo>
                      <a:pt x="1688" y="2866"/>
                      <a:pt x="1796" y="2854"/>
                      <a:pt x="1904" y="2829"/>
                    </a:cubicBezTo>
                    <a:cubicBezTo>
                      <a:pt x="2675" y="2643"/>
                      <a:pt x="3153" y="1873"/>
                      <a:pt x="2976" y="1103"/>
                    </a:cubicBezTo>
                    <a:cubicBezTo>
                      <a:pt x="2824" y="445"/>
                      <a:pt x="2234" y="0"/>
                      <a:pt x="1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6" name="Google Shape;2356;p47"/>
              <p:cNvSpPr/>
              <p:nvPr/>
            </p:nvSpPr>
            <p:spPr>
              <a:xfrm>
                <a:off x="1266950" y="1848263"/>
                <a:ext cx="6842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492" extrusionOk="0">
                    <a:moveTo>
                      <a:pt x="1361" y="0"/>
                    </a:moveTo>
                    <a:cubicBezTo>
                      <a:pt x="1269" y="0"/>
                      <a:pt x="1175" y="10"/>
                      <a:pt x="1080" y="31"/>
                    </a:cubicBezTo>
                    <a:cubicBezTo>
                      <a:pt x="416" y="191"/>
                      <a:pt x="0" y="864"/>
                      <a:pt x="151" y="1528"/>
                    </a:cubicBezTo>
                    <a:cubicBezTo>
                      <a:pt x="287" y="2104"/>
                      <a:pt x="800" y="2491"/>
                      <a:pt x="1361" y="2491"/>
                    </a:cubicBezTo>
                    <a:cubicBezTo>
                      <a:pt x="1455" y="2491"/>
                      <a:pt x="1551" y="2480"/>
                      <a:pt x="1647" y="2457"/>
                    </a:cubicBezTo>
                    <a:cubicBezTo>
                      <a:pt x="2320" y="2298"/>
                      <a:pt x="2736" y="1634"/>
                      <a:pt x="2577" y="961"/>
                    </a:cubicBezTo>
                    <a:cubicBezTo>
                      <a:pt x="2440" y="382"/>
                      <a:pt x="1929" y="0"/>
                      <a:pt x="1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7" name="Google Shape;2357;p47"/>
              <p:cNvSpPr/>
              <p:nvPr/>
            </p:nvSpPr>
            <p:spPr>
              <a:xfrm>
                <a:off x="1270050" y="1848363"/>
                <a:ext cx="350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489" extrusionOk="0">
                    <a:moveTo>
                      <a:pt x="1240" y="1"/>
                    </a:moveTo>
                    <a:cubicBezTo>
                      <a:pt x="558" y="1"/>
                      <a:pt x="0" y="559"/>
                      <a:pt x="0" y="1249"/>
                    </a:cubicBezTo>
                    <a:cubicBezTo>
                      <a:pt x="0" y="1931"/>
                      <a:pt x="558" y="2489"/>
                      <a:pt x="1240" y="2489"/>
                    </a:cubicBezTo>
                    <a:cubicBezTo>
                      <a:pt x="1293" y="2489"/>
                      <a:pt x="1346" y="2489"/>
                      <a:pt x="1399" y="2480"/>
                    </a:cubicBezTo>
                    <a:cubicBezTo>
                      <a:pt x="788" y="2400"/>
                      <a:pt x="310" y="1878"/>
                      <a:pt x="310" y="1249"/>
                    </a:cubicBezTo>
                    <a:cubicBezTo>
                      <a:pt x="310" y="612"/>
                      <a:pt x="788" y="89"/>
                      <a:pt x="1399" y="10"/>
                    </a:cubicBezTo>
                    <a:cubicBezTo>
                      <a:pt x="1346" y="10"/>
                      <a:pt x="1293" y="1"/>
                      <a:pt x="1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8" name="Google Shape;2358;p47"/>
              <p:cNvSpPr/>
              <p:nvPr/>
            </p:nvSpPr>
            <p:spPr>
              <a:xfrm>
                <a:off x="1458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9" name="Google Shape;2359;p47"/>
              <p:cNvSpPr/>
              <p:nvPr/>
            </p:nvSpPr>
            <p:spPr>
              <a:xfrm>
                <a:off x="14619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0" name="Google Shape;2360;p47"/>
              <p:cNvSpPr/>
              <p:nvPr/>
            </p:nvSpPr>
            <p:spPr>
              <a:xfrm>
                <a:off x="15035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1" y="0"/>
                    </a:moveTo>
                    <a:lnTo>
                      <a:pt x="1" y="3285"/>
                    </a:lnTo>
                    <a:lnTo>
                      <a:pt x="125" y="328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1" name="Google Shape;2361;p47"/>
              <p:cNvSpPr/>
              <p:nvPr/>
            </p:nvSpPr>
            <p:spPr>
              <a:xfrm>
                <a:off x="14619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2" name="Google Shape;2362;p47"/>
              <p:cNvSpPr/>
              <p:nvPr/>
            </p:nvSpPr>
            <p:spPr>
              <a:xfrm>
                <a:off x="14619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3" name="Google Shape;2363;p47"/>
              <p:cNvSpPr/>
              <p:nvPr/>
            </p:nvSpPr>
            <p:spPr>
              <a:xfrm>
                <a:off x="1465275" y="2005313"/>
                <a:ext cx="3830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32" y="3002"/>
                    </a:lnTo>
                    <a:lnTo>
                      <a:pt x="15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4" name="Google Shape;2364;p47"/>
              <p:cNvSpPr/>
              <p:nvPr/>
            </p:nvSpPr>
            <p:spPr>
              <a:xfrm>
                <a:off x="1500450" y="2005313"/>
                <a:ext cx="31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2" extrusionOk="0">
                    <a:moveTo>
                      <a:pt x="1" y="0"/>
                    </a:moveTo>
                    <a:lnTo>
                      <a:pt x="1" y="3002"/>
                    </a:lnTo>
                    <a:lnTo>
                      <a:pt x="125" y="300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5" name="Google Shape;2365;p47"/>
              <p:cNvSpPr/>
              <p:nvPr/>
            </p:nvSpPr>
            <p:spPr>
              <a:xfrm>
                <a:off x="15967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6" name="Google Shape;2366;p47"/>
              <p:cNvSpPr/>
              <p:nvPr/>
            </p:nvSpPr>
            <p:spPr>
              <a:xfrm>
                <a:off x="1599850" y="2001763"/>
                <a:ext cx="3125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286" extrusionOk="0">
                    <a:moveTo>
                      <a:pt x="0" y="0"/>
                    </a:moveTo>
                    <a:lnTo>
                      <a:pt x="0" y="3285"/>
                    </a:lnTo>
                    <a:lnTo>
                      <a:pt x="124" y="328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7" name="Google Shape;2367;p47"/>
              <p:cNvSpPr/>
              <p:nvPr/>
            </p:nvSpPr>
            <p:spPr>
              <a:xfrm>
                <a:off x="1599850" y="2001763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0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8" name="Google Shape;2368;p47"/>
              <p:cNvSpPr/>
              <p:nvPr/>
            </p:nvSpPr>
            <p:spPr>
              <a:xfrm>
                <a:off x="1599850" y="2080338"/>
                <a:ext cx="447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43" extrusionOk="0">
                    <a:moveTo>
                      <a:pt x="0" y="1"/>
                    </a:moveTo>
                    <a:lnTo>
                      <a:pt x="0" y="142"/>
                    </a:lnTo>
                    <a:lnTo>
                      <a:pt x="1789" y="142"/>
                    </a:lnTo>
                    <a:lnTo>
                      <a:pt x="17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9" name="Google Shape;2369;p47"/>
              <p:cNvSpPr/>
              <p:nvPr/>
            </p:nvSpPr>
            <p:spPr>
              <a:xfrm>
                <a:off x="1602950" y="2005313"/>
                <a:ext cx="385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002" extrusionOk="0">
                    <a:moveTo>
                      <a:pt x="0" y="0"/>
                    </a:moveTo>
                    <a:lnTo>
                      <a:pt x="0" y="3002"/>
                    </a:lnTo>
                    <a:lnTo>
                      <a:pt x="1541" y="3002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0" name="Google Shape;2370;p47"/>
              <p:cNvSpPr/>
              <p:nvPr/>
            </p:nvSpPr>
            <p:spPr>
              <a:xfrm>
                <a:off x="1247025" y="2003538"/>
                <a:ext cx="81925" cy="1487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5951" extrusionOk="0">
                    <a:moveTo>
                      <a:pt x="1506" y="0"/>
                    </a:moveTo>
                    <a:lnTo>
                      <a:pt x="0" y="1550"/>
                    </a:lnTo>
                    <a:lnTo>
                      <a:pt x="0" y="5950"/>
                    </a:lnTo>
                    <a:lnTo>
                      <a:pt x="3276" y="5950"/>
                    </a:lnTo>
                    <a:lnTo>
                      <a:pt x="3276" y="1550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1" name="Google Shape;2371;p47"/>
              <p:cNvSpPr/>
              <p:nvPr/>
            </p:nvSpPr>
            <p:spPr>
              <a:xfrm>
                <a:off x="1284650" y="2003538"/>
                <a:ext cx="814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550" extrusionOk="0">
                    <a:moveTo>
                      <a:pt x="1" y="0"/>
                    </a:moveTo>
                    <a:lnTo>
                      <a:pt x="1771" y="1550"/>
                    </a:lnTo>
                    <a:lnTo>
                      <a:pt x="3259" y="1550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CEB3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2" name="Google Shape;2372;p47"/>
              <p:cNvSpPr/>
              <p:nvPr/>
            </p:nvSpPr>
            <p:spPr>
              <a:xfrm>
                <a:off x="1328925" y="2042263"/>
                <a:ext cx="372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402" extrusionOk="0">
                    <a:moveTo>
                      <a:pt x="0" y="1"/>
                    </a:moveTo>
                    <a:lnTo>
                      <a:pt x="0" y="4401"/>
                    </a:lnTo>
                    <a:lnTo>
                      <a:pt x="1488" y="4401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3" name="Google Shape;2373;p47"/>
              <p:cNvSpPr/>
              <p:nvPr/>
            </p:nvSpPr>
            <p:spPr>
              <a:xfrm>
                <a:off x="1283327" y="2003776"/>
                <a:ext cx="84125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604" extrusionOk="0">
                    <a:moveTo>
                      <a:pt x="0" y="1"/>
                    </a:moveTo>
                    <a:lnTo>
                      <a:pt x="1833" y="1603"/>
                    </a:lnTo>
                    <a:lnTo>
                      <a:pt x="3365" y="1603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4" name="Google Shape;2374;p47"/>
              <p:cNvSpPr/>
              <p:nvPr/>
            </p:nvSpPr>
            <p:spPr>
              <a:xfrm>
                <a:off x="1283325" y="2002863"/>
                <a:ext cx="458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719" extrusionOk="0">
                    <a:moveTo>
                      <a:pt x="0" y="1"/>
                    </a:moveTo>
                    <a:lnTo>
                      <a:pt x="0" y="107"/>
                    </a:lnTo>
                    <a:lnTo>
                      <a:pt x="1824" y="1718"/>
                    </a:lnTo>
                    <a:lnTo>
                      <a:pt x="1833" y="16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5" name="Google Shape;2375;p47"/>
              <p:cNvSpPr/>
              <p:nvPr/>
            </p:nvSpPr>
            <p:spPr>
              <a:xfrm>
                <a:off x="1328925" y="2042938"/>
                <a:ext cx="38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16" extrusionOk="0">
                    <a:moveTo>
                      <a:pt x="0" y="0"/>
                    </a:moveTo>
                    <a:lnTo>
                      <a:pt x="0" y="115"/>
                    </a:lnTo>
                    <a:lnTo>
                      <a:pt x="1541" y="115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6" name="Google Shape;2376;p47"/>
              <p:cNvSpPr/>
              <p:nvPr/>
            </p:nvSpPr>
            <p:spPr>
              <a:xfrm>
                <a:off x="1245925" y="2002863"/>
                <a:ext cx="374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39" extrusionOk="0">
                    <a:moveTo>
                      <a:pt x="1496" y="1"/>
                    </a:moveTo>
                    <a:lnTo>
                      <a:pt x="0" y="1497"/>
                    </a:lnTo>
                    <a:lnTo>
                      <a:pt x="0" y="1639"/>
                    </a:lnTo>
                    <a:lnTo>
                      <a:pt x="1496" y="10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7" name="Google Shape;2377;p47"/>
              <p:cNvSpPr/>
              <p:nvPr/>
            </p:nvSpPr>
            <p:spPr>
              <a:xfrm>
                <a:off x="1272250" y="2124838"/>
                <a:ext cx="465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099" extrusionOk="0">
                    <a:moveTo>
                      <a:pt x="1169" y="0"/>
                    </a:moveTo>
                    <a:lnTo>
                      <a:pt x="1169" y="381"/>
                    </a:lnTo>
                    <a:lnTo>
                      <a:pt x="567" y="381"/>
                    </a:lnTo>
                    <a:lnTo>
                      <a:pt x="567" y="708"/>
                    </a:lnTo>
                    <a:lnTo>
                      <a:pt x="1" y="708"/>
                    </a:lnTo>
                    <a:lnTo>
                      <a:pt x="1" y="1098"/>
                    </a:lnTo>
                    <a:lnTo>
                      <a:pt x="1860" y="1098"/>
                    </a:lnTo>
                    <a:lnTo>
                      <a:pt x="18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8" name="Google Shape;2378;p47"/>
              <p:cNvSpPr/>
              <p:nvPr/>
            </p:nvSpPr>
            <p:spPr>
              <a:xfrm>
                <a:off x="1259850" y="2124838"/>
                <a:ext cx="416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72" extrusionOk="0">
                    <a:moveTo>
                      <a:pt x="1" y="0"/>
                    </a:moveTo>
                    <a:lnTo>
                      <a:pt x="1" y="372"/>
                    </a:lnTo>
                    <a:lnTo>
                      <a:pt x="1665" y="372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9" name="Google Shape;2379;p47"/>
              <p:cNvSpPr/>
              <p:nvPr/>
            </p:nvSpPr>
            <p:spPr>
              <a:xfrm>
                <a:off x="1259850" y="2132668"/>
                <a:ext cx="416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1" extrusionOk="0">
                    <a:moveTo>
                      <a:pt x="1" y="0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0" name="Google Shape;2380;p47"/>
              <p:cNvSpPr/>
              <p:nvPr/>
            </p:nvSpPr>
            <p:spPr>
              <a:xfrm>
                <a:off x="1244800" y="2134113"/>
                <a:ext cx="416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38" extrusionOk="0">
                    <a:moveTo>
                      <a:pt x="1" y="1"/>
                    </a:moveTo>
                    <a:lnTo>
                      <a:pt x="1" y="337"/>
                    </a:lnTo>
                    <a:lnTo>
                      <a:pt x="1665" y="337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1" name="Google Shape;2381;p47"/>
              <p:cNvSpPr/>
              <p:nvPr/>
            </p:nvSpPr>
            <p:spPr>
              <a:xfrm>
                <a:off x="1230651" y="2142600"/>
                <a:ext cx="41625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391" extrusionOk="0">
                    <a:moveTo>
                      <a:pt x="0" y="0"/>
                    </a:moveTo>
                    <a:lnTo>
                      <a:pt x="0" y="390"/>
                    </a:lnTo>
                    <a:lnTo>
                      <a:pt x="1665" y="39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2" name="Google Shape;2382;p47"/>
              <p:cNvSpPr/>
              <p:nvPr/>
            </p:nvSpPr>
            <p:spPr>
              <a:xfrm>
                <a:off x="1244800" y="2140911"/>
                <a:ext cx="416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2" extrusionOk="0">
                    <a:moveTo>
                      <a:pt x="1" y="1"/>
                    </a:moveTo>
                    <a:lnTo>
                      <a:pt x="1" y="71"/>
                    </a:lnTo>
                    <a:lnTo>
                      <a:pt x="1665" y="71"/>
                    </a:lnTo>
                    <a:lnTo>
                      <a:pt x="16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3" name="Google Shape;2383;p47"/>
              <p:cNvSpPr/>
              <p:nvPr/>
            </p:nvSpPr>
            <p:spPr>
              <a:xfrm>
                <a:off x="1230650" y="2150288"/>
                <a:ext cx="416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81" extrusionOk="0">
                    <a:moveTo>
                      <a:pt x="0" y="0"/>
                    </a:moveTo>
                    <a:lnTo>
                      <a:pt x="0" y="80"/>
                    </a:lnTo>
                    <a:lnTo>
                      <a:pt x="1665" y="80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4" name="Google Shape;2384;p47"/>
              <p:cNvSpPr/>
              <p:nvPr/>
            </p:nvSpPr>
            <p:spPr>
              <a:xfrm>
                <a:off x="1259850" y="2038513"/>
                <a:ext cx="589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454" extrusionOk="0">
                    <a:moveTo>
                      <a:pt x="1179" y="0"/>
                    </a:moveTo>
                    <a:cubicBezTo>
                      <a:pt x="532" y="0"/>
                      <a:pt x="1" y="523"/>
                      <a:pt x="1" y="1178"/>
                    </a:cubicBezTo>
                    <a:lnTo>
                      <a:pt x="1" y="3453"/>
                    </a:lnTo>
                    <a:lnTo>
                      <a:pt x="2356" y="3453"/>
                    </a:lnTo>
                    <a:lnTo>
                      <a:pt x="2356" y="1178"/>
                    </a:lnTo>
                    <a:cubicBezTo>
                      <a:pt x="2356" y="523"/>
                      <a:pt x="1825" y="0"/>
                      <a:pt x="1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5" name="Google Shape;2385;p47"/>
              <p:cNvSpPr/>
              <p:nvPr/>
            </p:nvSpPr>
            <p:spPr>
              <a:xfrm>
                <a:off x="1262950" y="2041613"/>
                <a:ext cx="527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2108" y="3329"/>
                    </a:lnTo>
                    <a:lnTo>
                      <a:pt x="2108" y="1054"/>
                    </a:lnTo>
                    <a:cubicBezTo>
                      <a:pt x="2108" y="469"/>
                      <a:pt x="1639" y="0"/>
                      <a:pt x="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6" name="Google Shape;2386;p47"/>
              <p:cNvSpPr/>
              <p:nvPr/>
            </p:nvSpPr>
            <p:spPr>
              <a:xfrm>
                <a:off x="1262950" y="2041613"/>
                <a:ext cx="31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3330" extrusionOk="0">
                    <a:moveTo>
                      <a:pt x="1055" y="0"/>
                    </a:moveTo>
                    <a:cubicBezTo>
                      <a:pt x="470" y="0"/>
                      <a:pt x="1" y="469"/>
                      <a:pt x="1" y="1054"/>
                    </a:cubicBezTo>
                    <a:lnTo>
                      <a:pt x="1" y="3329"/>
                    </a:lnTo>
                    <a:lnTo>
                      <a:pt x="373" y="3329"/>
                    </a:lnTo>
                    <a:lnTo>
                      <a:pt x="373" y="1054"/>
                    </a:lnTo>
                    <a:cubicBezTo>
                      <a:pt x="373" y="540"/>
                      <a:pt x="745" y="106"/>
                      <a:pt x="1240" y="18"/>
                    </a:cubicBezTo>
                    <a:cubicBezTo>
                      <a:pt x="1178" y="9"/>
                      <a:pt x="1116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7" name="Google Shape;2387;p47"/>
              <p:cNvSpPr/>
              <p:nvPr/>
            </p:nvSpPr>
            <p:spPr>
              <a:xfrm>
                <a:off x="1277350" y="2052888"/>
                <a:ext cx="3832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879" extrusionOk="0">
                    <a:moveTo>
                      <a:pt x="842" y="1"/>
                    </a:moveTo>
                    <a:cubicBezTo>
                      <a:pt x="381" y="1"/>
                      <a:pt x="0" y="373"/>
                      <a:pt x="0" y="842"/>
                    </a:cubicBezTo>
                    <a:lnTo>
                      <a:pt x="0" y="2878"/>
                    </a:lnTo>
                    <a:lnTo>
                      <a:pt x="1532" y="2878"/>
                    </a:lnTo>
                    <a:lnTo>
                      <a:pt x="1532" y="603"/>
                    </a:lnTo>
                    <a:cubicBezTo>
                      <a:pt x="1532" y="496"/>
                      <a:pt x="1514" y="408"/>
                      <a:pt x="1488" y="311"/>
                    </a:cubicBezTo>
                    <a:cubicBezTo>
                      <a:pt x="1337" y="125"/>
                      <a:pt x="1098" y="1"/>
                      <a:pt x="84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8" name="Google Shape;2388;p47"/>
              <p:cNvSpPr/>
              <p:nvPr/>
            </p:nvSpPr>
            <p:spPr>
              <a:xfrm>
                <a:off x="1280900" y="2056438"/>
                <a:ext cx="34775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737" extrusionOk="0">
                    <a:moveTo>
                      <a:pt x="700" y="0"/>
                    </a:moveTo>
                    <a:cubicBezTo>
                      <a:pt x="310" y="0"/>
                      <a:pt x="0" y="310"/>
                      <a:pt x="0" y="691"/>
                    </a:cubicBezTo>
                    <a:lnTo>
                      <a:pt x="0" y="2736"/>
                    </a:lnTo>
                    <a:lnTo>
                      <a:pt x="1390" y="2736"/>
                    </a:lnTo>
                    <a:lnTo>
                      <a:pt x="1390" y="611"/>
                    </a:lnTo>
                    <a:cubicBezTo>
                      <a:pt x="1346" y="266"/>
                      <a:pt x="1054" y="0"/>
                      <a:pt x="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9" name="Google Shape;2389;p47"/>
              <p:cNvSpPr/>
              <p:nvPr/>
            </p:nvSpPr>
            <p:spPr>
              <a:xfrm>
                <a:off x="1461950" y="1733938"/>
                <a:ext cx="43850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950" extrusionOk="0">
                    <a:moveTo>
                      <a:pt x="0" y="0"/>
                    </a:moveTo>
                    <a:lnTo>
                      <a:pt x="0" y="2966"/>
                    </a:lnTo>
                    <a:lnTo>
                      <a:pt x="1753" y="3949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0" name="Google Shape;2390;p47"/>
              <p:cNvSpPr/>
              <p:nvPr/>
            </p:nvSpPr>
            <p:spPr>
              <a:xfrm>
                <a:off x="1505775" y="1733938"/>
                <a:ext cx="436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941" extrusionOk="0">
                    <a:moveTo>
                      <a:pt x="0" y="0"/>
                    </a:moveTo>
                    <a:lnTo>
                      <a:pt x="0" y="3940"/>
                    </a:lnTo>
                    <a:lnTo>
                      <a:pt x="1745" y="3940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1" name="Google Shape;2391;p47"/>
              <p:cNvSpPr/>
              <p:nvPr/>
            </p:nvSpPr>
            <p:spPr>
              <a:xfrm>
                <a:off x="1459075" y="1721763"/>
                <a:ext cx="47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904" y="487"/>
                    </a:lnTo>
                    <a:lnTo>
                      <a:pt x="190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2" name="Google Shape;2392;p47"/>
              <p:cNvSpPr/>
              <p:nvPr/>
            </p:nvSpPr>
            <p:spPr>
              <a:xfrm>
                <a:off x="1506650" y="1721763"/>
                <a:ext cx="445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780" y="487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3" name="Google Shape;2393;p47"/>
              <p:cNvSpPr/>
              <p:nvPr/>
            </p:nvSpPr>
            <p:spPr>
              <a:xfrm>
                <a:off x="1461950" y="1733938"/>
                <a:ext cx="438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53" y="195"/>
                    </a:lnTo>
                    <a:lnTo>
                      <a:pt x="17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4" name="Google Shape;2394;p47"/>
              <p:cNvSpPr/>
              <p:nvPr/>
            </p:nvSpPr>
            <p:spPr>
              <a:xfrm>
                <a:off x="1505775" y="1733938"/>
                <a:ext cx="43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745" y="19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395" name="Google Shape;2395;p47"/>
            <p:cNvSpPr/>
            <p:nvPr/>
          </p:nvSpPr>
          <p:spPr>
            <a:xfrm>
              <a:off x="8358303" y="2868613"/>
              <a:ext cx="18292" cy="480857"/>
            </a:xfrm>
            <a:custGeom>
              <a:avLst/>
              <a:gdLst/>
              <a:ahLst/>
              <a:cxnLst/>
              <a:rect l="l" t="t" r="r" b="b"/>
              <a:pathLst>
                <a:path w="125" h="3286" extrusionOk="0">
                  <a:moveTo>
                    <a:pt x="0" y="0"/>
                  </a:moveTo>
                  <a:lnTo>
                    <a:pt x="0" y="3285"/>
                  </a:lnTo>
                  <a:lnTo>
                    <a:pt x="124" y="328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96" name="Google Shape;2396;p47"/>
          <p:cNvGrpSpPr/>
          <p:nvPr/>
        </p:nvGrpSpPr>
        <p:grpSpPr>
          <a:xfrm>
            <a:off x="11661388" y="5652539"/>
            <a:ext cx="392024" cy="1205391"/>
            <a:chOff x="7914437" y="2489807"/>
            <a:chExt cx="408642" cy="1256488"/>
          </a:xfrm>
        </p:grpSpPr>
        <p:sp>
          <p:nvSpPr>
            <p:cNvPr id="2397" name="Google Shape;2397;p47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98" name="Google Shape;2398;p47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399" name="Google Shape;2399;p47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0" name="Google Shape;2400;p47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1" name="Google Shape;2401;p47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2" name="Google Shape;2402;p47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403" name="Google Shape;2403;p47"/>
          <p:cNvGrpSpPr/>
          <p:nvPr/>
        </p:nvGrpSpPr>
        <p:grpSpPr>
          <a:xfrm>
            <a:off x="11086001" y="5652465"/>
            <a:ext cx="392052" cy="1205540"/>
            <a:chOff x="1735563" y="3938352"/>
            <a:chExt cx="391948" cy="1205218"/>
          </a:xfrm>
        </p:grpSpPr>
        <p:sp>
          <p:nvSpPr>
            <p:cNvPr id="2404" name="Google Shape;2404;p47"/>
            <p:cNvSpPr/>
            <p:nvPr/>
          </p:nvSpPr>
          <p:spPr>
            <a:xfrm>
              <a:off x="1735563" y="3938352"/>
              <a:ext cx="391948" cy="887143"/>
            </a:xfrm>
            <a:custGeom>
              <a:avLst/>
              <a:gdLst/>
              <a:ahLst/>
              <a:cxnLst/>
              <a:rect l="l" t="t" r="r" b="b"/>
              <a:pathLst>
                <a:path w="2179" h="4932" extrusionOk="0">
                  <a:moveTo>
                    <a:pt x="1089" y="0"/>
                  </a:moveTo>
                  <a:cubicBezTo>
                    <a:pt x="487" y="0"/>
                    <a:pt x="0" y="1098"/>
                    <a:pt x="0" y="2462"/>
                  </a:cubicBezTo>
                  <a:cubicBezTo>
                    <a:pt x="0" y="3834"/>
                    <a:pt x="487" y="4932"/>
                    <a:pt x="1089" y="4932"/>
                  </a:cubicBezTo>
                  <a:cubicBezTo>
                    <a:pt x="1691" y="4932"/>
                    <a:pt x="2178" y="3834"/>
                    <a:pt x="2178" y="2462"/>
                  </a:cubicBezTo>
                  <a:cubicBezTo>
                    <a:pt x="2178" y="109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1824675" y="4211975"/>
              <a:ext cx="213703" cy="931595"/>
            </a:xfrm>
            <a:custGeom>
              <a:avLst/>
              <a:gdLst/>
              <a:ahLst/>
              <a:cxnLst/>
              <a:rect l="l" t="t" r="r" b="b"/>
              <a:pathLst>
                <a:path w="2631" h="9899" extrusionOk="0">
                  <a:moveTo>
                    <a:pt x="1116" y="0"/>
                  </a:moveTo>
                  <a:lnTo>
                    <a:pt x="1116" y="3099"/>
                  </a:lnTo>
                  <a:lnTo>
                    <a:pt x="151" y="2134"/>
                  </a:lnTo>
                  <a:lnTo>
                    <a:pt x="1" y="2285"/>
                  </a:lnTo>
                  <a:lnTo>
                    <a:pt x="1116" y="3391"/>
                  </a:lnTo>
                  <a:lnTo>
                    <a:pt x="1116" y="9899"/>
                  </a:lnTo>
                  <a:lnTo>
                    <a:pt x="1320" y="9899"/>
                  </a:lnTo>
                  <a:lnTo>
                    <a:pt x="1320" y="5136"/>
                  </a:lnTo>
                  <a:lnTo>
                    <a:pt x="2630" y="3825"/>
                  </a:lnTo>
                  <a:lnTo>
                    <a:pt x="2480" y="3675"/>
                  </a:lnTo>
                  <a:lnTo>
                    <a:pt x="1320" y="4843"/>
                  </a:lnTo>
                  <a:lnTo>
                    <a:pt x="1320" y="1320"/>
                  </a:lnTo>
                  <a:lnTo>
                    <a:pt x="2294" y="346"/>
                  </a:lnTo>
                  <a:lnTo>
                    <a:pt x="2143" y="195"/>
                  </a:lnTo>
                  <a:lnTo>
                    <a:pt x="1320" y="101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0047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06" name="Google Shape;2406;p47"/>
          <p:cNvGrpSpPr/>
          <p:nvPr/>
        </p:nvGrpSpPr>
        <p:grpSpPr>
          <a:xfrm>
            <a:off x="5966211" y="5652541"/>
            <a:ext cx="392024" cy="1205391"/>
            <a:chOff x="7914437" y="2489807"/>
            <a:chExt cx="408642" cy="1256488"/>
          </a:xfrm>
        </p:grpSpPr>
        <p:sp>
          <p:nvSpPr>
            <p:cNvPr id="2407" name="Google Shape;2407;p47"/>
            <p:cNvSpPr/>
            <p:nvPr/>
          </p:nvSpPr>
          <p:spPr>
            <a:xfrm>
              <a:off x="7914437" y="2489807"/>
              <a:ext cx="408642" cy="949884"/>
            </a:xfrm>
            <a:custGeom>
              <a:avLst/>
              <a:gdLst/>
              <a:ahLst/>
              <a:cxnLst/>
              <a:rect l="l" t="t" r="r" b="b"/>
              <a:pathLst>
                <a:path w="4826" h="11218" extrusionOk="0">
                  <a:moveTo>
                    <a:pt x="2409" y="0"/>
                  </a:moveTo>
                  <a:cubicBezTo>
                    <a:pt x="1992" y="0"/>
                    <a:pt x="0" y="4843"/>
                    <a:pt x="0" y="7942"/>
                  </a:cubicBezTo>
                  <a:cubicBezTo>
                    <a:pt x="0" y="11041"/>
                    <a:pt x="1080" y="11218"/>
                    <a:pt x="2409" y="11218"/>
                  </a:cubicBezTo>
                  <a:cubicBezTo>
                    <a:pt x="3745" y="11218"/>
                    <a:pt x="4826" y="11041"/>
                    <a:pt x="4826" y="7942"/>
                  </a:cubicBezTo>
                  <a:cubicBezTo>
                    <a:pt x="4826" y="4843"/>
                    <a:pt x="283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08" name="Google Shape;2408;p47"/>
            <p:cNvGrpSpPr/>
            <p:nvPr/>
          </p:nvGrpSpPr>
          <p:grpSpPr>
            <a:xfrm>
              <a:off x="8015624" y="2908097"/>
              <a:ext cx="222780" cy="838198"/>
              <a:chOff x="8015624" y="2908097"/>
              <a:chExt cx="222780" cy="838198"/>
            </a:xfrm>
          </p:grpSpPr>
          <p:sp>
            <p:nvSpPr>
              <p:cNvPr id="2409" name="Google Shape;2409;p47"/>
              <p:cNvSpPr/>
              <p:nvPr/>
            </p:nvSpPr>
            <p:spPr>
              <a:xfrm>
                <a:off x="8110121" y="2908097"/>
                <a:ext cx="17274" cy="83819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99" extrusionOk="0">
                    <a:moveTo>
                      <a:pt x="0" y="0"/>
                    </a:moveTo>
                    <a:lnTo>
                      <a:pt x="0" y="9899"/>
                    </a:lnTo>
                    <a:lnTo>
                      <a:pt x="204" y="989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0" name="Google Shape;2410;p47"/>
              <p:cNvSpPr/>
              <p:nvPr/>
            </p:nvSpPr>
            <p:spPr>
              <a:xfrm>
                <a:off x="8112322" y="3219190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1338" y="1"/>
                    </a:moveTo>
                    <a:lnTo>
                      <a:pt x="1" y="1338"/>
                    </a:lnTo>
                    <a:lnTo>
                      <a:pt x="151" y="1488"/>
                    </a:lnTo>
                    <a:lnTo>
                      <a:pt x="1488" y="151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1" name="Google Shape;2411;p47"/>
              <p:cNvSpPr/>
              <p:nvPr/>
            </p:nvSpPr>
            <p:spPr>
              <a:xfrm>
                <a:off x="8015624" y="3088792"/>
                <a:ext cx="109569" cy="10948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3" extrusionOk="0">
                    <a:moveTo>
                      <a:pt x="151" y="0"/>
                    </a:moveTo>
                    <a:lnTo>
                      <a:pt x="1" y="151"/>
                    </a:lnTo>
                    <a:lnTo>
                      <a:pt x="1143" y="1293"/>
                    </a:lnTo>
                    <a:lnTo>
                      <a:pt x="1293" y="114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2" name="Google Shape;2412;p47"/>
              <p:cNvSpPr/>
              <p:nvPr/>
            </p:nvSpPr>
            <p:spPr>
              <a:xfrm>
                <a:off x="8112322" y="2924609"/>
                <a:ext cx="97546" cy="9754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1001" y="0"/>
                    </a:moveTo>
                    <a:lnTo>
                      <a:pt x="1" y="1001"/>
                    </a:lnTo>
                    <a:lnTo>
                      <a:pt x="151" y="1151"/>
                    </a:lnTo>
                    <a:lnTo>
                      <a:pt x="1152" y="151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0047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413" name="Google Shape;2413;p47"/>
          <p:cNvSpPr/>
          <p:nvPr/>
        </p:nvSpPr>
        <p:spPr>
          <a:xfrm>
            <a:off x="3473240" y="5601604"/>
            <a:ext cx="1448721" cy="617013"/>
          </a:xfrm>
          <a:custGeom>
            <a:avLst/>
            <a:gdLst/>
            <a:ahLst/>
            <a:cxnLst/>
            <a:rect l="l" t="t" r="r" b="b"/>
            <a:pathLst>
              <a:path w="6384" h="2719" extrusionOk="0">
                <a:moveTo>
                  <a:pt x="3816" y="0"/>
                </a:moveTo>
                <a:cubicBezTo>
                  <a:pt x="3427" y="0"/>
                  <a:pt x="3081" y="169"/>
                  <a:pt x="2834" y="434"/>
                </a:cubicBezTo>
                <a:cubicBezTo>
                  <a:pt x="2656" y="301"/>
                  <a:pt x="2435" y="231"/>
                  <a:pt x="2196" y="231"/>
                </a:cubicBezTo>
                <a:cubicBezTo>
                  <a:pt x="1585" y="231"/>
                  <a:pt x="1098" y="717"/>
                  <a:pt x="1098" y="1328"/>
                </a:cubicBezTo>
                <a:cubicBezTo>
                  <a:pt x="1098" y="1373"/>
                  <a:pt x="1098" y="1417"/>
                  <a:pt x="1107" y="1470"/>
                </a:cubicBezTo>
                <a:cubicBezTo>
                  <a:pt x="496" y="1567"/>
                  <a:pt x="27" y="2090"/>
                  <a:pt x="0" y="2718"/>
                </a:cubicBezTo>
                <a:lnTo>
                  <a:pt x="6384" y="2718"/>
                </a:lnTo>
                <a:cubicBezTo>
                  <a:pt x="6348" y="2037"/>
                  <a:pt x="5808" y="1488"/>
                  <a:pt x="5136" y="1452"/>
                </a:cubicBezTo>
                <a:cubicBezTo>
                  <a:pt x="5144" y="1408"/>
                  <a:pt x="5144" y="1373"/>
                  <a:pt x="5144" y="1328"/>
                </a:cubicBezTo>
                <a:cubicBezTo>
                  <a:pt x="5144" y="594"/>
                  <a:pt x="4551" y="0"/>
                  <a:pt x="38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19890" y="85309"/>
            <a:ext cx="11552221" cy="6687379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03355D76-3104-5AF8-F85D-183B8ECF1F36}"/>
              </a:ext>
            </a:extLst>
          </p:cNvPr>
          <p:cNvSpPr txBox="1">
            <a:spLocks/>
          </p:cNvSpPr>
          <p:nvPr/>
        </p:nvSpPr>
        <p:spPr>
          <a:xfrm>
            <a:off x="7645989" y="2433837"/>
            <a:ext cx="3793939" cy="138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000" dirty="0">
                <a:solidFill>
                  <a:srgbClr val="FF0000"/>
                </a:solidFill>
                <a:latin typeface="Alata" panose="00000500000000000000" pitchFamily="2" charset="0"/>
              </a:rPr>
              <a:t>studio</a:t>
            </a:r>
          </a:p>
        </p:txBody>
      </p:sp>
      <p:pic>
        <p:nvPicPr>
          <p:cNvPr id="3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24892A14-5DF1-2081-CC0F-E218E15A8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8" end="24475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0421" y="4060455"/>
            <a:ext cx="685075" cy="685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39BFF-E197-704F-DB21-1D25D1AD82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3"/>
          <a:stretch/>
        </p:blipFill>
        <p:spPr>
          <a:xfrm>
            <a:off x="973094" y="906513"/>
            <a:ext cx="6603807" cy="4708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8880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30983" y="236279"/>
            <a:ext cx="11681253" cy="642169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A9CD7-8010-A3E9-41EE-57FDAB455505}"/>
              </a:ext>
            </a:extLst>
          </p:cNvPr>
          <p:cNvSpPr/>
          <p:nvPr/>
        </p:nvSpPr>
        <p:spPr>
          <a:xfrm>
            <a:off x="4247361" y="5456462"/>
            <a:ext cx="4138312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soccer field</a:t>
            </a:r>
          </a:p>
        </p:txBody>
      </p:sp>
      <p:pic>
        <p:nvPicPr>
          <p:cNvPr id="4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1B5E860C-C401-A128-73BB-162DDAE8E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2" end="19082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1333" y="5609552"/>
            <a:ext cx="685075" cy="68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5DEE6-0C12-852F-659A-910B9B97E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762" y="713565"/>
            <a:ext cx="6699084" cy="474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5431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264633" y="236279"/>
            <a:ext cx="11643833" cy="6455144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B69A5-9327-F473-53C7-45E5D8399010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0CB2C-279D-1CD6-D814-1009DA38D808}"/>
              </a:ext>
            </a:extLst>
          </p:cNvPr>
          <p:cNvSpPr/>
          <p:nvPr/>
        </p:nvSpPr>
        <p:spPr>
          <a:xfrm>
            <a:off x="4796285" y="5343884"/>
            <a:ext cx="2599430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arcade</a:t>
            </a:r>
          </a:p>
        </p:txBody>
      </p:sp>
      <p:pic>
        <p:nvPicPr>
          <p:cNvPr id="5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BDCA6FC8-826E-863F-CDCB-DDBD7AF3D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76" end="12684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769" y="5705248"/>
            <a:ext cx="685075" cy="685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FA70C-187D-AD54-B334-9828949B0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030" y="623371"/>
            <a:ext cx="6401772" cy="4574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9412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A8D2-0334-BC9C-6EB9-7ED8A9290E24}"/>
              </a:ext>
            </a:extLst>
          </p:cNvPr>
          <p:cNvSpPr/>
          <p:nvPr/>
        </p:nvSpPr>
        <p:spPr>
          <a:xfrm>
            <a:off x="395230" y="139714"/>
            <a:ext cx="11362017" cy="6578572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AC19CD-BA4A-E17F-4F75-3CF331E58833}"/>
              </a:ext>
            </a:extLst>
          </p:cNvPr>
          <p:cNvSpPr/>
          <p:nvPr/>
        </p:nvSpPr>
        <p:spPr>
          <a:xfrm>
            <a:off x="4497011" y="5326761"/>
            <a:ext cx="3795270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skate park</a:t>
            </a:r>
          </a:p>
        </p:txBody>
      </p:sp>
      <p:pic>
        <p:nvPicPr>
          <p:cNvPr id="4" name="smart 4 sb cd 2 (19)">
            <a:hlinkClick r:id="" action="ppaction://media"/>
            <a:extLst>
              <a:ext uri="{FF2B5EF4-FFF2-40B4-BE49-F238E27FC236}">
                <a16:creationId xmlns:a16="http://schemas.microsoft.com/office/drawing/2014/main" id="{3F7050B0-DA86-1B76-765E-EA4B9338D2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99" end="6773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9861" y="5641520"/>
            <a:ext cx="685075" cy="68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6AB8-8843-4263-AF23-B90FE2EAF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922" y="707669"/>
            <a:ext cx="6456156" cy="4619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307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553</Words>
  <Application>Microsoft Office PowerPoint</Application>
  <PresentationFormat>Widescreen</PresentationFormat>
  <Paragraphs>128</Paragraphs>
  <Slides>36</Slides>
  <Notes>28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Alata</vt:lpstr>
      <vt:lpstr>Arial</vt:lpstr>
      <vt:lpstr>Arial Black</vt:lpstr>
      <vt:lpstr>Bebas Neue</vt:lpstr>
      <vt:lpstr>Calibri</vt:lpstr>
      <vt:lpstr>Calibri Light</vt:lpstr>
      <vt:lpstr>Camranh</vt:lpstr>
      <vt:lpstr>Lexend Deca</vt:lpstr>
      <vt:lpstr>Montserrat Black</vt:lpstr>
      <vt:lpstr>Montserrat ExtraBold</vt:lpstr>
      <vt:lpstr>Montserrat Medium</vt:lpstr>
      <vt:lpstr>Tahoma</vt:lpstr>
      <vt:lpstr>Times New Roman</vt:lpstr>
      <vt:lpstr>Office Theme</vt:lpstr>
      <vt:lpstr>Unit4 ACTIVITIES</vt:lpstr>
      <vt:lpstr>01</vt:lpstr>
      <vt:lpstr>01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SENTENCES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Unit4 ACTIVITIES</dc:title>
  <dc:creator>Admin</dc:creator>
  <cp:lastModifiedBy>Admin</cp:lastModifiedBy>
  <cp:revision>1</cp:revision>
  <dcterms:created xsi:type="dcterms:W3CDTF">2024-12-12T08:14:48Z</dcterms:created>
  <dcterms:modified xsi:type="dcterms:W3CDTF">2024-12-12T08:21:34Z</dcterms:modified>
</cp:coreProperties>
</file>