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3" r:id="rId2"/>
    <p:sldId id="350" r:id="rId3"/>
    <p:sldId id="305" r:id="rId4"/>
    <p:sldId id="306" r:id="rId5"/>
    <p:sldId id="351" r:id="rId6"/>
    <p:sldId id="352" r:id="rId7"/>
    <p:sldId id="353" r:id="rId8"/>
    <p:sldId id="374" r:id="rId9"/>
    <p:sldId id="375" r:id="rId10"/>
    <p:sldId id="376" r:id="rId11"/>
    <p:sldId id="377" r:id="rId12"/>
    <p:sldId id="378" r:id="rId13"/>
    <p:sldId id="317" r:id="rId14"/>
    <p:sldId id="318" r:id="rId15"/>
    <p:sldId id="319" r:id="rId16"/>
    <p:sldId id="320" r:id="rId17"/>
    <p:sldId id="321" r:id="rId18"/>
    <p:sldId id="362" r:id="rId19"/>
    <p:sldId id="363" r:id="rId20"/>
    <p:sldId id="364" r:id="rId21"/>
    <p:sldId id="365" r:id="rId22"/>
    <p:sldId id="366" r:id="rId23"/>
    <p:sldId id="327" r:id="rId24"/>
    <p:sldId id="328" r:id="rId25"/>
    <p:sldId id="504" r:id="rId26"/>
    <p:sldId id="505" r:id="rId27"/>
    <p:sldId id="506" r:id="rId28"/>
    <p:sldId id="507" r:id="rId29"/>
    <p:sldId id="358" r:id="rId30"/>
    <p:sldId id="508" r:id="rId31"/>
    <p:sldId id="509" r:id="rId32"/>
    <p:sldId id="335" r:id="rId33"/>
    <p:sldId id="336" r:id="rId34"/>
    <p:sldId id="337" r:id="rId35"/>
    <p:sldId id="338" r:id="rId36"/>
    <p:sldId id="339" r:id="rId37"/>
    <p:sldId id="340" r:id="rId38"/>
    <p:sldId id="369" r:id="rId39"/>
    <p:sldId id="344" r:id="rId40"/>
    <p:sldId id="370" r:id="rId41"/>
    <p:sldId id="345" r:id="rId42"/>
    <p:sldId id="371" r:id="rId43"/>
    <p:sldId id="372" r:id="rId44"/>
    <p:sldId id="373" r:id="rId45"/>
    <p:sldId id="346" r:id="rId46"/>
    <p:sldId id="347" r:id="rId47"/>
    <p:sldId id="348" r:id="rId48"/>
    <p:sldId id="349" r:id="rId49"/>
    <p:sldId id="30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7" d="100"/>
          <a:sy n="87" d="100"/>
        </p:scale>
        <p:origin x="10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1B7208E-D6FD-4579-9D2C-CE98CE230422}"/>
    <pc:docChg chg="addSld delSld modSld modMainMaster">
      <pc:chgData name="Phan Van Rieu (Hugo)" userId="032e726b-b6b7-45df-b0ca-e82fb010a48a" providerId="ADAL" clId="{31B7208E-D6FD-4579-9D2C-CE98CE230422}" dt="2024-06-16T19:59:40.029" v="13" actId="20577"/>
      <pc:docMkLst>
        <pc:docMk/>
      </pc:docMkLst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31B7208E-D6FD-4579-9D2C-CE98CE230422}" dt="2024-06-16T17:09:40.368" v="8" actId="47"/>
        <pc:sldMkLst>
          <pc:docMk/>
          <pc:sldMk cId="650412177" sldId="304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770940671" sldId="320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948640966" sldId="32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894107250" sldId="33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2268175913" sldId="33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43043564" sldId="33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055698812" sldId="33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89988136" sldId="33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924732891" sldId="338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32588525" sldId="33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493396834" sldId="34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31B7208E-D6FD-4579-9D2C-CE98CE230422}" dt="2024-06-16T19:59:40.029" v="13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31B7208E-D6FD-4579-9D2C-CE98CE230422}" dt="2024-06-16T19:59:40.029" v="13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31B7208E-D6FD-4579-9D2C-CE98CE230422}" dt="2024-06-16T17:09:44.966" v="9" actId="1076"/>
        <pc:sldMkLst>
          <pc:docMk/>
          <pc:sldMk cId="2475308807" sldId="350"/>
        </pc:sldMkLst>
        <pc:picChg chg="mod">
          <ac:chgData name="Phan Van Rieu (Hugo)" userId="032e726b-b6b7-45df-b0ca-e82fb010a48a" providerId="ADAL" clId="{31B7208E-D6FD-4579-9D2C-CE98CE230422}" dt="2024-06-16T17:09:44.966" v="9" actId="1076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176513917" sldId="35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18909156" sldId="35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34714324" sldId="35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410683916" sldId="35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424942686" sldId="36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670551937" sldId="36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524001183" sldId="36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415495357" sldId="36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811341550" sldId="36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797299449" sldId="36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653209863" sldId="370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931333856" sldId="37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844360425" sldId="37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648781680" sldId="373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110728684" sldId="37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269237111" sldId="374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299100580" sldId="37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62843389" sldId="375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393953268" sldId="37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882585127" sldId="37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622601071" sldId="377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4002919492" sldId="37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459573631" sldId="37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825378528" sldId="37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164920265" sldId="379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983156512" sldId="380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2143756509" sldId="381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835925620" sldId="38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395353169" sldId="38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593281547" sldId="50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744464374" sldId="50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93127806" sldId="50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718624253" sldId="50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959831355" sldId="508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599068065" sldId="509"/>
        </pc:sldMkLst>
      </pc:sldChg>
      <pc:sldMasterChg chg="modSp mod delSldLayout">
        <pc:chgData name="Phan Van Rieu (Hugo)" userId="032e726b-b6b7-45df-b0ca-e82fb010a48a" providerId="ADAL" clId="{31B7208E-D6FD-4579-9D2C-CE98CE230422}" dt="2024-06-16T17:08:20.471" v="6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31B7208E-D6FD-4579-9D2C-CE98CE230422}" dt="2024-06-16T17:08:20.471" v="6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31B7208E-D6FD-4579-9D2C-CE98CE230422}" dt="2024-06-16T17:08:10.359" v="0" actId="47"/>
          <pc:sldLayoutMkLst>
            <pc:docMk/>
            <pc:sldMasterMk cId="1318186830" sldId="2147483648"/>
            <pc:sldLayoutMk cId="999589939" sldId="2147483661"/>
          </pc:sldLayoutMkLst>
        </pc:sldLayoutChg>
        <pc:sldLayoutChg chg="del">
          <pc:chgData name="Phan Van Rieu (Hugo)" userId="032e726b-b6b7-45df-b0ca-e82fb010a48a" providerId="ADAL" clId="{31B7208E-D6FD-4579-9D2C-CE98CE230422}" dt="2024-06-16T17:08:10.359" v="0" actId="47"/>
          <pc:sldLayoutMkLst>
            <pc:docMk/>
            <pc:sldMasterMk cId="1318186830" sldId="2147483648"/>
            <pc:sldLayoutMk cId="502447273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5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6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51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24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2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62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97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67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8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5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14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2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9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147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C867DB8-AF67-5A4D-3F56-DD201E180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8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071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21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B7F4C63-E6FC-41FA-D7D0-C4283550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91443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22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microsoft.com/office/2007/relationships/media" Target="../media/media2.mp3"/><Relationship Id="rId21" Type="http://schemas.openxmlformats.org/officeDocument/2006/relationships/image" Target="../media/image3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7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audio" Target="../media/media5.mp3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5.png"/><Relationship Id="rId4" Type="http://schemas.openxmlformats.org/officeDocument/2006/relationships/audio" Target="../media/media1.mp3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8.png"/><Relationship Id="rId4" Type="http://schemas.openxmlformats.org/officeDocument/2006/relationships/audio" Target="../media/media4.mp3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9.png"/><Relationship Id="rId4" Type="http://schemas.openxmlformats.org/officeDocument/2006/relationships/audio" Target="../media/media5.mp3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0.png"/><Relationship Id="rId4" Type="http://schemas.openxmlformats.org/officeDocument/2006/relationships/audio" Target="../media/media6.mp3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66.png"/><Relationship Id="rId3" Type="http://schemas.microsoft.com/office/2007/relationships/media" Target="../media/media9.wav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64.png"/><Relationship Id="rId5" Type="http://schemas.microsoft.com/office/2007/relationships/media" Target="../media/media10.wav"/><Relationship Id="rId15" Type="http://schemas.openxmlformats.org/officeDocument/2006/relationships/image" Target="../media/image38.png"/><Relationship Id="rId10" Type="http://schemas.openxmlformats.org/officeDocument/2006/relationships/image" Target="../media/image63.png"/><Relationship Id="rId4" Type="http://schemas.openxmlformats.org/officeDocument/2006/relationships/audio" Target="../media/media9.wav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microsoft.com/office/2007/relationships/media" Target="../media/media9.wav"/><Relationship Id="rId7" Type="http://schemas.microsoft.com/office/2007/relationships/media" Target="../media/media11.mp3"/><Relationship Id="rId12" Type="http://schemas.openxmlformats.org/officeDocument/2006/relationships/image" Target="../media/image63.png"/><Relationship Id="rId17" Type="http://schemas.openxmlformats.org/officeDocument/2006/relationships/image" Target="../media/image38.png"/><Relationship Id="rId2" Type="http://schemas.openxmlformats.org/officeDocument/2006/relationships/audio" Target="../media/media8.wav"/><Relationship Id="rId16" Type="http://schemas.openxmlformats.org/officeDocument/2006/relationships/image" Target="../media/image67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62.png"/><Relationship Id="rId5" Type="http://schemas.microsoft.com/office/2007/relationships/media" Target="../media/media10.wav"/><Relationship Id="rId15" Type="http://schemas.openxmlformats.org/officeDocument/2006/relationships/image" Target="../media/image66.png"/><Relationship Id="rId10" Type="http://schemas.openxmlformats.org/officeDocument/2006/relationships/notesSlide" Target="../notesSlides/notesSlide37.xml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35279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4</a:t>
            </a:r>
            <a:r>
              <a:rPr lang="en-VN" sz="4000" b="1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068889" y="2918410"/>
            <a:ext cx="5746750" cy="8286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ferry.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4" y="2536031"/>
            <a:ext cx="4281373" cy="13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731963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1CEA5-3D45-4CBC-ED13-25198BB9BC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82" y="1713717"/>
            <a:ext cx="4038528" cy="24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5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891680" y="3014662"/>
            <a:ext cx="5746750" cy="8286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speedboat.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4" y="2536031"/>
            <a:ext cx="4281373" cy="13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731963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195BF-82FB-C33B-3466-6E2528A929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25" y="2618072"/>
            <a:ext cx="3326064" cy="13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010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02998" y="2905173"/>
            <a:ext cx="5030578" cy="8286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minibus.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4" y="2536031"/>
            <a:ext cx="4281373" cy="13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731963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FACED-7967-5232-D2F2-AB1585E098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28" y="2223436"/>
            <a:ext cx="3916470" cy="16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36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413039" y="1268349"/>
              <a:ext cx="5307863" cy="2136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Laos, Cambodia, China,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Thailand, Singapore, Indonesia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785890" y="4855301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/ˈtaɪlænd/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Thái Lan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1908052" y="4816126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/kæmˈbəʊdiə/</a:t>
            </a:r>
          </a:p>
          <a:p>
            <a:pPr lvl="0" algn="ctr">
              <a:defRPr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Campuchia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57310" y="4855301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/ˈsɪŋəpɔːr/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Singapore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346006" y="4743710"/>
            <a:ext cx="268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/laʊs/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Lào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20989" y="4791642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/ˌɪndəˈniːʒə/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Indonesia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3905513" y="4846741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/ˈtʃaɪnə/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 Quốc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31CE3-52D2-6DB0-3121-CC93302A51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5" y="1642455"/>
            <a:ext cx="12192000" cy="2256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84F3EE-09B5-08B5-08F0-AD2BFE47F1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30" y="1920989"/>
            <a:ext cx="1806528" cy="169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EF6FF5-9F60-A1A8-B24F-FBB438559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" y="1920989"/>
            <a:ext cx="1775909" cy="1691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F2464-B88C-E284-5A98-FCEAF66D6F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45" y="1928497"/>
            <a:ext cx="1760598" cy="1668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467D9-4A5A-7E04-8E34-76EB7E1AF0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8" y="1909621"/>
            <a:ext cx="1814182" cy="1699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92F9D1-1FFF-13E8-D43A-DDF52BCEAE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53" y="1920989"/>
            <a:ext cx="1837146" cy="1699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80D4EE-2556-0590-EBDA-C6ACEC12D8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00" y="1882568"/>
            <a:ext cx="1798873" cy="1714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122121-F47E-E1E9-D825-B2AA2D9FC95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9" y="4104452"/>
            <a:ext cx="1218636" cy="531095"/>
          </a:xfrm>
          <a:prstGeom prst="rect">
            <a:avLst/>
          </a:prstGeom>
        </p:spPr>
      </p:pic>
      <p:pic>
        <p:nvPicPr>
          <p:cNvPr id="27" name="Laos">
            <a:hlinkClick r:id="" action="ppaction://media"/>
            <a:extLst>
              <a:ext uri="{FF2B5EF4-FFF2-40B4-BE49-F238E27FC236}">
                <a16:creationId xmlns:a16="http://schemas.microsoft.com/office/drawing/2014/main" id="{76E01126-F181-4695-81B3-4803BDCFC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1578" y="1208605"/>
            <a:ext cx="406400" cy="406400"/>
          </a:xfrm>
          <a:prstGeom prst="rect">
            <a:avLst/>
          </a:prstGeom>
        </p:spPr>
      </p:pic>
      <p:pic>
        <p:nvPicPr>
          <p:cNvPr id="29" name="Cambodia">
            <a:hlinkClick r:id="" action="ppaction://media"/>
            <a:extLst>
              <a:ext uri="{FF2B5EF4-FFF2-40B4-BE49-F238E27FC236}">
                <a16:creationId xmlns:a16="http://schemas.microsoft.com/office/drawing/2014/main" id="{4CB51C30-5199-71E2-02B4-3AB2197563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718492" y="1188818"/>
            <a:ext cx="406400" cy="40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E02F61-C186-AC1F-4263-C84019F2617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0" y="4178777"/>
            <a:ext cx="2272525" cy="456770"/>
          </a:xfrm>
          <a:prstGeom prst="rect">
            <a:avLst/>
          </a:prstGeom>
        </p:spPr>
      </p:pic>
      <p:pic>
        <p:nvPicPr>
          <p:cNvPr id="33" name="China">
            <a:hlinkClick r:id="" action="ppaction://media"/>
            <a:extLst>
              <a:ext uri="{FF2B5EF4-FFF2-40B4-BE49-F238E27FC236}">
                <a16:creationId xmlns:a16="http://schemas.microsoft.com/office/drawing/2014/main" id="{E776D54C-6265-80C9-B1CE-8C8801EF88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784643" y="1237492"/>
            <a:ext cx="406400" cy="406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D61B9-8F54-84B8-F05C-D8C18885E31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94" y="4055481"/>
            <a:ext cx="1391394" cy="511367"/>
          </a:xfrm>
          <a:prstGeom prst="rect">
            <a:avLst/>
          </a:prstGeom>
        </p:spPr>
      </p:pic>
      <p:pic>
        <p:nvPicPr>
          <p:cNvPr id="38" name="Thailand">
            <a:hlinkClick r:id="" action="ppaction://media"/>
            <a:extLst>
              <a:ext uri="{FF2B5EF4-FFF2-40B4-BE49-F238E27FC236}">
                <a16:creationId xmlns:a16="http://schemas.microsoft.com/office/drawing/2014/main" id="{E77952F2-6F21-F2CD-CD64-BFC736147F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51557" y="1229158"/>
            <a:ext cx="406400" cy="40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EF3520-9317-F640-9284-91560A3F22E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90" y="4040260"/>
            <a:ext cx="1988412" cy="488710"/>
          </a:xfrm>
          <a:prstGeom prst="rect">
            <a:avLst/>
          </a:prstGeom>
        </p:spPr>
      </p:pic>
      <p:pic>
        <p:nvPicPr>
          <p:cNvPr id="42" name="Singapore">
            <a:hlinkClick r:id="" action="ppaction://media"/>
            <a:extLst>
              <a:ext uri="{FF2B5EF4-FFF2-40B4-BE49-F238E27FC236}">
                <a16:creationId xmlns:a16="http://schemas.microsoft.com/office/drawing/2014/main" id="{F4E69574-27AA-31D6-53F0-10F2EAE455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12306" y="1196745"/>
            <a:ext cx="406400" cy="406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561CF87-A73B-048F-2941-1EB7BA3116D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23" y="4021255"/>
            <a:ext cx="2120659" cy="5077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2EA924D-299E-F11A-DAB1-9C667DF7AB0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31" y="4027209"/>
            <a:ext cx="2037569" cy="439739"/>
          </a:xfrm>
          <a:prstGeom prst="rect">
            <a:avLst/>
          </a:prstGeom>
        </p:spPr>
      </p:pic>
      <p:pic>
        <p:nvPicPr>
          <p:cNvPr id="49" name="Indonesia">
            <a:hlinkClick r:id="" action="ppaction://media"/>
            <a:extLst>
              <a:ext uri="{FF2B5EF4-FFF2-40B4-BE49-F238E27FC236}">
                <a16:creationId xmlns:a16="http://schemas.microsoft.com/office/drawing/2014/main" id="{623C9FE4-FFBD-4F4F-4843-89AB6B7CF6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274120" y="1205859"/>
            <a:ext cx="406400" cy="406400"/>
          </a:xfrm>
          <a:prstGeom prst="rect">
            <a:avLst/>
          </a:prstGeom>
        </p:spPr>
      </p:pic>
      <p:pic>
        <p:nvPicPr>
          <p:cNvPr id="50" name="CD2 TRACK 19">
            <a:hlinkClick r:id="" action="ppaction://media"/>
            <a:extLst>
              <a:ext uri="{FF2B5EF4-FFF2-40B4-BE49-F238E27FC236}">
                <a16:creationId xmlns:a16="http://schemas.microsoft.com/office/drawing/2014/main" id="{FE2F903D-5161-44C9-5039-F46D4031F1E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0BECF52-52C4-A89D-FA2E-981EEA1F21F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19">
            <a:hlinkClick r:id="" action="ppaction://media"/>
            <a:extLst>
              <a:ext uri="{FF2B5EF4-FFF2-40B4-BE49-F238E27FC236}">
                <a16:creationId xmlns:a16="http://schemas.microsoft.com/office/drawing/2014/main" id="{6C7AC9D4-D34E-B4B0-D595-EB11254B5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575B4-7937-55FE-B0D1-3E313D139E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A9F611-70B5-3538-EF56-33C3CED231CA}"/>
              </a:ext>
            </a:extLst>
          </p:cNvPr>
          <p:cNvSpPr txBox="1"/>
          <p:nvPr/>
        </p:nvSpPr>
        <p:spPr>
          <a:xfrm>
            <a:off x="7638989" y="4479242"/>
            <a:ext cx="268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/laʊs/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Lào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2D66F-2774-A00F-7BA4-A8EC77A76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84" y="2291450"/>
            <a:ext cx="3817588" cy="1663747"/>
          </a:xfrm>
          <a:prstGeom prst="rect">
            <a:avLst/>
          </a:prstGeom>
        </p:spPr>
      </p:pic>
      <p:pic>
        <p:nvPicPr>
          <p:cNvPr id="10" name="Laos">
            <a:hlinkClick r:id="" action="ppaction://media"/>
            <a:extLst>
              <a:ext uri="{FF2B5EF4-FFF2-40B4-BE49-F238E27FC236}">
                <a16:creationId xmlns:a16="http://schemas.microsoft.com/office/drawing/2014/main" id="{04D00594-CDEC-B261-A7E3-657AB53ACE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1178" y="13610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7BF98-F9E8-2CD1-B22D-E830FC8F09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205"/>
            <a:ext cx="5207268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CBE1AF32-BDC8-946F-2A69-8973AED17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83D62-D7A0-41E4-16E6-3307F7C4D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7C424-881D-89E5-9A30-4A198914DB53}"/>
              </a:ext>
            </a:extLst>
          </p:cNvPr>
          <p:cNvSpPr txBox="1"/>
          <p:nvPr/>
        </p:nvSpPr>
        <p:spPr>
          <a:xfrm>
            <a:off x="8179612" y="4252953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/kæmˈbəʊdiə/</a:t>
            </a:r>
          </a:p>
          <a:p>
            <a:pPr lvl="0" algn="ctr">
              <a:defRPr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Campuchia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ambodia">
            <a:hlinkClick r:id="" action="ppaction://media"/>
            <a:extLst>
              <a:ext uri="{FF2B5EF4-FFF2-40B4-BE49-F238E27FC236}">
                <a16:creationId xmlns:a16="http://schemas.microsoft.com/office/drawing/2014/main" id="{098C306F-327F-06F7-28A4-9D22C0DC1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4492" y="1404718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AD2DBB-CA53-4476-0C15-5FA9D9EA4C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2665831"/>
            <a:ext cx="5692712" cy="1144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3C87F7-41C4-BAB2-441E-AF33A1E3D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587"/>
            <a:ext cx="5137414" cy="34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C2C756B9-A00F-9CDA-FCDE-4FE304041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1193F-DD4A-51A3-19CB-2967F73FE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BC2EDF-536C-BFFF-DF0C-49D750AA9985}"/>
              </a:ext>
            </a:extLst>
          </p:cNvPr>
          <p:cNvSpPr txBox="1"/>
          <p:nvPr/>
        </p:nvSpPr>
        <p:spPr>
          <a:xfrm>
            <a:off x="8210123" y="4317562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/ˈtʃaɪnə/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 Quốc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hina">
            <a:hlinkClick r:id="" action="ppaction://media"/>
            <a:extLst>
              <a:ext uri="{FF2B5EF4-FFF2-40B4-BE49-F238E27FC236}">
                <a16:creationId xmlns:a16="http://schemas.microsoft.com/office/drawing/2014/main" id="{F3469CFC-4360-81C9-0862-87AAFF2B7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1043" y="1732792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36AC2-05C1-1A87-8D6A-DA3201DD8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94" y="2481653"/>
            <a:ext cx="4063568" cy="1493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2163C7-B39F-E279-12A9-826847EAC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587"/>
            <a:ext cx="5194567" cy="34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1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AF4F5-D0D2-0093-4F67-C6080C00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845" y="432834"/>
            <a:ext cx="4309205" cy="59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95B6E296-8795-F517-6C17-CD531A525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F5883-1EEA-051D-3250-3BF56F9F3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64D6A0-0BDE-6382-71F8-2E7F5ABC3C49}"/>
              </a:ext>
            </a:extLst>
          </p:cNvPr>
          <p:cNvSpPr txBox="1"/>
          <p:nvPr/>
        </p:nvSpPr>
        <p:spPr>
          <a:xfrm>
            <a:off x="8234737" y="4356654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/ˈtaɪlænd/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Thái Lan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hailand">
            <a:hlinkClick r:id="" action="ppaction://media"/>
            <a:extLst>
              <a:ext uri="{FF2B5EF4-FFF2-40B4-BE49-F238E27FC236}">
                <a16:creationId xmlns:a16="http://schemas.microsoft.com/office/drawing/2014/main" id="{69361824-F4F0-D058-CF4A-A1834BEB80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557" y="1572058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B310C-83AD-B2F2-4B68-0074EE72E2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8" y="2514600"/>
            <a:ext cx="5043839" cy="1239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3F45B-9A7F-B500-B2ED-AD601F746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485"/>
            <a:ext cx="5239019" cy="34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01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70F2DEF7-0983-729D-3620-356141145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8AB54A-6A5E-62DE-ABF2-2EF4B5C399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2C84C-8285-5F85-7009-EAF56B4202DD}"/>
              </a:ext>
            </a:extLst>
          </p:cNvPr>
          <p:cNvSpPr txBox="1"/>
          <p:nvPr/>
        </p:nvSpPr>
        <p:spPr>
          <a:xfrm>
            <a:off x="8248537" y="428055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/ˈsɪŋəpɔːr/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Singapore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ingapore">
            <a:hlinkClick r:id="" action="ppaction://media"/>
            <a:extLst>
              <a:ext uri="{FF2B5EF4-FFF2-40B4-BE49-F238E27FC236}">
                <a16:creationId xmlns:a16="http://schemas.microsoft.com/office/drawing/2014/main" id="{4094578D-1839-30FD-1551-7ED9255510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1206" y="175554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263C31-0AC1-0BB4-4D66-6366D4FDD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21" y="2859965"/>
            <a:ext cx="4753569" cy="1138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D9B07-31F2-8679-D8D9-93EAD56F0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874"/>
            <a:ext cx="5239019" cy="34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5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F7CEE967-EDE0-394D-2A59-76BD9D50B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9490" y="469044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9CE24-B6D5-CD96-CF0E-EF5B1E549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88"/>
            <a:ext cx="4781796" cy="50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ACDC9-E9C0-E9EF-3DE9-ED62C29DCE1E}"/>
              </a:ext>
            </a:extLst>
          </p:cNvPr>
          <p:cNvSpPr txBox="1"/>
          <p:nvPr/>
        </p:nvSpPr>
        <p:spPr>
          <a:xfrm>
            <a:off x="8601653" y="4207442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/ˌɪndəˈniːʒə/</a:t>
            </a:r>
          </a:p>
          <a:p>
            <a:pPr lvl="0" algn="ctr">
              <a:defRPr/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Indonesia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4486B2-3C8F-B9CC-A4D6-8A6A0B14B1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99" y="2578101"/>
            <a:ext cx="5339042" cy="1152248"/>
          </a:xfrm>
          <a:prstGeom prst="rect">
            <a:avLst/>
          </a:prstGeom>
        </p:spPr>
      </p:pic>
      <p:pic>
        <p:nvPicPr>
          <p:cNvPr id="12" name="Indonesia">
            <a:hlinkClick r:id="" action="ppaction://media"/>
            <a:extLst>
              <a:ext uri="{FF2B5EF4-FFF2-40B4-BE49-F238E27FC236}">
                <a16:creationId xmlns:a16="http://schemas.microsoft.com/office/drawing/2014/main" id="{291720C6-15EF-544C-52D1-5C000FF97B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620" y="1853559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BDCB1D-0ABD-0D9E-8175-B5458D5D52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" y="1853559"/>
            <a:ext cx="5480332" cy="31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1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1064713" y="2685995"/>
            <a:ext cx="4308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  <a:sym typeface="Arial" panose="020B0604020202020204"/>
              </a:rPr>
              <a:t>QUESTION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  <a:sym typeface="Arial" panose="020B0604020202020204"/>
              </a:rPr>
              <a:t>DUCKS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10201" y="2718191"/>
            <a:ext cx="6681432" cy="2527808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064713" y="5217092"/>
            <a:ext cx="3006247" cy="70772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START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8175" y="663879"/>
            <a:ext cx="601251" cy="5887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3281547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29195" y="3152225"/>
              <a:ext cx="189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LAO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055160" y="3136612"/>
              <a:ext cx="217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JAPAN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502613" y="3410492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75097" y="3147499"/>
              <a:ext cx="2476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CAMBODIA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085" y="1388915"/>
            <a:ext cx="2651545" cy="17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274446437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LAO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039117" y="3145539"/>
              <a:ext cx="2512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THAILAND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928457" y="3429000"/>
            <a:ext cx="3128775" cy="2707640"/>
            <a:chOff x="656492" y="1169416"/>
            <a:chExt cx="3128775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62775" y="3158384"/>
              <a:ext cx="2922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CAMBODIA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9734" y="1371036"/>
            <a:ext cx="2275120" cy="15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3931278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C 0.02305 0.00093 0.04206 0.00903 0.05196 0.02107 L 0.075 0.04908 C 0.07995 0.0551 0.08802 0.05811 0.09805 0.05811 C 0.11198 0.05811 0.12396 0.05 0.125 0.03797 C 0.12396 0.02801 0.11198 0.01899 0.09805 0.01899 C 0.08802 0.01899 0.07995 0.02292 0.075 0.02801 L 0.05196 0.05602 C 0.04206 0.06806 0.02305 0.07593 -2.08333E-6 0.07709 C -0.02304 0.07593 -0.04206 0.06806 -0.05195 0.05602 L -0.075 0.02801 C -0.07995 0.02292 -0.08802 0.01899 -0.09804 0.01899 C -0.11198 0.01899 -0.12396 0.02801 -0.125 0.03797 C -0.12396 0.05 -0.11198 0.05811 -0.09804 0.05811 C -0.08802 0.05811 -0.07995 0.0551 -0.075 0.04908 L -0.05195 0.02107 C -0.04206 0.00903 -0.02304 0.00093 -2.08333E-6 -3.703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16030" y="1954174"/>
            <a:ext cx="3156822" cy="2707639"/>
            <a:chOff x="656492" y="1169416"/>
            <a:chExt cx="3156822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902000" y="2963892"/>
              <a:ext cx="2911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THAILAND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39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18633" y="3043039"/>
              <a:ext cx="2632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CHINA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493213" y="3307993"/>
            <a:ext cx="3100689" cy="2707640"/>
            <a:chOff x="656492" y="1169416"/>
            <a:chExt cx="3100689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12425" y="2950728"/>
              <a:ext cx="294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COMBODIA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581" y="1092802"/>
            <a:ext cx="2362589" cy="1556767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71862425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195 -0.00301 0.01198 -0.03403 0.03698 -0.03195 C 0.075 -0.02894 0.08998 -0.00695 0.125 -0.02894 C 0.14701 -0.0419 0.17305 -0.075 0.19206 -0.07408 C 0.23503 -0.07292 0.24401 -0.03889 0.24401 -0.0081 C 0.24505 0.03611 0.18906 0.07291 0.12097 0.07708 C 0.05195 0.08009 -0.00495 0.0331 -1.66667E-6 2.59259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2305 0.00093 0.04206 0.00903 0.05196 0.02106 L 0.075 0.04907 C 0.07995 0.05509 0.08802 0.0581 0.09805 0.0581 C 0.11198 0.0581 0.12396 0.05 0.125 0.03796 C 0.12396 0.02801 0.11198 0.01898 0.09805 0.01898 C 0.08802 0.01898 0.07995 0.02292 0.075 0.02801 L 0.05196 0.05602 C 0.04206 0.06806 0.02305 0.07593 -3.125E-6 0.07708 C -0.02304 0.07593 -0.04205 0.06806 -0.05195 0.05602 L -0.075 0.02801 C -0.07994 0.02292 -0.08802 0.01898 -0.09804 0.01898 C -0.11198 0.01898 -0.12396 0.02801 -0.125 0.03796 C -0.12396 0.05 -0.11198 0.0581 -0.09804 0.0581 C -0.08802 0.0581 -0.07994 0.05509 -0.075 0.04907 L -0.05195 0.02106 C -0.04205 0.00903 -0.02304 0.00093 -3.125E-6 3.7037E-7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27955" y="3099596"/>
              <a:ext cx="2431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LAO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6" y="1434371"/>
            <a:ext cx="2942978" cy="2707641"/>
            <a:chOff x="656489" y="1169416"/>
            <a:chExt cx="2942978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656489" y="3133374"/>
              <a:ext cx="2942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black"/>
                  </a:solidFill>
                  <a:latin typeface="Comic Sans MS" panose="030F0902030302020204" pitchFamily="66" charset="0"/>
                  <a:sym typeface="Arial" panose="020B0604020202020204"/>
                </a:rPr>
                <a:t>SINGAPORE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787673" y="3578623"/>
            <a:ext cx="3728174" cy="2707641"/>
            <a:chOff x="410286" y="1169416"/>
            <a:chExt cx="3728174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410286" y="3077879"/>
              <a:ext cx="3728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INDONESIA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3879" y="1334767"/>
            <a:ext cx="3049711" cy="17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41068391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C 0.03802 -1.48148E-6 0.06901 0.03102 0.06901 0.06898 C 0.06901 0.09398 0.05599 0.11597 0.03698 0.12894 C 0.03698 0.12917 0.03594 0.12894 0.03594 0.12917 C 0.02904 0.13403 0.025 0.1419 0.025 0.15093 C 0.025 0.15903 0.02904 0.16597 0.03399 0.17107 C 0.04206 0.17894 0.04701 0.19097 0.04701 0.20301 C 0.04701 0.22894 0.02604 0.25 -1.04167E-6 0.25 C -0.02604 0.25 -0.047 0.22894 -0.047 0.20301 C -0.047 0.19097 -0.04206 0.17894 -0.03398 0.17107 C -0.02904 0.16597 -0.02604 0.15903 -0.02604 0.15093 C -0.02604 0.1419 -0.02995 0.13403 -0.03594 0.12894 C -0.03594 0.12917 -0.03698 0.12894 -0.03698 0.12917 C -0.05703 0.11597 -0.07005 0.09398 -0.07005 0.06898 C -0.07005 0.03102 -0.03906 -1.48148E-6 -1.04167E-6 -1.48148E-6 C -1.04167E-6 0.00023 -1.04167E-6 -1.48148E-6 -1.04167E-6 0.00023 L -1.04167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C 0.02305 0.00093 0.04206 0.00903 0.05196 0.02107 L 0.075 0.04908 C 0.07995 0.0551 0.08802 0.0581 0.09805 0.0581 C 0.11198 0.0581 0.12396 0.05 0.125 0.03797 C 0.12396 0.02801 0.11198 0.01898 0.09805 0.01898 C 0.08802 0.01898 0.07995 0.02292 0.075 0.02801 L 0.05196 0.05602 C 0.04206 0.06806 0.02305 0.07593 -2.91667E-6 0.07709 C -0.02304 0.07593 -0.04205 0.06806 -0.05195 0.05602 L -0.075 0.02801 C -0.07994 0.02292 -0.08802 0.01898 -0.09804 0.01898 C -0.11198 0.01898 -0.12396 0.02801 -0.125 0.03797 C -0.12396 0.05 -0.11198 0.0581 -0.09804 0.0581 C -0.08802 0.0581 -0.07994 0.0551 -0.075 0.04908 L -0.05195 0.02107 C -0.04205 0.00903 -0.02304 0.00093 -2.91667E-6 -2.96296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533" y="1443841"/>
            <a:ext cx="116247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Laos, Cambodia, China, Thailand, Singapore, Indonesia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went to Laos last month.</a:t>
            </a:r>
          </a:p>
          <a:p>
            <a:r>
              <a:rPr lang="en-US" sz="3600" i="1">
                <a:solidFill>
                  <a:srgbClr val="0070C0"/>
                </a:solidFill>
              </a:rPr>
              <a:t> 		- What did you do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		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16030" y="1954174"/>
            <a:ext cx="3156822" cy="2707639"/>
            <a:chOff x="656492" y="1169416"/>
            <a:chExt cx="3156822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902000" y="2963892"/>
              <a:ext cx="2911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THAILAND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59378" y="1434371"/>
            <a:ext cx="3171084" cy="2707639"/>
            <a:chOff x="649361" y="1169416"/>
            <a:chExt cx="3171084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649361" y="3043039"/>
              <a:ext cx="3171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SINGAPORE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493213" y="3307993"/>
            <a:ext cx="3100689" cy="2707640"/>
            <a:chOff x="656492" y="1169416"/>
            <a:chExt cx="3100689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12425" y="2950728"/>
              <a:ext cx="294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COMBODIA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300" y="1092802"/>
            <a:ext cx="2902790" cy="1935194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195983135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195 -0.00301 0.01198 -0.03403 0.03698 -0.03195 C 0.075 -0.02894 0.08998 -0.00695 0.125 -0.02894 C 0.14701 -0.0419 0.17305 -0.075 0.19206 -0.07408 C 0.23503 -0.07292 0.24401 -0.03889 0.24401 -0.0081 C 0.24505 0.03611 0.18906 0.07291 0.12097 0.07708 C 0.05195 0.08009 -0.00495 0.0331 -1.66667E-6 2.59259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C 0.03803 -1.48148E-6 0.06902 0.03102 0.06902 0.06898 C 0.06902 0.09398 0.05599 0.11597 0.03698 0.12894 C 0.03698 0.12917 0.03594 0.12894 0.03594 0.12917 C 0.02904 0.13403 0.02501 0.1419 0.02501 0.15093 C 0.02501 0.15903 0.02904 0.16597 0.03399 0.17107 C 0.04206 0.17894 0.04701 0.19097 0.04701 0.20301 C 0.04701 0.22894 0.02605 0.25 5E-6 0.25 C -0.02605 0.25 -0.047 0.22894 -0.047 0.20301 C -0.047 0.19097 -0.04205 0.17894 -0.03398 0.17107 C -0.02903 0.16597 -0.02605 0.15903 -0.02605 0.15093 C -0.02605 0.1419 -0.02994 0.13403 -0.03593 0.12894 C -0.03593 0.12917 -0.03697 0.12894 -0.03697 0.12917 C -0.05703 0.11597 -0.07005 0.09398 -0.07005 0.06898 C -0.07005 0.03102 -0.03907 -1.48148E-6 5E-6 -1.48148E-6 C 5E-6 0.00023 5E-6 -1.48148E-6 5E-6 0.00023 L 5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2305 0.00093 0.04206 0.00903 0.05196 0.02106 L 0.075 0.04907 C 0.07995 0.05509 0.08802 0.0581 0.09805 0.0581 C 0.11198 0.0581 0.12396 0.05 0.125 0.03796 C 0.12396 0.02801 0.11198 0.01898 0.09805 0.01898 C 0.08802 0.01898 0.07995 0.02292 0.075 0.02801 L 0.05196 0.05602 C 0.04206 0.06806 0.02305 0.07593 -3.125E-6 0.07708 C -0.02304 0.07593 -0.04205 0.06806 -0.05195 0.05602 L -0.075 0.02801 C -0.07994 0.02292 -0.08802 0.01898 -0.09804 0.01898 C -0.11198 0.01898 -0.12396 0.02801 -0.125 0.03796 C -0.12396 0.05 -0.11198 0.0581 -0.09804 0.0581 C -0.08802 0.0581 -0.07994 0.05509 -0.075 0.04907 L -0.05195 0.02106 C -0.04205 0.00903 -0.02304 0.00093 -3.125E-6 3.7037E-7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27955" y="3099596"/>
              <a:ext cx="2431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LAO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6" y="1434371"/>
            <a:ext cx="2942978" cy="2707641"/>
            <a:chOff x="656489" y="1169416"/>
            <a:chExt cx="2942978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656489" y="3133374"/>
              <a:ext cx="2942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SINGAPORE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787673" y="3578623"/>
            <a:ext cx="3728174" cy="2707641"/>
            <a:chOff x="410286" y="1169416"/>
            <a:chExt cx="3728174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410286" y="3077879"/>
              <a:ext cx="3728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THAILAND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2403" y="1334767"/>
            <a:ext cx="2592663" cy="17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259906806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C 0.03802 -1.48148E-6 0.06901 0.03102 0.06901 0.06898 C 0.06901 0.09398 0.05599 0.11597 0.03698 0.12894 C 0.03698 0.12917 0.03594 0.12894 0.03594 0.12917 C 0.02904 0.13403 0.025 0.1419 0.025 0.15093 C 0.025 0.15903 0.02904 0.16597 0.03399 0.17107 C 0.04206 0.17894 0.04701 0.19097 0.04701 0.20301 C 0.04701 0.22894 0.02604 0.25 -1.04167E-6 0.25 C -0.02604 0.25 -0.047 0.22894 -0.047 0.20301 C -0.047 0.19097 -0.04206 0.17894 -0.03398 0.17107 C -0.02904 0.16597 -0.02604 0.15903 -0.02604 0.15093 C -0.02604 0.1419 -0.02995 0.13403 -0.03594 0.12894 C -0.03594 0.12917 -0.03698 0.12894 -0.03698 0.12917 C -0.05703 0.11597 -0.07005 0.09398 -0.07005 0.06898 C -0.07005 0.03102 -0.03906 -1.48148E-6 -1.04167E-6 -1.48148E-6 C -1.04167E-6 0.00023 -1.04167E-6 -1.48148E-6 -1.04167E-6 0.00023 L -1.04167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C 0.02305 0.00093 0.04206 0.00903 0.05196 0.02107 L 0.075 0.04908 C 0.07995 0.0551 0.08802 0.0581 0.09805 0.0581 C 0.11198 0.0581 0.12396 0.05 0.125 0.03797 C 0.12396 0.02801 0.11198 0.01898 0.09805 0.01898 C 0.08802 0.01898 0.07995 0.02292 0.075 0.02801 L 0.05196 0.05602 C 0.04206 0.06806 0.02305 0.07593 -2.91667E-6 0.07709 C -0.02304 0.07593 -0.04205 0.06806 -0.05195 0.05602 L -0.075 0.02801 C -0.07994 0.02292 -0.08802 0.01898 -0.09804 0.01898 C -0.11198 0.01898 -0.12396 0.02801 -0.125 0.03797 C -0.12396 0.05 -0.11198 0.0581 -0.09804 0.0581 C -0.08802 0.0581 -0.07994 0.0551 -0.075 0.04908 L -0.05195 0.02107 C -0.04205 0.00903 -0.02304 0.00093 -2.91667E-6 -2.96296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78DB6-1F15-230E-9AC1-ACCAF7C2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182"/>
            <a:ext cx="12222512" cy="2517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1E2F-6908-CA94-ECD7-371CC217B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8"/>
            <a:ext cx="3854648" cy="4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85111" y="1853638"/>
              <a:ext cx="462177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Laos last month.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 What did you do there?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 watched a soccer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BC71-C72E-59D2-E8CB-13AB34C1A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49" y="4106232"/>
            <a:ext cx="3970663" cy="2384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16338-908D-62E7-D3B5-C5258F865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938336"/>
            <a:ext cx="2437235" cy="2379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4939FC-F249-40E2-A8E8-592ED8AEBD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14" y="1531938"/>
            <a:ext cx="3162300" cy="1152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815695-C27E-EEC6-D9A9-1CEFC2FDFF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70" y="3577521"/>
            <a:ext cx="2828925" cy="1095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051349-0C39-7E80-5386-B1A1B687F0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62" y="2553142"/>
            <a:ext cx="2771775" cy="1095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F51BA0-A16C-0FF5-52EA-213FC3EE7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68" y="1833672"/>
            <a:ext cx="2189163" cy="2272560"/>
          </a:xfrm>
          <a:prstGeom prst="rect">
            <a:avLst/>
          </a:prstGeom>
        </p:spPr>
      </p:pic>
      <p:pic>
        <p:nvPicPr>
          <p:cNvPr id="21" name="MC1">
            <a:hlinkClick r:id="" action="ppaction://media"/>
            <a:extLst>
              <a:ext uri="{FF2B5EF4-FFF2-40B4-BE49-F238E27FC236}">
                <a16:creationId xmlns:a16="http://schemas.microsoft.com/office/drawing/2014/main" id="{E786F8D8-A00A-A730-9E26-FD2270ABB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6062" y="1121399"/>
            <a:ext cx="406400" cy="406400"/>
          </a:xfrm>
          <a:prstGeom prst="rect">
            <a:avLst/>
          </a:prstGeom>
        </p:spPr>
      </p:pic>
      <p:pic>
        <p:nvPicPr>
          <p:cNvPr id="22" name="MC2">
            <a:hlinkClick r:id="" action="ppaction://media"/>
            <a:extLst>
              <a:ext uri="{FF2B5EF4-FFF2-40B4-BE49-F238E27FC236}">
                <a16:creationId xmlns:a16="http://schemas.microsoft.com/office/drawing/2014/main" id="{F5A489FE-09A4-1A41-B977-F9E23E9388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27604" y="2095427"/>
            <a:ext cx="406400" cy="406400"/>
          </a:xfrm>
          <a:prstGeom prst="rect">
            <a:avLst/>
          </a:prstGeom>
        </p:spPr>
      </p:pic>
      <p:pic>
        <p:nvPicPr>
          <p:cNvPr id="23" name="MC3">
            <a:hlinkClick r:id="" action="ppaction://media"/>
            <a:extLst>
              <a:ext uri="{FF2B5EF4-FFF2-40B4-BE49-F238E27FC236}">
                <a16:creationId xmlns:a16="http://schemas.microsoft.com/office/drawing/2014/main" id="{E3D82C5F-E10C-1990-5034-FE7F85D338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29262" y="47268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6813E-668A-A059-A61F-AB54CC58E7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49" y="4106232"/>
            <a:ext cx="3970663" cy="238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92157-98AC-65A9-6EE5-7528D94D10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938336"/>
            <a:ext cx="2437235" cy="237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6FAB4-0161-C816-28DC-DD4B58D1B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14" y="1531938"/>
            <a:ext cx="3162300" cy="1152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C9B6E-ADE7-39B9-A799-2EA95FD716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70" y="3577521"/>
            <a:ext cx="2828925" cy="1095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514D2-3EAF-8F2F-E7E0-4AE0B0CD7A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62" y="2553142"/>
            <a:ext cx="2771775" cy="1095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9AC63E-B67D-2616-8F81-09DFD9A4F9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68" y="1833672"/>
            <a:ext cx="2189163" cy="2272560"/>
          </a:xfrm>
          <a:prstGeom prst="rect">
            <a:avLst/>
          </a:prstGeom>
        </p:spPr>
      </p:pic>
      <p:pic>
        <p:nvPicPr>
          <p:cNvPr id="16" name="MC1">
            <a:hlinkClick r:id="" action="ppaction://media"/>
            <a:extLst>
              <a:ext uri="{FF2B5EF4-FFF2-40B4-BE49-F238E27FC236}">
                <a16:creationId xmlns:a16="http://schemas.microsoft.com/office/drawing/2014/main" id="{01B30920-8DC0-7ABD-FCC4-D54881FDF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26062" y="1121399"/>
            <a:ext cx="406400" cy="406400"/>
          </a:xfrm>
          <a:prstGeom prst="rect">
            <a:avLst/>
          </a:prstGeom>
        </p:spPr>
      </p:pic>
      <p:pic>
        <p:nvPicPr>
          <p:cNvPr id="17" name="MC2">
            <a:hlinkClick r:id="" action="ppaction://media"/>
            <a:extLst>
              <a:ext uri="{FF2B5EF4-FFF2-40B4-BE49-F238E27FC236}">
                <a16:creationId xmlns:a16="http://schemas.microsoft.com/office/drawing/2014/main" id="{DACF6BD0-4C74-1CFB-4637-1532DE31D8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27604" y="2095427"/>
            <a:ext cx="406400" cy="406400"/>
          </a:xfrm>
          <a:prstGeom prst="rect">
            <a:avLst/>
          </a:prstGeom>
        </p:spPr>
      </p:pic>
      <p:pic>
        <p:nvPicPr>
          <p:cNvPr id="18" name="MC3">
            <a:hlinkClick r:id="" action="ppaction://media"/>
            <a:extLst>
              <a:ext uri="{FF2B5EF4-FFF2-40B4-BE49-F238E27FC236}">
                <a16:creationId xmlns:a16="http://schemas.microsoft.com/office/drawing/2014/main" id="{948CA2A9-67EB-72E5-290F-121B27A027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29262" y="4726871"/>
            <a:ext cx="406400" cy="406400"/>
          </a:xfrm>
          <a:prstGeom prst="rect">
            <a:avLst/>
          </a:prstGeom>
        </p:spPr>
      </p:pic>
      <p:pic>
        <p:nvPicPr>
          <p:cNvPr id="19" name="CD2 TRACK 20">
            <a:hlinkClick r:id="" action="ppaction://media"/>
            <a:extLst>
              <a:ext uri="{FF2B5EF4-FFF2-40B4-BE49-F238E27FC236}">
                <a16:creationId xmlns:a16="http://schemas.microsoft.com/office/drawing/2014/main" id="{FAB874B2-C89A-36F9-2531-B3CE1C3872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99525" y="671254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5221E8-3896-0D25-7BE3-A6A007CB7C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755"/>
            <a:ext cx="5467009" cy="5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28502-5A56-16BB-D97B-20BFAC016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6" y="1330217"/>
            <a:ext cx="11455188" cy="510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A91C4-1161-1A17-6679-ABC1D7EB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38"/>
            <a:ext cx="3994355" cy="46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82B19-BF1F-4574-2E5A-88D7AD73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19" y="1598613"/>
            <a:ext cx="1716381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E0AFB-9792-C7DC-369D-95ED5BE3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75" y="3009106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79C02-4DFE-1444-0982-99C5E842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75" y="3009105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63145-6C09-08C8-6513-2A7E60D6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75" y="4015587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6ACF04-41F8-92E1-54B0-B5F36B98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75" y="5021148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EB4DA-B5EC-D89D-2F66-59C39744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75" y="5726855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055BB-FB4E-572B-B0E0-584E4E55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82" y="4601254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62DD2-C5E3-243B-A448-DECF9E0B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56" y="5659815"/>
            <a:ext cx="1138326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994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96708-1E83-3C12-A9BA-5EB74F20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306882"/>
            <a:ext cx="12101220" cy="5141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E82B9-B551-A15B-4009-9BC489E46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3302170" cy="450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CED21-F1A1-269D-E84B-DCC47B2951F9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BF7B5-EBA5-49DD-B843-D7E2C134EB15}"/>
              </a:ext>
            </a:extLst>
          </p:cNvPr>
          <p:cNvSpPr txBox="1"/>
          <p:nvPr/>
        </p:nvSpPr>
        <p:spPr>
          <a:xfrm>
            <a:off x="4219528" y="3105834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L     o   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C9F24-6DDA-9B95-EA81-C5BE9ADD019F}"/>
              </a:ext>
            </a:extLst>
          </p:cNvPr>
          <p:cNvSpPr txBox="1"/>
          <p:nvPr/>
        </p:nvSpPr>
        <p:spPr>
          <a:xfrm>
            <a:off x="8439056" y="3105833"/>
            <a:ext cx="389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i   n   g     p o     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EFD52-C027-F827-39E6-31826F13D4C9}"/>
              </a:ext>
            </a:extLst>
          </p:cNvPr>
          <p:cNvSpPr txBox="1"/>
          <p:nvPr/>
        </p:nvSpPr>
        <p:spPr>
          <a:xfrm>
            <a:off x="-193653" y="5802482"/>
            <a:ext cx="364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     m  b  o    i   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7869A-445D-7D6C-F4BA-4CFF201FB8CB}"/>
              </a:ext>
            </a:extLst>
          </p:cNvPr>
          <p:cNvSpPr txBox="1"/>
          <p:nvPr/>
        </p:nvSpPr>
        <p:spPr>
          <a:xfrm>
            <a:off x="3900463" y="5802481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I     d  o        e   s 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4792B-6F1C-5334-2E23-40EE91E393FB}"/>
              </a:ext>
            </a:extLst>
          </p:cNvPr>
          <p:cNvSpPr txBox="1"/>
          <p:nvPr/>
        </p:nvSpPr>
        <p:spPr>
          <a:xfrm>
            <a:off x="8356600" y="5802480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T      a   i      a   n  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209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F36D0-F8B1-7DD5-EA86-3630ED0AA5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C643A-257E-3408-7211-0F3B194E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908089"/>
            <a:ext cx="7721600" cy="5508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0E751-AB46-ADF2-FEA3-395548A3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4610337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3385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F36D0-F8B1-7DD5-EA86-3630ED0AA5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0E751-AB46-ADF2-FEA3-395548A3D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4610337" cy="457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48AA2-9210-BF9D-EEB9-8AF8B02B7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149260"/>
            <a:ext cx="12101220" cy="51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60425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F36D0-F8B1-7DD5-EA86-3630ED0AA5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0E751-AB46-ADF2-FEA3-395548A3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4610337" cy="457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5CEDB-2848-ABA9-336E-38D55DB8A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" y="1999929"/>
            <a:ext cx="12101220" cy="3372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473AE-4E2F-6975-A6E7-8EE8ACC5A9A9}"/>
              </a:ext>
            </a:extLst>
          </p:cNvPr>
          <p:cNvSpPr txBox="1"/>
          <p:nvPr/>
        </p:nvSpPr>
        <p:spPr>
          <a:xfrm>
            <a:off x="5725819" y="2598003"/>
            <a:ext cx="637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They visited many interesting places and ate lots of delicious food.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1428F-35B1-0E77-B4B6-98A9CDB76A3A}"/>
              </a:ext>
            </a:extLst>
          </p:cNvPr>
          <p:cNvSpPr txBox="1"/>
          <p:nvPr/>
        </p:nvSpPr>
        <p:spPr>
          <a:xfrm>
            <a:off x="5861992" y="3321232"/>
            <a:ext cx="637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Yes, he did.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3E625-6C8F-6032-7E1F-E916B4A9EA5B}"/>
              </a:ext>
            </a:extLst>
          </p:cNvPr>
          <p:cNvSpPr txBox="1"/>
          <p:nvPr/>
        </p:nvSpPr>
        <p:spPr>
          <a:xfrm>
            <a:off x="5861992" y="3866827"/>
            <a:ext cx="637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They went camping (in the mountains).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CDA38-3BF7-A5CD-427B-E73592B7EE20}"/>
              </a:ext>
            </a:extLst>
          </p:cNvPr>
          <p:cNvSpPr txBox="1"/>
          <p:nvPr/>
        </p:nvSpPr>
        <p:spPr>
          <a:xfrm>
            <a:off x="5861992" y="4771933"/>
            <a:ext cx="637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 They went to Ko Samui.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816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289" y="2453675"/>
            <a:ext cx="506288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Laos, Cambodia, China, Thailand, Singapore, Indonesia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0522" y="2453675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Laos last month.</a:t>
            </a:r>
          </a:p>
          <a:p>
            <a:r>
              <a:rPr lang="en-US" sz="3600" i="1">
                <a:solidFill>
                  <a:srgbClr val="0070C0"/>
                </a:solidFill>
              </a:rPr>
              <a:t> - What did you do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37)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rgbClr val="FF0000"/>
                </a:solidFill>
              </a:rPr>
              <a:t>page 25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13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4" y="76321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185977" y="3267075"/>
            <a:ext cx="7556500" cy="1600200"/>
          </a:xfrm>
          <a:prstGeom prst="rect">
            <a:avLst/>
          </a:prstGeo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43224" y="1078971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1" y="4101307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0915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895715" y="2868976"/>
            <a:ext cx="5746282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van.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644971"/>
            <a:ext cx="3386224" cy="10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084988"/>
            <a:ext cx="4534138" cy="48236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82E76-D8C4-F0D6-093F-79BD604EF5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25" y="2393503"/>
            <a:ext cx="3752865" cy="16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4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958723" y="3013869"/>
            <a:ext cx="5746750" cy="830262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helicopter.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4" y="2536031"/>
            <a:ext cx="4281373" cy="13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731963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FA230-6243-F885-DA20-387A42FCB6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14" y="1935037"/>
            <a:ext cx="3365954" cy="2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7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126606" y="2989389"/>
            <a:ext cx="5746750" cy="8286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>
                <a:latin typeface="Comic Sans MS" panose="030F0702030302020204" pitchFamily="66" charset="0"/>
              </a:rPr>
              <a:t>They went by </a:t>
            </a:r>
            <a:r>
              <a:rPr lang="es-ES" altLang="es-ES" sz="3600" b="1">
                <a:solidFill>
                  <a:srgbClr val="FF0066"/>
                </a:solidFill>
                <a:latin typeface="Comic Sans MS" panose="030F0702030302020204" pitchFamily="66" charset="0"/>
              </a:rPr>
              <a:t>plane.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4" y="2536031"/>
            <a:ext cx="4281373" cy="13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630140" y="1731963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653411" y="4852988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B84007-6328-21E5-C511-5129B117B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02" y="1586466"/>
            <a:ext cx="3898884" cy="27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33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582</Words>
  <Application>Microsoft Office PowerPoint</Application>
  <PresentationFormat>Widescreen</PresentationFormat>
  <Paragraphs>180</Paragraphs>
  <Slides>49</Slides>
  <Notes>43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Berlin Sans FB</vt:lpstr>
      <vt:lpstr>Calibri</vt:lpstr>
      <vt:lpstr>Calibri Light</vt:lpstr>
      <vt:lpstr>Comic Sans MS</vt:lpstr>
      <vt:lpstr>Cooper Black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62</cp:revision>
  <dcterms:created xsi:type="dcterms:W3CDTF">2023-01-31T08:21:18Z</dcterms:created>
  <dcterms:modified xsi:type="dcterms:W3CDTF">2024-06-16T19:59:55Z</dcterms:modified>
</cp:coreProperties>
</file>