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63" r:id="rId4"/>
    <p:sldId id="267" r:id="rId5"/>
    <p:sldId id="268" r:id="rId6"/>
    <p:sldId id="260" r:id="rId7"/>
    <p:sldId id="271" r:id="rId8"/>
    <p:sldId id="274" r:id="rId9"/>
    <p:sldId id="275" r:id="rId10"/>
    <p:sldId id="27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3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1E4D-8C37-DE71-8153-7F7811DF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535A1-862F-6083-7B64-6E52C3E61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5CFC8-DAA4-FA10-8ABC-895437CED288}"/>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5" name="Footer Placeholder 4">
            <a:extLst>
              <a:ext uri="{FF2B5EF4-FFF2-40B4-BE49-F238E27FC236}">
                <a16:creationId xmlns:a16="http://schemas.microsoft.com/office/drawing/2014/main" id="{6FF998E6-DD32-2323-A48F-CE88149D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405AF-348D-E5D4-4F21-971BCD35027C}"/>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9707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A670-699A-8FFF-E5D5-686927892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0ABF2-A8AC-1F2A-FB30-4940E8138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5095-5209-2D85-1F52-A995494B95D0}"/>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5" name="Footer Placeholder 4">
            <a:extLst>
              <a:ext uri="{FF2B5EF4-FFF2-40B4-BE49-F238E27FC236}">
                <a16:creationId xmlns:a16="http://schemas.microsoft.com/office/drawing/2014/main" id="{DE84376B-68BD-5FE6-4C8F-5D51AE991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2672E-EBD7-0A2D-A1C6-7312299E215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106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DBB87-0F92-3C63-AD59-F459B12DF4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F1D09-7F64-B5B1-97FC-5A9F94CB49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29FE4-CF30-AB3E-45C1-2A0E94D497B7}"/>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5" name="Footer Placeholder 4">
            <a:extLst>
              <a:ext uri="{FF2B5EF4-FFF2-40B4-BE49-F238E27FC236}">
                <a16:creationId xmlns:a16="http://schemas.microsoft.com/office/drawing/2014/main" id="{E751DD9A-23E0-33A1-370B-96492DA1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C0CED-9269-AC86-AFB5-E7C59DA524BF}"/>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10724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92334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54408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3861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2804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92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6313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40045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2F3B-6383-94B7-D008-FBA4DD9E1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B1DD8-E367-996E-9303-4A5280B41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9EBB6-6802-B156-208D-6EBFE5048A25}"/>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5" name="Footer Placeholder 4">
            <a:extLst>
              <a:ext uri="{FF2B5EF4-FFF2-40B4-BE49-F238E27FC236}">
                <a16:creationId xmlns:a16="http://schemas.microsoft.com/office/drawing/2014/main" id="{B5103B12-91A9-275B-0724-F6C9AD037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9FA2-1FFC-7850-C82F-5A90064A65F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75744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C84-2783-2175-850E-5B385E4D4D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7490-3949-5B68-20E0-21D7F3C7D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2E4A5-B32B-C9FE-D67A-0E9E397617CE}"/>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5" name="Footer Placeholder 4">
            <a:extLst>
              <a:ext uri="{FF2B5EF4-FFF2-40B4-BE49-F238E27FC236}">
                <a16:creationId xmlns:a16="http://schemas.microsoft.com/office/drawing/2014/main" id="{5DE35BB9-70BA-2759-F77F-AE0ADE0AC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BCDFE-C903-B889-B6C3-C10362AF08E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6100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271A-BE05-31E2-1E91-B94BE1BCC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B968B-BC57-406C-93A8-D9800B066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B744C-9FF7-F6AC-C689-24149DCA0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E0DB-356D-9A51-6E71-878FB7EC6C33}"/>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6" name="Footer Placeholder 5">
            <a:extLst>
              <a:ext uri="{FF2B5EF4-FFF2-40B4-BE49-F238E27FC236}">
                <a16:creationId xmlns:a16="http://schemas.microsoft.com/office/drawing/2014/main" id="{45FB2C16-56C4-4640-67FD-536BC6599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B33CC-E4E5-32DE-F237-535D6DD4C3A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0443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330A-31AA-DEF9-503E-35D93A9C8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60E75-56FD-ABB3-445A-34093CECF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C3EDB-9D08-BFDC-217D-27C56ECF4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B1076-5FFC-3B6F-27D7-AEF9D62C3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56304-3E57-E052-FCC8-BE937A148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C8357-9AAC-0CD6-E5F5-9048CDACCCB5}"/>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8" name="Footer Placeholder 7">
            <a:extLst>
              <a:ext uri="{FF2B5EF4-FFF2-40B4-BE49-F238E27FC236}">
                <a16:creationId xmlns:a16="http://schemas.microsoft.com/office/drawing/2014/main" id="{79C4E733-D9A5-46A7-0436-8367149AE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E663D-EE1D-E5DE-BD2B-1A402498AF3E}"/>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0515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A78D-5612-A66E-F559-B547080DC6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20762-E348-4D19-5CCF-B10352AE581C}"/>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4" name="Footer Placeholder 3">
            <a:extLst>
              <a:ext uri="{FF2B5EF4-FFF2-40B4-BE49-F238E27FC236}">
                <a16:creationId xmlns:a16="http://schemas.microsoft.com/office/drawing/2014/main" id="{E6A77B98-F50A-FC05-1AD8-CB89247D7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18B7C-7569-83CC-2D7F-14122AF7F44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406680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0F1C-D5E6-E886-F82D-30B14C320446}"/>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3" name="Footer Placeholder 2">
            <a:extLst>
              <a:ext uri="{FF2B5EF4-FFF2-40B4-BE49-F238E27FC236}">
                <a16:creationId xmlns:a16="http://schemas.microsoft.com/office/drawing/2014/main" id="{E6F095D4-CA22-2EE4-807B-B28EF3AC5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77AD31-65F0-BDF4-CB0C-A8326D36C5E6}"/>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97770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66EA-6679-4366-8B64-D5092E68E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6A14C-580A-94DF-6286-DC2DB6F66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9BDD7-D4CF-1542-F933-A9306CDC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9FF1A-DE96-0B99-B562-F93B7DF1F41C}"/>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6" name="Footer Placeholder 5">
            <a:extLst>
              <a:ext uri="{FF2B5EF4-FFF2-40B4-BE49-F238E27FC236}">
                <a16:creationId xmlns:a16="http://schemas.microsoft.com/office/drawing/2014/main" id="{11A1B398-0797-4B25-A8B6-12CC26BEE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9E3B0-1FE9-8883-276E-8CECAB2C132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79388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76D7-425B-5AA9-ECC6-03421B236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05BA0-0897-283D-A24A-A95F00750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28CA1-2809-CFFD-11AF-E7AAE703D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E14E3-DAD5-B44D-8B8B-EAB82F3DDED2}"/>
              </a:ext>
            </a:extLst>
          </p:cNvPr>
          <p:cNvSpPr>
            <a:spLocks noGrp="1"/>
          </p:cNvSpPr>
          <p:nvPr>
            <p:ph type="dt" sz="half" idx="10"/>
          </p:nvPr>
        </p:nvSpPr>
        <p:spPr/>
        <p:txBody>
          <a:bodyPr/>
          <a:lstStyle/>
          <a:p>
            <a:fld id="{FB73445C-E4D3-4E19-95C6-A1B92A312D3A}" type="datetimeFigureOut">
              <a:rPr lang="en-US" smtClean="0"/>
              <a:t>4/12/2024</a:t>
            </a:fld>
            <a:endParaRPr lang="en-US"/>
          </a:p>
        </p:txBody>
      </p:sp>
      <p:sp>
        <p:nvSpPr>
          <p:cNvPr id="6" name="Footer Placeholder 5">
            <a:extLst>
              <a:ext uri="{FF2B5EF4-FFF2-40B4-BE49-F238E27FC236}">
                <a16:creationId xmlns:a16="http://schemas.microsoft.com/office/drawing/2014/main" id="{67645E19-EF01-5BE2-D298-95E3BBED9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35F8D-93F2-6786-D8DF-0E8181940254}"/>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8642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94B98-777F-85A7-6E6D-8E0F4FC62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E8F92-35E5-B116-1AA2-669A19101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D2CDE-F374-0125-1E26-E316E0BDF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3445C-E4D3-4E19-95C6-A1B92A312D3A}" type="datetimeFigureOut">
              <a:rPr lang="en-US" smtClean="0"/>
              <a:t>4/12/2024</a:t>
            </a:fld>
            <a:endParaRPr lang="en-US"/>
          </a:p>
        </p:txBody>
      </p:sp>
      <p:sp>
        <p:nvSpPr>
          <p:cNvPr id="5" name="Footer Placeholder 4">
            <a:extLst>
              <a:ext uri="{FF2B5EF4-FFF2-40B4-BE49-F238E27FC236}">
                <a16:creationId xmlns:a16="http://schemas.microsoft.com/office/drawing/2014/main" id="{43AF7052-1113-82C0-07A8-92C9AA836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6C152-5979-0F15-A528-97D68D0BB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B29BD-A465-4457-85A2-4F18360A2E8B}" type="slidenum">
              <a:rPr lang="en-US" smtClean="0"/>
              <a:t>‹#›</a:t>
            </a:fld>
            <a:endParaRPr lang="en-US"/>
          </a:p>
        </p:txBody>
      </p:sp>
    </p:spTree>
    <p:extLst>
      <p:ext uri="{BB962C8B-B14F-4D97-AF65-F5344CB8AC3E}">
        <p14:creationId xmlns:p14="http://schemas.microsoft.com/office/powerpoint/2010/main" val="35628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2024/4/12</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6193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312449" y="1153938"/>
            <a:ext cx="9616702" cy="1631216"/>
            <a:chOff x="4410344" y="385738"/>
            <a:chExt cx="9616702" cy="1631216"/>
          </a:xfrm>
        </p:grpSpPr>
        <p:sp>
          <p:nvSpPr>
            <p:cNvPr id="21" name="TextBox 20"/>
            <p:cNvSpPr txBox="1"/>
            <p:nvPr/>
          </p:nvSpPr>
          <p:spPr>
            <a:xfrm>
              <a:off x="4410344" y="385738"/>
              <a:ext cx="96167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2" name="TextBox 21"/>
            <p:cNvSpPr txBox="1"/>
            <p:nvPr/>
          </p:nvSpPr>
          <p:spPr>
            <a:xfrm>
              <a:off x="5294762" y="385738"/>
              <a:ext cx="82274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5603257" y="3661764"/>
            <a:ext cx="3356791" cy="3575785"/>
          </a:xfrm>
          <a:prstGeom prst="rect">
            <a:avLst/>
          </a:prstGeom>
        </p:spPr>
      </p:pic>
      <p:pic>
        <p:nvPicPr>
          <p:cNvPr id="7" name="Picture 6"/>
          <p:cNvPicPr>
            <a:picLocks noChangeAspect="1"/>
          </p:cNvPicPr>
          <p:nvPr/>
        </p:nvPicPr>
        <p:blipFill>
          <a:blip r:embed="rId6"/>
          <a:stretch>
            <a:fillRect/>
          </a:stretch>
        </p:blipFill>
        <p:spPr>
          <a:xfrm>
            <a:off x="2793372" y="2214851"/>
            <a:ext cx="7151228" cy="2152075"/>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67810"/>
            <a:ext cx="7611815" cy="2081852"/>
            <a:chOff x="5550192" y="1279262"/>
            <a:chExt cx="7611815" cy="2345691"/>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607281" y="1279262"/>
              <a:ext cx="5554726" cy="2345691"/>
              <a:chOff x="4722030" y="1083236"/>
              <a:chExt cx="5554726" cy="2345691"/>
            </a:xfrm>
          </p:grpSpPr>
          <p:sp>
            <p:nvSpPr>
              <p:cNvPr id="26" name="矩形 7">
                <a:extLst>
                  <a:ext uri="{FF2B5EF4-FFF2-40B4-BE49-F238E27FC236}">
                    <a16:creationId xmlns:a16="http://schemas.microsoft.com/office/drawing/2014/main" id="{19D864C1-3B30-4A69-9903-521CDB72BB7B}"/>
                  </a:ext>
                </a:extLst>
              </p:cNvPr>
              <p:cNvSpPr/>
              <p:nvPr/>
            </p:nvSpPr>
            <p:spPr>
              <a:xfrm>
                <a:off x="5481378" y="1083236"/>
                <a:ext cx="184731" cy="9709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7" name="矩形 8">
                <a:extLst>
                  <a:ext uri="{FF2B5EF4-FFF2-40B4-BE49-F238E27FC236}">
                    <a16:creationId xmlns:a16="http://schemas.microsoft.com/office/drawing/2014/main" id="{FAF2B6DB-79A7-4319-A5DB-5FE4E3BE28E0}"/>
                  </a:ext>
                </a:extLst>
              </p:cNvPr>
              <p:cNvSpPr/>
              <p:nvPr/>
            </p:nvSpPr>
            <p:spPr>
              <a:xfrm>
                <a:off x="4722030" y="2105488"/>
                <a:ext cx="5554726"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LUYỆN TẬP</a:t>
                </a:r>
                <a:endParaRPr kumimoji="0" lang="zh-CN" altLang="en-US"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3332858" y="2724655"/>
            <a:ext cx="4045109" cy="4309008"/>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288758" y="154128"/>
            <a:ext cx="11704320" cy="6602807"/>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A33A047A-B991-455D-A476-7409E5290ADB}"/>
              </a:ext>
            </a:extLst>
          </p:cNvPr>
          <p:cNvSpPr txBox="1"/>
          <p:nvPr/>
        </p:nvSpPr>
        <p:spPr>
          <a:xfrm>
            <a:off x="137834" y="67624"/>
            <a:ext cx="9993498" cy="24468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1.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nào</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biết</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cách</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tìm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sự</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hỗ</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b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br>
            <a:b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6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163"/>
          <a:stretch/>
        </p:blipFill>
        <p:spPr>
          <a:xfrm>
            <a:off x="439154" y="723807"/>
            <a:ext cx="4111048" cy="335003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88036" y="723807"/>
            <a:ext cx="4230975" cy="359315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974655" y="4073838"/>
            <a:ext cx="5018423" cy="2769601"/>
          </a:xfrm>
          <a:prstGeom prst="rect">
            <a:avLst/>
          </a:prstGeom>
        </p:spPr>
      </p:pic>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13" name="Group 12"/>
          <p:cNvGrpSpPr/>
          <p:nvPr/>
        </p:nvGrpSpPr>
        <p:grpSpPr>
          <a:xfrm>
            <a:off x="1426452" y="609058"/>
            <a:ext cx="8266187" cy="1749377"/>
            <a:chOff x="3206783" y="548588"/>
            <a:chExt cx="5991154" cy="1299113"/>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06783" y="548588"/>
              <a:ext cx="5991154" cy="1265354"/>
              <a:chOff x="1064304" y="1460684"/>
              <a:chExt cx="1035085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64304" y="1460684"/>
                <a:ext cx="1035085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10206598" cy="4224852"/>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 name="TextBox 14"/>
            <p:cNvSpPr txBox="1"/>
            <p:nvPr/>
          </p:nvSpPr>
          <p:spPr>
            <a:xfrm>
              <a:off x="3290279" y="636336"/>
              <a:ext cx="5586739" cy="121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UTM  Avo"/>
                  <a:ea typeface="+mn-ea"/>
                  <a:cs typeface="+mn-cs"/>
                </a:rPr>
                <a:t>Bạn nam trong tình huống này đã biết tìm kiếm sự hỗ trợ từ bố khi đèn học của bạn ấy bị hỏng. Vì bạn ấy còn nhỏ, không thể tự sửa chữa hoặc không thể học được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nếu đèn bị hư.</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53226" y="2092654"/>
            <a:ext cx="4238004" cy="467763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63"/>
          <a:stretch/>
        </p:blipFill>
        <p:spPr>
          <a:xfrm>
            <a:off x="4787090" y="2509685"/>
            <a:ext cx="4308909" cy="3511265"/>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5813659" y="2819601"/>
            <a:ext cx="6219590" cy="3902013"/>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1" name="圆角矩形 53"/>
          <p:cNvSpPr/>
          <p:nvPr/>
        </p:nvSpPr>
        <p:spPr>
          <a:xfrm>
            <a:off x="173255" y="146854"/>
            <a:ext cx="11358345" cy="260536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361588" y="214232"/>
            <a:ext cx="1131570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nữ trong tình huống này chưa biết tìm kiếm sự hỗ trợ. Chỗ để cốc so với bạn ấy quá cao. Bạn ấy đã cố gắng trèo lên ghế, với tay lên để lấy cốc nhưng không được. Bạn nữ nên nhờ sự giúp đỡ của bố đang đọc sách ngay gần đó thì sẽ dễ dàng lấy được, tránh trường hợp bạn bị ngã.</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362300" y="2819601"/>
            <a:ext cx="4510640" cy="3830659"/>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935" y="674705"/>
            <a:ext cx="11128712" cy="213586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215040" y="659177"/>
              <a:ext cx="8894538" cy="14058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nhỏ đã biết tìm kiếm sự hỗ trợ từ chị khi bạn đang phân vân không biết chọn màu để tô cho bức tranh. Việc bạn nhỏ nhờ chị hỗ trợ sẽ giúp bạn ấy lựa chọn dễ dàng hơn và có một bức tranh đẹp.</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232482" y="2983832"/>
            <a:ext cx="6888832" cy="3801855"/>
          </a:xfrm>
          <a:prstGeom prst="rect">
            <a:avLst/>
          </a:prstGeom>
        </p:spPr>
      </p:pic>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194370" y="691703"/>
              <a:ext cx="10292204" cy="10221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sp>
        <p:nvSpPr>
          <p:cNvPr id="15" name="TextBox 14"/>
          <p:cNvSpPr txBox="1"/>
          <p:nvPr/>
        </p:nvSpPr>
        <p:spPr>
          <a:xfrm>
            <a:off x="7390880" y="1998857"/>
            <a:ext cx="3666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116"/>
            <a:ext cx="4215622" cy="2957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88" y="1782494"/>
            <a:ext cx="3920006" cy="3107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578" y="2888106"/>
            <a:ext cx="3925462" cy="3107226"/>
          </a:xfrm>
          <a:prstGeom prst="rect">
            <a:avLst/>
          </a:prstGeom>
        </p:spPr>
      </p:pic>
      <p:grpSp>
        <p:nvGrpSpPr>
          <p:cNvPr id="21" name="Group 20"/>
          <p:cNvGrpSpPr/>
          <p:nvPr/>
        </p:nvGrpSpPr>
        <p:grpSpPr>
          <a:xfrm>
            <a:off x="285554" y="4996464"/>
            <a:ext cx="4574564" cy="765623"/>
            <a:chOff x="3544359" y="3267202"/>
            <a:chExt cx="3347232" cy="765623"/>
          </a:xfrm>
        </p:grpSpPr>
        <p:sp>
          <p:nvSpPr>
            <p:cNvPr id="22" name="Rounded Rectangle 21"/>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4" name="Group 23"/>
          <p:cNvGrpSpPr/>
          <p:nvPr/>
        </p:nvGrpSpPr>
        <p:grpSpPr>
          <a:xfrm>
            <a:off x="4252578" y="6026568"/>
            <a:ext cx="4574564" cy="732504"/>
            <a:chOff x="3544359" y="3218374"/>
            <a:chExt cx="3347232" cy="732504"/>
          </a:xfrm>
        </p:grpSpPr>
        <p:sp>
          <p:nvSpPr>
            <p:cNvPr id="25" name="Rounded Rectangle 24"/>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544359" y="3348267"/>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641606" y="4916190"/>
            <a:ext cx="4814833" cy="1124234"/>
            <a:chOff x="3338468" y="3218374"/>
            <a:chExt cx="3347232" cy="774256"/>
          </a:xfrm>
        </p:grpSpPr>
        <p:sp>
          <p:nvSpPr>
            <p:cNvPr id="28" name="Rounded Rectangle 27"/>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84425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61357" y="2874978"/>
            <a:ext cx="5994399"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em trai của em bị đứt tay, em có thể nhờ sự giúp đỡ của ông bà, bố mẹ (nếu họ ở nhà) hoặc nhờ sự giúp đỡ của bác hàng xóm (nếu người thân không có nhà) để giúp em cầm máu và băng bó vết thương.</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1" y="2146538"/>
            <a:ext cx="4934718" cy="3461489"/>
          </a:xfrm>
          <a:prstGeom prst="rect">
            <a:avLst/>
          </a:prstGeom>
        </p:spPr>
      </p:pic>
      <p:grpSp>
        <p:nvGrpSpPr>
          <p:cNvPr id="18" name="Group 17"/>
          <p:cNvGrpSpPr/>
          <p:nvPr/>
        </p:nvGrpSpPr>
        <p:grpSpPr>
          <a:xfrm>
            <a:off x="952560" y="5710341"/>
            <a:ext cx="4574564"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7" name="TextBox 26"/>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325D789D-C4FB-420C-9344-F5B1AD8A052A}"/>
              </a:ext>
            </a:extLst>
          </p:cNvPr>
          <p:cNvSpPr txBox="1"/>
          <p:nvPr/>
        </p:nvSpPr>
        <p:spPr>
          <a:xfrm>
            <a:off x="758757" y="2316460"/>
            <a:ext cx="6201653" cy="31700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áo</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đồng</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rách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nhờ</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hoặc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khâu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888" y="1868987"/>
            <a:ext cx="4730223" cy="3744240"/>
          </a:xfrm>
          <a:prstGeom prst="rect">
            <a:avLst/>
          </a:prstGeom>
        </p:spPr>
      </p:pic>
      <p:grpSp>
        <p:nvGrpSpPr>
          <p:cNvPr id="10" name="Group 9"/>
          <p:cNvGrpSpPr/>
          <p:nvPr/>
        </p:nvGrpSpPr>
        <p:grpSpPr>
          <a:xfrm>
            <a:off x="7617436" y="5782300"/>
            <a:ext cx="4574564" cy="732504"/>
            <a:chOff x="3544359" y="3635587"/>
            <a:chExt cx="3347232" cy="732504"/>
          </a:xfrm>
        </p:grpSpPr>
        <p:sp>
          <p:nvSpPr>
            <p:cNvPr id="11" name="Rounded Rectangle 10"/>
            <p:cNvSpPr/>
            <p:nvPr/>
          </p:nvSpPr>
          <p:spPr>
            <a:xfrm>
              <a:off x="3544359" y="3635587"/>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544359" y="3826721"/>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4" name="TextBox 13"/>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335</Words>
  <Application>Microsoft Office PowerPoint</Application>
  <PresentationFormat>Widescreen</PresentationFormat>
  <Paragraphs>19</Paragraphs>
  <Slides>9</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9</vt:i4>
      </vt:variant>
    </vt:vector>
  </HeadingPairs>
  <TitlesOfParts>
    <vt:vector size="24" baseType="lpstr">
      <vt:lpstr>#9Slide05 Aphrodite Pro</vt:lpstr>
      <vt:lpstr>#9Slide05 SVNHeritage</vt:lpstr>
      <vt:lpstr>#9Slide05 VL Fadilla</vt:lpstr>
      <vt:lpstr>#9Slide07 Altus</vt:lpstr>
      <vt:lpstr>#9Slide07 HoneyCream</vt:lpstr>
      <vt:lpstr>Arial</vt:lpstr>
      <vt:lpstr>Calibri</vt:lpstr>
      <vt:lpstr>Calibri Light</vt:lpstr>
      <vt:lpstr>SVN-Newton</vt:lpstr>
      <vt:lpstr>Times New Roman</vt:lpstr>
      <vt:lpstr>UTM  Avo</vt:lpstr>
      <vt:lpstr>UTM Avo</vt:lpstr>
      <vt:lpstr>UTM Showcard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SingPC</cp:lastModifiedBy>
  <cp:revision>3</cp:revision>
  <dcterms:created xsi:type="dcterms:W3CDTF">2023-02-12T03:57:33Z</dcterms:created>
  <dcterms:modified xsi:type="dcterms:W3CDTF">2024-04-12T09:19:53Z</dcterms:modified>
</cp:coreProperties>
</file>