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9" r:id="rId3"/>
    <p:sldId id="300" r:id="rId4"/>
    <p:sldId id="270" r:id="rId5"/>
    <p:sldId id="301" r:id="rId6"/>
    <p:sldId id="272" r:id="rId7"/>
    <p:sldId id="303" r:id="rId8"/>
    <p:sldId id="264" r:id="rId9"/>
    <p:sldId id="305" r:id="rId10"/>
  </p:sldIdLst>
  <p:sldSz cx="12192000" cy="6858000"/>
  <p:notesSz cx="6858000" cy="9144000"/>
  <p:embeddedFontLst>
    <p:embeddedFont>
      <p:font typeface="#9Slide05 Aphrodite Pro" panose="020B0604020202020204" charset="0"/>
      <p:regular r:id="rId13"/>
    </p:embeddedFont>
    <p:embeddedFont>
      <p:font typeface="#9Slide07 HoneyCream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89D8"/>
    <a:srgbClr val="DEFAFF"/>
    <a:srgbClr val="1F7EC6"/>
    <a:srgbClr val="BCEFFE"/>
    <a:srgbClr val="E83E0B"/>
    <a:srgbClr val="F5C272"/>
    <a:srgbClr val="4E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BE9B4-2913-4F5D-B9DD-C17340DEF039}" v="434" dt="2023-02-28T07:17:10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B0E8AC-27D0-28A3-9C32-8B6474BCD4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AB154-3874-23D6-B46A-EA1A422646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5D70F-F835-4CF1-AF5A-94361116619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C49DF-257C-7222-C7E7-E18D8F1E67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1A6D0-7F4E-36B4-3A47-A72B930C45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82894-F493-4A20-8D75-AD42AA08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8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588F-AD3D-4EC8-9890-2B6DD7E5838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3FF58-E0FE-47B3-8723-094839F73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7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10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42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4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0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2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0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354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1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34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A3D0B-9A54-4F95-9B81-5E7CCBA0D4AB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5FCFCEF-21EC-56D0-7F75-D71622A39C4E}"/>
              </a:ext>
            </a:extLst>
          </p:cNvPr>
          <p:cNvSpPr txBox="1"/>
          <p:nvPr userDrawn="1"/>
        </p:nvSpPr>
        <p:spPr>
          <a:xfrm>
            <a:off x="2324760" y="8779310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4886F-C322-A669-FEB5-04860BD705F4}"/>
              </a:ext>
            </a:extLst>
          </p:cNvPr>
          <p:cNvSpPr txBox="1"/>
          <p:nvPr userDrawn="1"/>
        </p:nvSpPr>
        <p:spPr>
          <a:xfrm>
            <a:off x="605095" y="10141731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502A1-1943-A863-7D08-DFC12D916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6" y="-116348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ACBEFC-DB57-177F-7010-F459259E7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0" y="7036419"/>
            <a:ext cx="2432012" cy="2669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9B331A-51A0-7F51-8485-9899684968DE}"/>
              </a:ext>
            </a:extLst>
          </p:cNvPr>
          <p:cNvSpPr txBox="1"/>
          <p:nvPr userDrawn="1"/>
        </p:nvSpPr>
        <p:spPr>
          <a:xfrm>
            <a:off x="-3496168" y="2727785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4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4.jp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4.jp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4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4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3589586" y="3234975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66DA2-3D7F-9C0D-2740-02AEBA352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17" y="1198730"/>
            <a:ext cx="9863890" cy="1596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47C9D9-9E5D-5891-D1A0-45AF4A8FE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1" y="-116090"/>
            <a:ext cx="7274222" cy="202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08B-A416-1D0C-638F-04B613ADB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44" y="-75125"/>
            <a:ext cx="1523956" cy="15088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DFED7-4103-43F7-B92F-306605603EBD}"/>
              </a:ext>
            </a:extLst>
          </p:cNvPr>
          <p:cNvGrpSpPr/>
          <p:nvPr/>
        </p:nvGrpSpPr>
        <p:grpSpPr>
          <a:xfrm>
            <a:off x="9262324" y="101370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DA447234-AC2E-2A0D-4A4A-6F06FF08D772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730B5B1E-89CD-E3B6-2D22-4E838132124D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141FF340-BE5F-E9FA-9523-B5888BC0AE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8" y="5560729"/>
            <a:ext cx="1497531" cy="1334558"/>
          </a:xfrm>
          <a:prstGeom prst="rect">
            <a:avLst/>
          </a:prstGeom>
        </p:spPr>
      </p:pic>
      <p:pic>
        <p:nvPicPr>
          <p:cNvPr id="12" name="Picture 11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7EA66BD-7E90-A1EB-A416-5F002AF6DB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13" y="1997133"/>
            <a:ext cx="1075834" cy="1075834"/>
          </a:xfrm>
          <a:prstGeom prst="rect">
            <a:avLst/>
          </a:prstGeom>
        </p:spPr>
      </p:pic>
      <p:pic>
        <p:nvPicPr>
          <p:cNvPr id="13" name="Picture 12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E7FA88A0-83CF-083E-FC8A-3AF9302792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7" y="5423249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601127" y="973455"/>
            <a:ext cx="1098974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8381BB-8026-080A-FC1D-AFE7CFA81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31" y="2404756"/>
            <a:ext cx="2619769" cy="102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B202A-D3F8-1523-9E0E-F236FDCDB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6496" y="2418794"/>
            <a:ext cx="3490586" cy="136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506B2-577F-9C67-B3E3-C3298FCE5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176" y="2536323"/>
            <a:ext cx="3571930" cy="1398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752147-17C5-DD8E-4153-B995B793FAAB}"/>
              </a:ext>
            </a:extLst>
          </p:cNvPr>
          <p:cNvSpPr txBox="1"/>
          <p:nvPr/>
        </p:nvSpPr>
        <p:spPr>
          <a:xfrm>
            <a:off x="931971" y="2445790"/>
            <a:ext cx="12712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FC0A1-F30B-C37E-FB13-5668CE2AE3DD}"/>
              </a:ext>
            </a:extLst>
          </p:cNvPr>
          <p:cNvSpPr txBox="1"/>
          <p:nvPr/>
        </p:nvSpPr>
        <p:spPr>
          <a:xfrm>
            <a:off x="4638004" y="2667749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tục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88F8E-B7C3-1D1B-1274-0D68569A419C}"/>
              </a:ext>
            </a:extLst>
          </p:cNvPr>
          <p:cNvSpPr txBox="1"/>
          <p:nvPr/>
        </p:nvSpPr>
        <p:spPr>
          <a:xfrm>
            <a:off x="8598691" y="2756922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 mến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117" y="4083043"/>
            <a:ext cx="2675037" cy="24768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1BC9B9-5B77-E5EB-AFA6-901DE8D6E4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00805" y="337628"/>
            <a:ext cx="12607852" cy="17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38B37FCE-CC21-6735-62AC-B8B874E8CA50}"/>
              </a:ext>
            </a:extLst>
          </p:cNvPr>
          <p:cNvSpPr/>
          <p:nvPr/>
        </p:nvSpPr>
        <p:spPr>
          <a:xfrm>
            <a:off x="482400" y="1560974"/>
            <a:ext cx="11825715" cy="119375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6969440" y="480593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B20C4DF-FCAA-49F9-9EBA-431A213E929E}"/>
              </a:ext>
            </a:extLst>
          </p:cNvPr>
          <p:cNvSpPr txBox="1"/>
          <p:nvPr/>
        </p:nvSpPr>
        <p:spPr>
          <a:xfrm>
            <a:off x="684952" y="1604189"/>
            <a:ext cx="1143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81" name="Rounded Rectangle 43">
            <a:extLst>
              <a:ext uri="{FF2B5EF4-FFF2-40B4-BE49-F238E27FC236}">
                <a16:creationId xmlns:a16="http://schemas.microsoft.com/office/drawing/2014/main" id="{54CDF6C9-F3A5-3A30-0FBA-42CFC8266264}"/>
              </a:ext>
            </a:extLst>
          </p:cNvPr>
          <p:cNvSpPr/>
          <p:nvPr/>
        </p:nvSpPr>
        <p:spPr>
          <a:xfrm>
            <a:off x="482399" y="2960914"/>
            <a:ext cx="11633399" cy="286435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B7F4144-0F73-B1E0-F55C-988909262D62}"/>
              </a:ext>
            </a:extLst>
          </p:cNvPr>
          <p:cNvSpPr/>
          <p:nvPr/>
        </p:nvSpPr>
        <p:spPr>
          <a:xfrm>
            <a:off x="575575" y="3367925"/>
            <a:ext cx="11337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A933F96-7F4F-DECD-7824-CAE365669E73}"/>
              </a:ext>
            </a:extLst>
          </p:cNvPr>
          <p:cNvCxnSpPr>
            <a:cxnSpLocks/>
          </p:cNvCxnSpPr>
          <p:nvPr/>
        </p:nvCxnSpPr>
        <p:spPr>
          <a:xfrm flipH="1">
            <a:off x="4406737" y="179003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DAC3743-BC63-3647-613B-037917147C1F}"/>
              </a:ext>
            </a:extLst>
          </p:cNvPr>
          <p:cNvCxnSpPr>
            <a:cxnSpLocks/>
          </p:cNvCxnSpPr>
          <p:nvPr/>
        </p:nvCxnSpPr>
        <p:spPr>
          <a:xfrm flipH="1">
            <a:off x="11406840" y="1772254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6AFF6CE-C5F8-EFBB-9D7F-C22AB29C145F}"/>
              </a:ext>
            </a:extLst>
          </p:cNvPr>
          <p:cNvCxnSpPr>
            <a:cxnSpLocks/>
          </p:cNvCxnSpPr>
          <p:nvPr/>
        </p:nvCxnSpPr>
        <p:spPr>
          <a:xfrm flipH="1">
            <a:off x="7736572" y="2291759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2ED6352-22DF-F4E5-3896-BE69D996FC59}"/>
              </a:ext>
            </a:extLst>
          </p:cNvPr>
          <p:cNvCxnSpPr>
            <a:cxnSpLocks/>
          </p:cNvCxnSpPr>
          <p:nvPr/>
        </p:nvCxnSpPr>
        <p:spPr>
          <a:xfrm flipH="1">
            <a:off x="4306529" y="354469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559B171-7E21-C3A7-5EA6-6F2287004906}"/>
              </a:ext>
            </a:extLst>
          </p:cNvPr>
          <p:cNvCxnSpPr>
            <a:cxnSpLocks/>
          </p:cNvCxnSpPr>
          <p:nvPr/>
        </p:nvCxnSpPr>
        <p:spPr>
          <a:xfrm flipH="1">
            <a:off x="7949651" y="4052288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A25E1C-9918-311E-721E-2DCC1192E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388" y="85253"/>
            <a:ext cx="11766088" cy="1679052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825270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0" grpId="0"/>
      <p:bldP spid="81" grpId="0" animBg="1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419" y="5202241"/>
            <a:ext cx="1441323" cy="13345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7507CF-B29A-1AC8-3622-F4064CEB89A3}"/>
              </a:ext>
            </a:extLst>
          </p:cNvPr>
          <p:cNvGrpSpPr/>
          <p:nvPr/>
        </p:nvGrpSpPr>
        <p:grpSpPr>
          <a:xfrm>
            <a:off x="752716" y="2300258"/>
            <a:ext cx="10611232" cy="1192767"/>
            <a:chOff x="752716" y="2300258"/>
            <a:chExt cx="10611232" cy="1192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FEA05E-296F-AC24-4C8E-5EF334D5A3F4}"/>
                </a:ext>
              </a:extLst>
            </p:cNvPr>
            <p:cNvSpPr/>
            <p:nvPr/>
          </p:nvSpPr>
          <p:spPr>
            <a:xfrm>
              <a:off x="752716" y="2300258"/>
              <a:ext cx="10611232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19BB44-095F-BDA3-C7DB-5757D461057F}"/>
                </a:ext>
              </a:extLst>
            </p:cNvPr>
            <p:cNvSpPr txBox="1"/>
            <p:nvPr/>
          </p:nvSpPr>
          <p:spPr>
            <a:xfrm>
              <a:off x="828052" y="2375210"/>
              <a:ext cx="10511107" cy="111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694551-C5F3-A919-453B-78F4B2E1F9B2}"/>
              </a:ext>
            </a:extLst>
          </p:cNvPr>
          <p:cNvGrpSpPr/>
          <p:nvPr/>
        </p:nvGrpSpPr>
        <p:grpSpPr>
          <a:xfrm>
            <a:off x="684953" y="3901662"/>
            <a:ext cx="9943465" cy="1130986"/>
            <a:chOff x="684953" y="3901662"/>
            <a:chExt cx="9943465" cy="113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6094B5-89DC-7D7B-8560-51DC088E7EEE}"/>
                </a:ext>
              </a:extLst>
            </p:cNvPr>
            <p:cNvSpPr/>
            <p:nvPr/>
          </p:nvSpPr>
          <p:spPr>
            <a:xfrm>
              <a:off x="684953" y="3901662"/>
              <a:ext cx="7872636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7F08C2-CB66-4C19-0B8F-2377F8177B4A}"/>
                </a:ext>
              </a:extLst>
            </p:cNvPr>
            <p:cNvSpPr txBox="1"/>
            <p:nvPr/>
          </p:nvSpPr>
          <p:spPr>
            <a:xfrm>
              <a:off x="1061115" y="4142565"/>
              <a:ext cx="9567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AC87E-D496-086C-FE77-BA06E7CEE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5228" y="56690"/>
            <a:ext cx="12647228" cy="17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076" y="4637313"/>
            <a:ext cx="2251675" cy="225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68114-B2C0-772B-FB03-53264A5D2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8068"/>
            <a:ext cx="5508170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wave in the ocean&#10;&#10;Description automatically generated with medium confidence">
            <a:extLst>
              <a:ext uri="{FF2B5EF4-FFF2-40B4-BE49-F238E27FC236}">
                <a16:creationId xmlns:a16="http://schemas.microsoft.com/office/drawing/2014/main" id="{5A9968E5-E1BD-5087-9E34-19DE27B97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9" y="258068"/>
            <a:ext cx="5976258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15E771-FC51-DF00-0854-5AD74E4D810B}"/>
              </a:ext>
            </a:extLst>
          </p:cNvPr>
          <p:cNvSpPr/>
          <p:nvPr/>
        </p:nvSpPr>
        <p:spPr>
          <a:xfrm>
            <a:off x="1562987" y="4864393"/>
            <a:ext cx="2806742" cy="730864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1BD86-045E-10B5-4956-FD0E84C0548A}"/>
              </a:ext>
            </a:extLst>
          </p:cNvPr>
          <p:cNvSpPr/>
          <p:nvPr/>
        </p:nvSpPr>
        <p:spPr>
          <a:xfrm>
            <a:off x="7326085" y="4873757"/>
            <a:ext cx="3526971" cy="646331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41D86-E4CB-7480-634D-B2D15B5D911F}"/>
              </a:ext>
            </a:extLst>
          </p:cNvPr>
          <p:cNvSpPr txBox="1"/>
          <p:nvPr/>
        </p:nvSpPr>
        <p:spPr>
          <a:xfrm>
            <a:off x="1602984" y="4873757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DB997-CC86-2C6E-9D0B-56897932CAB0}"/>
              </a:ext>
            </a:extLst>
          </p:cNvPr>
          <p:cNvSpPr txBox="1"/>
          <p:nvPr/>
        </p:nvSpPr>
        <p:spPr>
          <a:xfrm>
            <a:off x="7326085" y="4778160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EAB14705-D399-9991-75C7-D3E23FB68A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12" y="4842424"/>
            <a:ext cx="1497531" cy="1334558"/>
          </a:xfrm>
          <a:prstGeom prst="rect">
            <a:avLst/>
          </a:prstGeom>
        </p:spPr>
      </p:pic>
      <p:pic>
        <p:nvPicPr>
          <p:cNvPr id="15" name="Picture 14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816444AD-6B71-98C6-D59E-7C3A4514F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02" y="4656328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3" y="11979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38977" y="0"/>
            <a:ext cx="6059943" cy="24057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99" y="2712720"/>
            <a:ext cx="6949664" cy="4010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8" y="2191822"/>
            <a:ext cx="5687258" cy="5687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F171E-6630-CB80-E7F3-D76CD183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2043" y="-380473"/>
            <a:ext cx="8907067" cy="41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4" y="14862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751</Words>
  <Application>Microsoft Office PowerPoint</Application>
  <PresentationFormat>Widescreen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Cambria</vt:lpstr>
      <vt:lpstr>#9Slide07 HoneyCream</vt:lpstr>
      <vt:lpstr>SVN-Newton</vt:lpstr>
      <vt:lpstr>字魂105号-简雅黑</vt:lpstr>
      <vt:lpstr>UTM Avo</vt:lpstr>
      <vt:lpstr>Calibri</vt:lpstr>
      <vt:lpstr>Arial</vt:lpstr>
      <vt:lpstr>#9Slide05 Aphrodite Pro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SingPC</cp:lastModifiedBy>
  <cp:revision>90</cp:revision>
  <dcterms:created xsi:type="dcterms:W3CDTF">2020-06-03T09:43:25Z</dcterms:created>
  <dcterms:modified xsi:type="dcterms:W3CDTF">2024-04-12T09:18:17Z</dcterms:modified>
  <cp:category>Mang Non</cp:category>
</cp:coreProperties>
</file>