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262" r:id="rId4"/>
    <p:sldId id="263" r:id="rId5"/>
    <p:sldId id="264" r:id="rId6"/>
    <p:sldId id="281" r:id="rId7"/>
    <p:sldId id="265" r:id="rId8"/>
    <p:sldId id="282" r:id="rId9"/>
    <p:sldId id="266" r:id="rId10"/>
  </p:sldIdLst>
  <p:sldSz cx="12192000" cy="6858000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#9Slide06 SVNClementine" panose="020B0604020202020204" charset="0"/>
      <p:regular r:id="rId13"/>
    </p:embeddedFont>
    <p:embeddedFont>
      <p:font typeface="#9Slide07 HoneyCream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Futura Extra" panose="02040603050506020204" pitchFamily="18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E6DE8-78FA-46C9-B40E-FDE1CF81AD7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2BC7-C463-4519-B060-5C993FB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(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chờ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hiệu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ứng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chạy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hết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nhấn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chính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giữa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tròn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67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3" name="Google Shape;282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86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3" name="Google Shape;282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4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2095029" y="-2307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9581553" y="3398067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75378" y="-13424"/>
            <a:ext cx="3816621" cy="2261032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632295" y="4934495"/>
            <a:ext cx="1293389" cy="2557788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2369484" y="927568"/>
            <a:ext cx="7866717" cy="4846264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521984" y="2075957"/>
            <a:ext cx="7148000" cy="17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latin typeface="UTM Futura Extra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496767" y="4254133"/>
            <a:ext cx="519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 dirty="0"/>
          </a:p>
        </p:txBody>
      </p:sp>
      <p:grpSp>
        <p:nvGrpSpPr>
          <p:cNvPr id="26" name="Google Shape;26;p2"/>
          <p:cNvGrpSpPr/>
          <p:nvPr/>
        </p:nvGrpSpPr>
        <p:grpSpPr>
          <a:xfrm>
            <a:off x="10219866" y="1946034"/>
            <a:ext cx="1192101" cy="889153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684573" y="1433835"/>
            <a:ext cx="1146787" cy="1315571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4148320" y="56345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7886612" y="1168591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239534" y="5974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412637" y="5634614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32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2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15"/>
          <p:cNvGrpSpPr/>
          <p:nvPr/>
        </p:nvGrpSpPr>
        <p:grpSpPr>
          <a:xfrm>
            <a:off x="1831411" y="588539"/>
            <a:ext cx="8490548" cy="5230573"/>
            <a:chOff x="1569550" y="629994"/>
            <a:chExt cx="5900038" cy="3634698"/>
          </a:xfrm>
        </p:grpSpPr>
        <p:grpSp>
          <p:nvGrpSpPr>
            <p:cNvPr id="818" name="Google Shape;818;p1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819" name="Google Shape;819;p1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4" name="Google Shape;824;p1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5"/>
          <p:cNvSpPr txBox="1">
            <a:spLocks noGrp="1"/>
          </p:cNvSpPr>
          <p:nvPr>
            <p:ph type="title"/>
          </p:nvPr>
        </p:nvSpPr>
        <p:spPr>
          <a:xfrm>
            <a:off x="2655533" y="1371701"/>
            <a:ext cx="6911600" cy="23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333">
                <a:latin typeface="UTM Futura Extra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1"/>
          </p:nvPr>
        </p:nvSpPr>
        <p:spPr>
          <a:xfrm>
            <a:off x="2728200" y="3844133"/>
            <a:ext cx="67664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Tahoma" panose="020B060403050404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7" name="Google Shape;827;p15"/>
          <p:cNvSpPr/>
          <p:nvPr/>
        </p:nvSpPr>
        <p:spPr>
          <a:xfrm rot="10800000" flipH="1">
            <a:off x="-709383" y="-808844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15"/>
          <p:cNvSpPr/>
          <p:nvPr/>
        </p:nvSpPr>
        <p:spPr>
          <a:xfrm rot="5737592">
            <a:off x="9419865" y="3638105"/>
            <a:ext cx="4715584" cy="470010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29" name="Google Shape;829;p15"/>
          <p:cNvGrpSpPr/>
          <p:nvPr/>
        </p:nvGrpSpPr>
        <p:grpSpPr>
          <a:xfrm rot="5400000">
            <a:off x="10290895" y="-645622"/>
            <a:ext cx="1293389" cy="2557788"/>
            <a:chOff x="961675" y="1958725"/>
            <a:chExt cx="563225" cy="1113825"/>
          </a:xfrm>
        </p:grpSpPr>
        <p:sp>
          <p:nvSpPr>
            <p:cNvPr id="830" name="Google Shape;830;p1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15"/>
          <p:cNvGrpSpPr/>
          <p:nvPr/>
        </p:nvGrpSpPr>
        <p:grpSpPr>
          <a:xfrm rot="10800000">
            <a:off x="-18945" y="4599052"/>
            <a:ext cx="3816621" cy="2261032"/>
            <a:chOff x="238125" y="3383650"/>
            <a:chExt cx="1287775" cy="762900"/>
          </a:xfrm>
        </p:grpSpPr>
        <p:sp>
          <p:nvSpPr>
            <p:cNvPr id="833" name="Google Shape;833;p1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p15"/>
          <p:cNvSpPr/>
          <p:nvPr/>
        </p:nvSpPr>
        <p:spPr>
          <a:xfrm>
            <a:off x="2773920" y="5229510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15"/>
          <p:cNvSpPr/>
          <p:nvPr/>
        </p:nvSpPr>
        <p:spPr>
          <a:xfrm>
            <a:off x="9093170" y="8852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9422645" y="5006025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9" name="Google Shape;839;p15"/>
          <p:cNvGrpSpPr/>
          <p:nvPr/>
        </p:nvGrpSpPr>
        <p:grpSpPr>
          <a:xfrm rot="-5839867">
            <a:off x="602575" y="2574861"/>
            <a:ext cx="1192071" cy="889131"/>
            <a:chOff x="7664899" y="1459525"/>
            <a:chExt cx="894076" cy="666865"/>
          </a:xfrm>
        </p:grpSpPr>
        <p:sp>
          <p:nvSpPr>
            <p:cNvPr id="840" name="Google Shape;840;p1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2" name="Google Shape;842;p1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843" name="Google Shape;843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1" name="Google Shape;871;p15"/>
          <p:cNvGrpSpPr/>
          <p:nvPr/>
        </p:nvGrpSpPr>
        <p:grpSpPr>
          <a:xfrm rot="1834538" flipH="1">
            <a:off x="10506909" y="2151488"/>
            <a:ext cx="1146843" cy="1315635"/>
            <a:chOff x="513430" y="1075376"/>
            <a:chExt cx="860090" cy="986678"/>
          </a:xfrm>
        </p:grpSpPr>
        <p:sp>
          <p:nvSpPr>
            <p:cNvPr id="872" name="Google Shape;872;p1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3" name="Google Shape;873;p1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874" name="Google Shape;87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2" name="Google Shape;902;p1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3" name="Google Shape;903;p15"/>
          <p:cNvSpPr/>
          <p:nvPr/>
        </p:nvSpPr>
        <p:spPr>
          <a:xfrm>
            <a:off x="2454134" y="12453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1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714909" y="933996"/>
            <a:ext cx="9348020" cy="5758816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374976" y="4599052"/>
            <a:ext cx="3816621" cy="2261032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10030430" y="-779445"/>
            <a:ext cx="1567268" cy="3099404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203582" y="59505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264383" y="1927767"/>
            <a:ext cx="634372" cy="6344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4129238" y="6665373"/>
            <a:ext cx="454377" cy="45443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11800954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1" name="Google Shape;2491;p37"/>
          <p:cNvSpPr/>
          <p:nvPr/>
        </p:nvSpPr>
        <p:spPr>
          <a:xfrm>
            <a:off x="7245287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2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044376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75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#9Slide06 SVNClementine" panose="020F0502020204030203" pitchFamily="34" charset="0"/>
          <a:ea typeface="#9Slide06 SVNClementine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2393404" y="1977077"/>
            <a:ext cx="7615556" cy="17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4267" dirty="0">
                <a:solidFill>
                  <a:schemeClr val="bg1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Tự nhiên &amp; xã hội</a:t>
            </a:r>
            <a:br>
              <a:rPr lang="en" sz="4000" dirty="0">
                <a:solidFill>
                  <a:schemeClr val="bg1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vi-VN" sz="10666" dirty="0">
                <a:solidFill>
                  <a:schemeClr val="bg1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CƠ QUAN HÔ HẤP</a:t>
            </a:r>
            <a:endParaRPr sz="7066" dirty="0">
              <a:solidFill>
                <a:schemeClr val="bg1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8556624" y="3015483"/>
            <a:ext cx="3016865" cy="3771557"/>
            <a:chOff x="1652450" y="2386825"/>
            <a:chExt cx="1066200" cy="13207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86524" y="2178311"/>
            <a:ext cx="3426021" cy="4070811"/>
            <a:chOff x="1856550" y="593100"/>
            <a:chExt cx="1159850" cy="14011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502;p41">
            <a:extLst>
              <a:ext uri="{FF2B5EF4-FFF2-40B4-BE49-F238E27FC236}">
                <a16:creationId xmlns:a16="http://schemas.microsoft.com/office/drawing/2014/main" id="{36D46601-07AC-447E-9EEB-D2E7849AB31F}"/>
              </a:ext>
            </a:extLst>
          </p:cNvPr>
          <p:cNvSpPr txBox="1">
            <a:spLocks/>
          </p:cNvSpPr>
          <p:nvPr/>
        </p:nvSpPr>
        <p:spPr>
          <a:xfrm>
            <a:off x="2347565" y="2408617"/>
            <a:ext cx="761555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000" b="0" i="0" u="none" strike="noStrike" cap="none">
                <a:solidFill>
                  <a:schemeClr val="dk1"/>
                </a:solidFill>
                <a:latin typeface="UTM Futura Extra" panose="02040603050506020204" pitchFamily="18" charset="0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219170">
              <a:buClr>
                <a:srgbClr val="210A06"/>
              </a:buClr>
            </a:pPr>
            <a:r>
              <a:rPr lang="vi-VN" sz="10666" kern="0" dirty="0">
                <a:solidFill>
                  <a:srgbClr val="FF6B6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CƠ QUAN HÔ HẤP</a:t>
            </a:r>
            <a:endParaRPr lang="en-US" sz="7066" kern="0" dirty="0">
              <a:solidFill>
                <a:srgbClr val="FF6B6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5031BFE-93F9-4908-A544-64180CD4FA65}"/>
              </a:ext>
            </a:extLst>
          </p:cNvPr>
          <p:cNvGrpSpPr/>
          <p:nvPr/>
        </p:nvGrpSpPr>
        <p:grpSpPr>
          <a:xfrm>
            <a:off x="16892013" y="6597935"/>
            <a:ext cx="1991783" cy="2755544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333" name="Rounded Rectangle 464">
              <a:extLst>
                <a:ext uri="{FF2B5EF4-FFF2-40B4-BE49-F238E27FC236}">
                  <a16:creationId xmlns:a16="http://schemas.microsoft.com/office/drawing/2014/main" id="{4D6665A0-37D2-417D-8435-6DCFB957E0B1}"/>
                </a:ext>
              </a:extLst>
            </p:cNvPr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pic>
          <p:nvPicPr>
            <p:cNvPr id="334" name="Picture 2">
              <a:extLst>
                <a:ext uri="{FF2B5EF4-FFF2-40B4-BE49-F238E27FC236}">
                  <a16:creationId xmlns:a16="http://schemas.microsoft.com/office/drawing/2014/main" id="{DD41A514-C644-40ED-BCC8-D9213D531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id="{DAD961DE-FAFB-4E17-99A9-8F4CC4D7AD8A}"/>
              </a:ext>
            </a:extLst>
          </p:cNvPr>
          <p:cNvSpPr/>
          <p:nvPr/>
        </p:nvSpPr>
        <p:spPr>
          <a:xfrm>
            <a:off x="1266358" y="5659008"/>
            <a:ext cx="358693" cy="143477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6B6B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3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 animBg="1"/>
      <p:bldP spid="6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1346645" y="2195451"/>
            <a:ext cx="1348429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Mũi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4859" y="339264"/>
            <a:ext cx="1047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1. Quan sát hình dưới đây, chỉ và nói tên các bộ phận chính của cơ quan hô hấp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31368" y="1603607"/>
            <a:ext cx="4008539" cy="4916184"/>
          </a:xfrm>
          <a:prstGeom prst="roundRect">
            <a:avLst/>
          </a:prstGeom>
          <a:blipFill dpi="0" rotWithShape="1">
            <a:blip r:embed="rId2"/>
            <a:srcRect/>
            <a:stretch>
              <a:fillRect l="-22000" t="-1000" r="-19000" b="-13000"/>
            </a:stretch>
          </a:blip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74" y="2512194"/>
            <a:ext cx="2271562" cy="57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43727" y="3936733"/>
            <a:ext cx="3322319" cy="1249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1346645" y="3358878"/>
            <a:ext cx="1694047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Khí quản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54772" y="4459860"/>
            <a:ext cx="2975811" cy="216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9459138" y="3646031"/>
            <a:ext cx="1694047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Phế quản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929162" y="5332396"/>
            <a:ext cx="3648099" cy="644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9376939" y="5602015"/>
            <a:ext cx="16940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Phổi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9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78364" y="406640"/>
            <a:ext cx="8405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2. Em hãy đặt tay lên lồng ngực, thực hiện động tác hít thở sâu bằng mũi, cho biết lồng ngực thay đổi thế nào khi hít vào và thở ra.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0" b="43333" l="24740" r="35156">
                        <a14:foregroundMark x1="32500" y1="42315" x2="32500" y2="42315"/>
                        <a14:foregroundMark x1="31823" y1="42500" x2="31823" y2="425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473" t="29753" r="63472" b="56667"/>
          <a:stretch/>
        </p:blipFill>
        <p:spPr>
          <a:xfrm>
            <a:off x="0" y="2527210"/>
            <a:ext cx="6330483" cy="3704006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6000232" y="3256950"/>
            <a:ext cx="2522953" cy="4714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 vào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8595" y="5143542"/>
            <a:ext cx="2635698" cy="782468"/>
            <a:chOff x="2278856" y="1941003"/>
            <a:chExt cx="1985154" cy="646331"/>
          </a:xfrm>
        </p:grpSpPr>
        <p:sp>
          <p:nvSpPr>
            <p:cNvPr id="14" name="Chevron 1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9536" y="1941003"/>
              <a:ext cx="151447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Thở ra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772147" y="2714964"/>
            <a:ext cx="3147461" cy="17257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 ngực căng phồng, to ra.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72147" y="4561500"/>
            <a:ext cx="3147461" cy="17257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 ngực xẹp xuống, nhỏ lại.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82" t="30094" r="58972" b="33593"/>
          <a:stretch/>
        </p:blipFill>
        <p:spPr>
          <a:xfrm>
            <a:off x="1501809" y="1727200"/>
            <a:ext cx="8707967" cy="467359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803986" y="368540"/>
            <a:ext cx="840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3. Quan sát hình dưới, trả lời câu hỏi và yêu cầu sau: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95;p66">
            <a:extLst>
              <a:ext uri="{FF2B5EF4-FFF2-40B4-BE49-F238E27FC236}">
                <a16:creationId xmlns:a16="http://schemas.microsoft.com/office/drawing/2014/main" id="{A154191E-968B-421D-A2C6-8F70267641C0}"/>
              </a:ext>
            </a:extLst>
          </p:cNvPr>
          <p:cNvSpPr txBox="1">
            <a:spLocks/>
          </p:cNvSpPr>
          <p:nvPr/>
        </p:nvSpPr>
        <p:spPr>
          <a:xfrm>
            <a:off x="2138932" y="4645516"/>
            <a:ext cx="7350011" cy="153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UTM Futura Extra" panose="02040603050506020204" pitchFamily="18" charset="0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219170">
              <a:buClr>
                <a:srgbClr val="210A06"/>
              </a:buClr>
            </a:pPr>
            <a:r>
              <a:rPr lang="vi-VN" sz="4800" kern="0">
                <a:solidFill>
                  <a:srgbClr val="210A06">
                    <a:lumMod val="50000"/>
                    <a:lumOff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Hình nào thể hiện hoạt động hít vào?</a:t>
            </a:r>
            <a:endParaRPr lang="en-US" sz="4800" kern="0" dirty="0">
              <a:solidFill>
                <a:srgbClr val="210A06">
                  <a:lumMod val="50000"/>
                  <a:lumOff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82" t="30094" r="79120" b="33593"/>
          <a:stretch/>
        </p:blipFill>
        <p:spPr>
          <a:xfrm>
            <a:off x="2390809" y="0"/>
            <a:ext cx="4022691" cy="4673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935" t="30094" r="58972" b="33593"/>
          <a:stretch/>
        </p:blipFill>
        <p:spPr>
          <a:xfrm>
            <a:off x="6665377" y="0"/>
            <a:ext cx="4672576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95;p66">
            <a:extLst>
              <a:ext uri="{FF2B5EF4-FFF2-40B4-BE49-F238E27FC236}">
                <a16:creationId xmlns:a16="http://schemas.microsoft.com/office/drawing/2014/main" id="{A154191E-968B-421D-A2C6-8F70267641C0}"/>
              </a:ext>
            </a:extLst>
          </p:cNvPr>
          <p:cNvSpPr txBox="1">
            <a:spLocks/>
          </p:cNvSpPr>
          <p:nvPr/>
        </p:nvSpPr>
        <p:spPr>
          <a:xfrm>
            <a:off x="2138932" y="4645516"/>
            <a:ext cx="7350011" cy="153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UTM Futura Extra" panose="02040603050506020204" pitchFamily="18" charset="0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219170">
              <a:buClr>
                <a:srgbClr val="210A06"/>
              </a:buClr>
            </a:pPr>
            <a:r>
              <a:rPr lang="vi-VN" sz="4800" kern="0" dirty="0">
                <a:solidFill>
                  <a:srgbClr val="210A06">
                    <a:lumMod val="50000"/>
                    <a:lumOff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Hình nào thể hiện hoạt động thở ra?</a:t>
            </a:r>
            <a:endParaRPr lang="en-US" sz="4800" kern="0" dirty="0">
              <a:solidFill>
                <a:srgbClr val="210A06">
                  <a:lumMod val="50000"/>
                  <a:lumOff val="5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82" t="30094" r="79120" b="33593"/>
          <a:stretch/>
        </p:blipFill>
        <p:spPr>
          <a:xfrm>
            <a:off x="2390809" y="0"/>
            <a:ext cx="4022691" cy="4673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0935" t="30094" r="58972" b="33593"/>
          <a:stretch/>
        </p:blipFill>
        <p:spPr>
          <a:xfrm>
            <a:off x="6665377" y="0"/>
            <a:ext cx="4672576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2870" y="387772"/>
            <a:ext cx="863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ĐƯỜNG ĐI CỦA KHÔNG KHÍ KHI HÍT VÀO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629978" y="2501050"/>
            <a:ext cx="2807835" cy="744482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Mũi</a:t>
            </a:r>
            <a:endParaRPr lang="en-US" sz="36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9977" y="3477373"/>
            <a:ext cx="2807835" cy="761896"/>
            <a:chOff x="2278856" y="1955913"/>
            <a:chExt cx="1885950" cy="471488"/>
          </a:xfrm>
        </p:grpSpPr>
        <p:sp>
          <p:nvSpPr>
            <p:cNvPr id="14" name="Chevron 1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4352" y="1991671"/>
              <a:ext cx="1514474" cy="39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Khí quản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2412" y="4436627"/>
            <a:ext cx="2791832" cy="732076"/>
            <a:chOff x="2278856" y="1955913"/>
            <a:chExt cx="1885950" cy="471488"/>
          </a:xfrm>
        </p:grpSpPr>
        <p:sp>
          <p:nvSpPr>
            <p:cNvPr id="17" name="Chevron 16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9317" y="1983525"/>
              <a:ext cx="1514474" cy="416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Phế quản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69" y="1736798"/>
            <a:ext cx="2375031" cy="50455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954271" y="1376511"/>
            <a:ext cx="2235948" cy="720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HÍT</a:t>
            </a:r>
            <a:r>
              <a:rPr lang="en-US" sz="3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VÀO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92412" y="5391942"/>
            <a:ext cx="2791832" cy="732076"/>
            <a:chOff x="2278856" y="1955913"/>
            <a:chExt cx="1885950" cy="471488"/>
          </a:xfrm>
        </p:grpSpPr>
        <p:sp>
          <p:nvSpPr>
            <p:cNvPr id="22" name="Chevron 21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79317" y="1983525"/>
              <a:ext cx="1514474" cy="416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Phổi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2870" y="387772"/>
            <a:ext cx="863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ĐƯỜNG ĐI CỦA KHÔNG KHÍ KHI THỞ RA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629978" y="2501050"/>
            <a:ext cx="2807835" cy="744482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Phổi</a:t>
            </a:r>
            <a:endParaRPr lang="en-US" sz="36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9977" y="3477373"/>
            <a:ext cx="2807835" cy="761896"/>
            <a:chOff x="2278856" y="1955913"/>
            <a:chExt cx="1885950" cy="471488"/>
          </a:xfrm>
        </p:grpSpPr>
        <p:sp>
          <p:nvSpPr>
            <p:cNvPr id="14" name="Chevron 1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4352" y="1991671"/>
              <a:ext cx="1514474" cy="39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Phế quản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2412" y="4436627"/>
            <a:ext cx="2791832" cy="732076"/>
            <a:chOff x="2278856" y="1955913"/>
            <a:chExt cx="1885950" cy="471488"/>
          </a:xfrm>
        </p:grpSpPr>
        <p:sp>
          <p:nvSpPr>
            <p:cNvPr id="17" name="Chevron 16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9317" y="1983525"/>
              <a:ext cx="1514474" cy="416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Khí quản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69" y="1658725"/>
            <a:ext cx="2375031" cy="50455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954271" y="1376511"/>
            <a:ext cx="2235948" cy="720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THỞ RA</a:t>
            </a:r>
            <a:endParaRPr lang="en-US" sz="36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92412" y="5391942"/>
            <a:ext cx="2791832" cy="732076"/>
            <a:chOff x="2278856" y="1955913"/>
            <a:chExt cx="1885950" cy="471488"/>
          </a:xfrm>
        </p:grpSpPr>
        <p:sp>
          <p:nvSpPr>
            <p:cNvPr id="22" name="Chevron 21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79317" y="1983525"/>
              <a:ext cx="1514474" cy="416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accent5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Mũi</a:t>
              </a:r>
              <a:endParaRPr lang="en-US" sz="36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4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cont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383" y="1819706"/>
            <a:ext cx="8815798" cy="4504894"/>
          </a:xfrm>
          <a:prstGeom prst="rect">
            <a:avLst/>
          </a:prstGeom>
        </p:spPr>
      </p:pic>
      <p:sp>
        <p:nvSpPr>
          <p:cNvPr id="66" name="文本框 1"/>
          <p:cNvSpPr txBox="1"/>
          <p:nvPr/>
        </p:nvSpPr>
        <p:spPr>
          <a:xfrm>
            <a:off x="4244959" y="205892"/>
            <a:ext cx="343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249942" y="2339676"/>
            <a:ext cx="6934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 quan hô hấp gồm các bộ phận: </a:t>
            </a:r>
            <a:r>
              <a:rPr lang="vi-VN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mũi, khí quản, phế quản và phổi</a:t>
            </a:r>
            <a:r>
              <a:rPr lang="vi-V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Nhờ hoạt động hít vào và thở ra của cơ quan hô hấp mà cơ thể luôn có đủ không khí để sống.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193406" y="637953"/>
            <a:ext cx="2133319" cy="1740520"/>
            <a:chOff x="6603298" y="-276758"/>
            <a:chExt cx="2133044" cy="183264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188" y="13665"/>
              <a:ext cx="1858154" cy="154221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3936" y="-767396"/>
              <a:ext cx="1151768" cy="213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2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229</Words>
  <Application>Microsoft Office PowerPoint</Application>
  <PresentationFormat>Widescreen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#9Slide05 Aphrodite Pro</vt:lpstr>
      <vt:lpstr>#9Slide07 HoneyCream</vt:lpstr>
      <vt:lpstr>SVN-Newton</vt:lpstr>
      <vt:lpstr>UTM Avo</vt:lpstr>
      <vt:lpstr>Cambria</vt:lpstr>
      <vt:lpstr>Arial</vt:lpstr>
      <vt:lpstr>#9Slide06 SVNClementine</vt:lpstr>
      <vt:lpstr>Tahoma</vt:lpstr>
      <vt:lpstr>UTM Futura Extra</vt:lpstr>
      <vt:lpstr>Wingdings</vt:lpstr>
      <vt:lpstr>Times New Roman</vt:lpstr>
      <vt:lpstr>Calibri</vt:lpstr>
      <vt:lpstr>Physics Class for Kids: Kinetic Energy by Slidesgo</vt:lpstr>
      <vt:lpstr>Tự nhiên &amp; xã hội CƠ QUAN HÔ HẤP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CƠ QUAN HÔ HẤP</dc:title>
  <dc:creator>MANG NON</dc:creator>
  <cp:keywords>MANG NON</cp:keywords>
  <cp:lastModifiedBy>SingPC</cp:lastModifiedBy>
  <cp:revision>17</cp:revision>
  <dcterms:created xsi:type="dcterms:W3CDTF">2023-03-04T12:52:01Z</dcterms:created>
  <dcterms:modified xsi:type="dcterms:W3CDTF">2024-04-12T09:07:07Z</dcterms:modified>
</cp:coreProperties>
</file>