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embeddedFontLst>
    <p:embeddedFont>
      <p:font typeface="#9Slide07 HoneyCream" panose="020B0604020202020204" charset="0"/>
      <p:regular r:id="rId9"/>
    </p:embeddedFont>
    <p:embeddedFont>
      <p:font typeface="Tahoma" panose="020B0604030504040204" pitchFamily="34" charset="0"/>
      <p:regular r:id="rId10"/>
      <p:bold r:id="rId11"/>
    </p:embeddedFont>
    <p:embeddedFont>
      <p:font typeface="UTM Avo" panose="02040603050506020204" pitchFamily="18" charset="0"/>
      <p:regular r:id="rId12"/>
      <p:bold r:id="rId13"/>
      <p:italic r:id="rId14"/>
      <p:boldItalic r:id="rId15"/>
    </p:embeddedFont>
    <p:embeddedFont>
      <p:font typeface="UTM Gill Sans KT" panose="02040603050506020204" pitchFamily="18" charset="0"/>
      <p:regular r:id="rId16"/>
    </p:embeddedFont>
    <p:embeddedFont>
      <p:font typeface="UTM Showcard" panose="02040603050506020204" pitchFamily="18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1D4AF-4879-40F9-BAAF-3735BC3C367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589FB74-75D2-4935-8B74-67DEC27A45EF}">
      <dgm:prSet phldrT="[Text]"/>
      <dgm:spPr>
        <a:xfrm>
          <a:off x="571621" y="389657"/>
          <a:ext cx="5941008" cy="779720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Uống</a:t>
          </a:r>
          <a:r>
            <a:rPr lang="en-US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đủ</a:t>
          </a:r>
          <a:r>
            <a:rPr lang="en-US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nước</a:t>
          </a:r>
          <a:endParaRPr lang="en-US" dirty="0">
            <a:solidFill>
              <a:sysClr val="window" lastClr="FFFFFF"/>
            </a:solidFill>
            <a:latin typeface="UTM Avo"/>
            <a:ea typeface="+mn-ea"/>
            <a:cs typeface="+mn-cs"/>
          </a:endParaRPr>
        </a:p>
      </dgm:t>
    </dgm:pt>
    <dgm:pt modelId="{8433E80D-1E15-4A81-B049-F7A830A9215D}" type="parTrans" cxnId="{9333C96C-B1DB-4522-922D-762AD33E2134}">
      <dgm:prSet/>
      <dgm:spPr/>
      <dgm:t>
        <a:bodyPr/>
        <a:lstStyle/>
        <a:p>
          <a:endParaRPr lang="en-US"/>
        </a:p>
      </dgm:t>
    </dgm:pt>
    <dgm:pt modelId="{97513CAF-756E-467B-ABF7-5A1A5C3F9300}" type="sibTrans" cxnId="{9333C96C-B1DB-4522-922D-762AD33E2134}">
      <dgm:prSet/>
      <dgm:spPr>
        <a:xfrm>
          <a:off x="-5730680" y="-877162"/>
          <a:ext cx="6822712" cy="6822712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BED891F-47B7-4776-8E9A-67CB6CE128EB}">
      <dgm:prSet phldrT="[Text]"/>
      <dgm:spPr>
        <a:xfrm>
          <a:off x="1018653" y="1559441"/>
          <a:ext cx="5493976" cy="779720"/>
        </a:xfrm>
        <a:prstGeom prst="rect">
          <a:avLst/>
        </a:prstGeom>
        <a:solidFill>
          <a:srgbClr val="FFC000">
            <a:hueOff val="3266964"/>
            <a:satOff val="-13592"/>
            <a:lumOff val="320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Vệ</a:t>
          </a:r>
          <a:r>
            <a:rPr lang="en-US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sinh</a:t>
          </a:r>
          <a:r>
            <a:rPr lang="en-US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cá</a:t>
          </a:r>
          <a:r>
            <a:rPr lang="en-US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nhân</a:t>
          </a:r>
          <a:r>
            <a:rPr lang="en-US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sạch</a:t>
          </a:r>
          <a:r>
            <a:rPr lang="en-US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sẽ</a:t>
          </a:r>
          <a:endParaRPr lang="en-US" dirty="0">
            <a:solidFill>
              <a:sysClr val="window" lastClr="FFFFFF"/>
            </a:solidFill>
            <a:latin typeface="UTM Avo"/>
            <a:ea typeface="+mn-ea"/>
            <a:cs typeface="+mn-cs"/>
          </a:endParaRPr>
        </a:p>
      </dgm:t>
    </dgm:pt>
    <dgm:pt modelId="{6125D48C-24FB-42B2-8B58-CC5C49B7362B}" type="parTrans" cxnId="{C2C83742-B4C6-4232-8B03-FE91EB95D7FA}">
      <dgm:prSet/>
      <dgm:spPr/>
      <dgm:t>
        <a:bodyPr/>
        <a:lstStyle/>
        <a:p>
          <a:endParaRPr lang="en-US"/>
        </a:p>
      </dgm:t>
    </dgm:pt>
    <dgm:pt modelId="{661AE7D7-FF6A-4F99-A896-9A91C80E5999}" type="sibTrans" cxnId="{C2C83742-B4C6-4232-8B03-FE91EB95D7FA}">
      <dgm:prSet/>
      <dgm:spPr/>
      <dgm:t>
        <a:bodyPr/>
        <a:lstStyle/>
        <a:p>
          <a:endParaRPr lang="en-US"/>
        </a:p>
      </dgm:t>
    </dgm:pt>
    <dgm:pt modelId="{56E4F794-B56D-4E29-8057-D427059376CB}">
      <dgm:prSet phldrT="[Text]"/>
      <dgm:spPr>
        <a:xfrm>
          <a:off x="1018653" y="2729225"/>
          <a:ext cx="5493976" cy="779720"/>
        </a:xfrm>
        <a:prstGeom prst="rect">
          <a:avLst/>
        </a:prstGeom>
        <a:solidFill>
          <a:srgbClr val="FFC000">
            <a:hueOff val="6533927"/>
            <a:satOff val="-27185"/>
            <a:lumOff val="640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Không</a:t>
          </a:r>
          <a:r>
            <a:rPr lang="en-US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ăn</a:t>
          </a:r>
          <a:r>
            <a:rPr lang="en-US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mặn</a:t>
          </a:r>
          <a:endParaRPr lang="en-US" dirty="0">
            <a:solidFill>
              <a:sysClr val="window" lastClr="FFFFFF"/>
            </a:solidFill>
            <a:latin typeface="UTM Avo"/>
            <a:ea typeface="+mn-ea"/>
            <a:cs typeface="+mn-cs"/>
          </a:endParaRPr>
        </a:p>
      </dgm:t>
    </dgm:pt>
    <dgm:pt modelId="{EE90C8DE-D563-4C22-BFE5-2B23FFEFC40C}" type="parTrans" cxnId="{C6FD0A5C-54A2-4F63-9082-89EACE3D83D2}">
      <dgm:prSet/>
      <dgm:spPr/>
      <dgm:t>
        <a:bodyPr/>
        <a:lstStyle/>
        <a:p>
          <a:endParaRPr lang="en-US"/>
        </a:p>
      </dgm:t>
    </dgm:pt>
    <dgm:pt modelId="{325BED0E-48CE-4F1B-A16D-B6C2F47BB7A3}" type="sibTrans" cxnId="{C6FD0A5C-54A2-4F63-9082-89EACE3D83D2}">
      <dgm:prSet/>
      <dgm:spPr/>
      <dgm:t>
        <a:bodyPr/>
        <a:lstStyle/>
        <a:p>
          <a:endParaRPr lang="en-US"/>
        </a:p>
      </dgm:t>
    </dgm:pt>
    <dgm:pt modelId="{424BCDE7-9C15-4CA8-B2A1-F8734D5FACB3}">
      <dgm:prSet phldrT="[Text]"/>
      <dgm:spPr>
        <a:xfrm>
          <a:off x="571621" y="3899008"/>
          <a:ext cx="5941008" cy="779720"/>
        </a:xfrm>
        <a:prstGeom prst="rect">
          <a:avLst/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Không</a:t>
          </a:r>
          <a:r>
            <a:rPr lang="en-US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nhịn</a:t>
          </a:r>
          <a:r>
            <a:rPr lang="en-US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tiểu</a:t>
          </a:r>
          <a:endParaRPr lang="en-US" dirty="0">
            <a:solidFill>
              <a:sysClr val="window" lastClr="FFFFFF"/>
            </a:solidFill>
            <a:latin typeface="UTM Avo"/>
            <a:ea typeface="+mn-ea"/>
            <a:cs typeface="+mn-cs"/>
          </a:endParaRPr>
        </a:p>
      </dgm:t>
    </dgm:pt>
    <dgm:pt modelId="{10A52DB2-5125-42E4-A1A6-1AD87C675A3E}" type="parTrans" cxnId="{0F83C30B-972F-4B76-B4A6-5AF4580C7E69}">
      <dgm:prSet/>
      <dgm:spPr/>
      <dgm:t>
        <a:bodyPr/>
        <a:lstStyle/>
        <a:p>
          <a:endParaRPr lang="en-US"/>
        </a:p>
      </dgm:t>
    </dgm:pt>
    <dgm:pt modelId="{1417DFCB-52BE-42D9-877D-30202D100AF7}" type="sibTrans" cxnId="{0F83C30B-972F-4B76-B4A6-5AF4580C7E69}">
      <dgm:prSet/>
      <dgm:spPr/>
      <dgm:t>
        <a:bodyPr/>
        <a:lstStyle/>
        <a:p>
          <a:endParaRPr lang="en-US"/>
        </a:p>
      </dgm:t>
    </dgm:pt>
    <dgm:pt modelId="{784322A6-BF8D-4110-8585-E5BD78EC2AD5}" type="pres">
      <dgm:prSet presAssocID="{8B11D4AF-4879-40F9-BAAF-3735BC3C3672}" presName="Name0" presStyleCnt="0">
        <dgm:presLayoutVars>
          <dgm:chMax val="7"/>
          <dgm:chPref val="7"/>
          <dgm:dir/>
        </dgm:presLayoutVars>
      </dgm:prSet>
      <dgm:spPr/>
    </dgm:pt>
    <dgm:pt modelId="{9C3D21DE-143E-4715-A9A2-A6D685654F38}" type="pres">
      <dgm:prSet presAssocID="{8B11D4AF-4879-40F9-BAAF-3735BC3C3672}" presName="Name1" presStyleCnt="0"/>
      <dgm:spPr/>
    </dgm:pt>
    <dgm:pt modelId="{1AD09D8C-6179-4633-9FE3-691E11D2A39F}" type="pres">
      <dgm:prSet presAssocID="{8B11D4AF-4879-40F9-BAAF-3735BC3C3672}" presName="cycle" presStyleCnt="0"/>
      <dgm:spPr/>
    </dgm:pt>
    <dgm:pt modelId="{C162BCF2-7C2A-4E11-9EB4-7901C736FD3A}" type="pres">
      <dgm:prSet presAssocID="{8B11D4AF-4879-40F9-BAAF-3735BC3C3672}" presName="srcNode" presStyleLbl="node1" presStyleIdx="0" presStyleCnt="4"/>
      <dgm:spPr/>
    </dgm:pt>
    <dgm:pt modelId="{43367E53-C6D2-4201-9327-F177A0E6BC5A}" type="pres">
      <dgm:prSet presAssocID="{8B11D4AF-4879-40F9-BAAF-3735BC3C3672}" presName="conn" presStyleLbl="parChTrans1D2" presStyleIdx="0" presStyleCnt="1"/>
      <dgm:spPr/>
    </dgm:pt>
    <dgm:pt modelId="{C0E03ECC-7BF1-4192-BB36-6AEB3F90B267}" type="pres">
      <dgm:prSet presAssocID="{8B11D4AF-4879-40F9-BAAF-3735BC3C3672}" presName="extraNode" presStyleLbl="node1" presStyleIdx="0" presStyleCnt="4"/>
      <dgm:spPr/>
    </dgm:pt>
    <dgm:pt modelId="{C44390C2-2F4B-4A9D-8671-2F51EFDB3DF2}" type="pres">
      <dgm:prSet presAssocID="{8B11D4AF-4879-40F9-BAAF-3735BC3C3672}" presName="dstNode" presStyleLbl="node1" presStyleIdx="0" presStyleCnt="4"/>
      <dgm:spPr/>
    </dgm:pt>
    <dgm:pt modelId="{B0365A3D-E63A-40A4-83CE-D42074A56223}" type="pres">
      <dgm:prSet presAssocID="{B589FB74-75D2-4935-8B74-67DEC27A45EF}" presName="text_1" presStyleLbl="node1" presStyleIdx="0" presStyleCnt="4">
        <dgm:presLayoutVars>
          <dgm:bulletEnabled val="1"/>
        </dgm:presLayoutVars>
      </dgm:prSet>
      <dgm:spPr/>
    </dgm:pt>
    <dgm:pt modelId="{6201F668-6649-4581-8AD3-C7F9CB75D705}" type="pres">
      <dgm:prSet presAssocID="{B589FB74-75D2-4935-8B74-67DEC27A45EF}" presName="accent_1" presStyleCnt="0"/>
      <dgm:spPr/>
    </dgm:pt>
    <dgm:pt modelId="{8DD23BBA-A0CE-4810-A0BB-94B2523900C4}" type="pres">
      <dgm:prSet presAssocID="{B589FB74-75D2-4935-8B74-67DEC27A45EF}" presName="accentRepeatNode" presStyleLbl="solidFgAcc1" presStyleIdx="0" presStyleCnt="4"/>
      <dgm:spPr>
        <a:xfrm>
          <a:off x="84296" y="292192"/>
          <a:ext cx="974650" cy="9746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82DDFAE0-B4FD-46D6-987E-1B8AFC223F6D}" type="pres">
      <dgm:prSet presAssocID="{4BED891F-47B7-4776-8E9A-67CB6CE128EB}" presName="text_2" presStyleLbl="node1" presStyleIdx="1" presStyleCnt="4">
        <dgm:presLayoutVars>
          <dgm:bulletEnabled val="1"/>
        </dgm:presLayoutVars>
      </dgm:prSet>
      <dgm:spPr/>
    </dgm:pt>
    <dgm:pt modelId="{20A839C5-7655-49C2-B5A0-1666F0F5AFCF}" type="pres">
      <dgm:prSet presAssocID="{4BED891F-47B7-4776-8E9A-67CB6CE128EB}" presName="accent_2" presStyleCnt="0"/>
      <dgm:spPr/>
    </dgm:pt>
    <dgm:pt modelId="{C6C043EA-0FB0-497A-B87D-2101D34CC1D5}" type="pres">
      <dgm:prSet presAssocID="{4BED891F-47B7-4776-8E9A-67CB6CE128EB}" presName="accentRepeatNode" presStyleLbl="solidFgAcc1" presStyleIdx="1" presStyleCnt="4"/>
      <dgm:spPr>
        <a:xfrm>
          <a:off x="531327" y="1461976"/>
          <a:ext cx="974650" cy="9746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3266964"/>
              <a:satOff val="-13592"/>
              <a:lumOff val="3203"/>
              <a:alphaOff val="0"/>
            </a:srgbClr>
          </a:solidFill>
          <a:prstDash val="solid"/>
          <a:miter lim="800000"/>
        </a:ln>
        <a:effectLst/>
      </dgm:spPr>
    </dgm:pt>
    <dgm:pt modelId="{F242402E-6969-465D-8954-5F03403C1D54}" type="pres">
      <dgm:prSet presAssocID="{56E4F794-B56D-4E29-8057-D427059376CB}" presName="text_3" presStyleLbl="node1" presStyleIdx="2" presStyleCnt="4">
        <dgm:presLayoutVars>
          <dgm:bulletEnabled val="1"/>
        </dgm:presLayoutVars>
      </dgm:prSet>
      <dgm:spPr/>
    </dgm:pt>
    <dgm:pt modelId="{816B7381-B4DF-48BB-A240-0237EB7B99FE}" type="pres">
      <dgm:prSet presAssocID="{56E4F794-B56D-4E29-8057-D427059376CB}" presName="accent_3" presStyleCnt="0"/>
      <dgm:spPr/>
    </dgm:pt>
    <dgm:pt modelId="{4D7172A2-F9D5-46BF-A978-77BCF19030B9}" type="pres">
      <dgm:prSet presAssocID="{56E4F794-B56D-4E29-8057-D427059376CB}" presName="accentRepeatNode" presStyleLbl="solidFgAcc1" presStyleIdx="2" presStyleCnt="4"/>
      <dgm:spPr>
        <a:xfrm>
          <a:off x="531327" y="2631759"/>
          <a:ext cx="974650" cy="9746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6533927"/>
              <a:satOff val="-27185"/>
              <a:lumOff val="6405"/>
              <a:alphaOff val="0"/>
            </a:srgbClr>
          </a:solidFill>
          <a:prstDash val="solid"/>
          <a:miter lim="800000"/>
        </a:ln>
        <a:effectLst/>
      </dgm:spPr>
    </dgm:pt>
    <dgm:pt modelId="{10B0E446-792F-4192-8D7F-5E99CBB5FAD8}" type="pres">
      <dgm:prSet presAssocID="{424BCDE7-9C15-4CA8-B2A1-F8734D5FACB3}" presName="text_4" presStyleLbl="node1" presStyleIdx="3" presStyleCnt="4">
        <dgm:presLayoutVars>
          <dgm:bulletEnabled val="1"/>
        </dgm:presLayoutVars>
      </dgm:prSet>
      <dgm:spPr/>
    </dgm:pt>
    <dgm:pt modelId="{745B23C7-15A0-4400-9D8F-30D91F8A6DDF}" type="pres">
      <dgm:prSet presAssocID="{424BCDE7-9C15-4CA8-B2A1-F8734D5FACB3}" presName="accent_4" presStyleCnt="0"/>
      <dgm:spPr/>
    </dgm:pt>
    <dgm:pt modelId="{65ADE32D-381C-47D7-B93B-AEB6176EE65C}" type="pres">
      <dgm:prSet presAssocID="{424BCDE7-9C15-4CA8-B2A1-F8734D5FACB3}" presName="accentRepeatNode" presStyleLbl="solidFgAcc1" presStyleIdx="3" presStyleCnt="4"/>
      <dgm:spPr>
        <a:xfrm>
          <a:off x="84296" y="3801543"/>
          <a:ext cx="974650" cy="9746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0F83C30B-972F-4B76-B4A6-5AF4580C7E69}" srcId="{8B11D4AF-4879-40F9-BAAF-3735BC3C3672}" destId="{424BCDE7-9C15-4CA8-B2A1-F8734D5FACB3}" srcOrd="3" destOrd="0" parTransId="{10A52DB2-5125-42E4-A1A6-1AD87C675A3E}" sibTransId="{1417DFCB-52BE-42D9-877D-30202D100AF7}"/>
    <dgm:cxn modelId="{E9A9593A-DE43-4911-B190-60BD6D9E75B4}" type="presOf" srcId="{B589FB74-75D2-4935-8B74-67DEC27A45EF}" destId="{B0365A3D-E63A-40A4-83CE-D42074A56223}" srcOrd="0" destOrd="0" presId="urn:microsoft.com/office/officeart/2008/layout/VerticalCurvedList"/>
    <dgm:cxn modelId="{C6FD0A5C-54A2-4F63-9082-89EACE3D83D2}" srcId="{8B11D4AF-4879-40F9-BAAF-3735BC3C3672}" destId="{56E4F794-B56D-4E29-8057-D427059376CB}" srcOrd="2" destOrd="0" parTransId="{EE90C8DE-D563-4C22-BFE5-2B23FFEFC40C}" sibTransId="{325BED0E-48CE-4F1B-A16D-B6C2F47BB7A3}"/>
    <dgm:cxn modelId="{C2C83742-B4C6-4232-8B03-FE91EB95D7FA}" srcId="{8B11D4AF-4879-40F9-BAAF-3735BC3C3672}" destId="{4BED891F-47B7-4776-8E9A-67CB6CE128EB}" srcOrd="1" destOrd="0" parTransId="{6125D48C-24FB-42B2-8B58-CC5C49B7362B}" sibTransId="{661AE7D7-FF6A-4F99-A896-9A91C80E5999}"/>
    <dgm:cxn modelId="{9333C96C-B1DB-4522-922D-762AD33E2134}" srcId="{8B11D4AF-4879-40F9-BAAF-3735BC3C3672}" destId="{B589FB74-75D2-4935-8B74-67DEC27A45EF}" srcOrd="0" destOrd="0" parTransId="{8433E80D-1E15-4A81-B049-F7A830A9215D}" sibTransId="{97513CAF-756E-467B-ABF7-5A1A5C3F9300}"/>
    <dgm:cxn modelId="{56D5658E-1AB9-4D8E-BECE-40E2A3E36DAF}" type="presOf" srcId="{8B11D4AF-4879-40F9-BAAF-3735BC3C3672}" destId="{784322A6-BF8D-4110-8585-E5BD78EC2AD5}" srcOrd="0" destOrd="0" presId="urn:microsoft.com/office/officeart/2008/layout/VerticalCurvedList"/>
    <dgm:cxn modelId="{0AE9029E-BC7B-4213-B025-48CD99948C09}" type="presOf" srcId="{97513CAF-756E-467B-ABF7-5A1A5C3F9300}" destId="{43367E53-C6D2-4201-9327-F177A0E6BC5A}" srcOrd="0" destOrd="0" presId="urn:microsoft.com/office/officeart/2008/layout/VerticalCurvedList"/>
    <dgm:cxn modelId="{3F6AEECD-8D7C-4297-9F19-1ADA1274FD0D}" type="presOf" srcId="{424BCDE7-9C15-4CA8-B2A1-F8734D5FACB3}" destId="{10B0E446-792F-4192-8D7F-5E99CBB5FAD8}" srcOrd="0" destOrd="0" presId="urn:microsoft.com/office/officeart/2008/layout/VerticalCurvedList"/>
    <dgm:cxn modelId="{980019CE-4A0B-42F6-B636-B808100511AB}" type="presOf" srcId="{4BED891F-47B7-4776-8E9A-67CB6CE128EB}" destId="{82DDFAE0-B4FD-46D6-987E-1B8AFC223F6D}" srcOrd="0" destOrd="0" presId="urn:microsoft.com/office/officeart/2008/layout/VerticalCurvedList"/>
    <dgm:cxn modelId="{CE21F2E3-E374-48DF-99BA-1E1BB01A7C47}" type="presOf" srcId="{56E4F794-B56D-4E29-8057-D427059376CB}" destId="{F242402E-6969-465D-8954-5F03403C1D54}" srcOrd="0" destOrd="0" presId="urn:microsoft.com/office/officeart/2008/layout/VerticalCurvedList"/>
    <dgm:cxn modelId="{53877CC2-9912-4C08-B532-BED300B7CACD}" type="presParOf" srcId="{784322A6-BF8D-4110-8585-E5BD78EC2AD5}" destId="{9C3D21DE-143E-4715-A9A2-A6D685654F38}" srcOrd="0" destOrd="0" presId="urn:microsoft.com/office/officeart/2008/layout/VerticalCurvedList"/>
    <dgm:cxn modelId="{B49AF375-A750-4964-907A-A357433838C1}" type="presParOf" srcId="{9C3D21DE-143E-4715-A9A2-A6D685654F38}" destId="{1AD09D8C-6179-4633-9FE3-691E11D2A39F}" srcOrd="0" destOrd="0" presId="urn:microsoft.com/office/officeart/2008/layout/VerticalCurvedList"/>
    <dgm:cxn modelId="{728F285B-BC3F-4091-B06E-C078A7EF2DF3}" type="presParOf" srcId="{1AD09D8C-6179-4633-9FE3-691E11D2A39F}" destId="{C162BCF2-7C2A-4E11-9EB4-7901C736FD3A}" srcOrd="0" destOrd="0" presId="urn:microsoft.com/office/officeart/2008/layout/VerticalCurvedList"/>
    <dgm:cxn modelId="{EB614B7A-1CE7-4A0C-884A-E972969A7642}" type="presParOf" srcId="{1AD09D8C-6179-4633-9FE3-691E11D2A39F}" destId="{43367E53-C6D2-4201-9327-F177A0E6BC5A}" srcOrd="1" destOrd="0" presId="urn:microsoft.com/office/officeart/2008/layout/VerticalCurvedList"/>
    <dgm:cxn modelId="{33B44A1F-6C06-4CAF-B196-6828A2BBCF39}" type="presParOf" srcId="{1AD09D8C-6179-4633-9FE3-691E11D2A39F}" destId="{C0E03ECC-7BF1-4192-BB36-6AEB3F90B267}" srcOrd="2" destOrd="0" presId="urn:microsoft.com/office/officeart/2008/layout/VerticalCurvedList"/>
    <dgm:cxn modelId="{22D24D2E-41DB-401F-A897-505661D108F7}" type="presParOf" srcId="{1AD09D8C-6179-4633-9FE3-691E11D2A39F}" destId="{C44390C2-2F4B-4A9D-8671-2F51EFDB3DF2}" srcOrd="3" destOrd="0" presId="urn:microsoft.com/office/officeart/2008/layout/VerticalCurvedList"/>
    <dgm:cxn modelId="{3E72E223-980D-442F-97B3-78ECBBE99985}" type="presParOf" srcId="{9C3D21DE-143E-4715-A9A2-A6D685654F38}" destId="{B0365A3D-E63A-40A4-83CE-D42074A56223}" srcOrd="1" destOrd="0" presId="urn:microsoft.com/office/officeart/2008/layout/VerticalCurvedList"/>
    <dgm:cxn modelId="{2AB68BD2-10E5-4E03-A7BA-0EBCE254D903}" type="presParOf" srcId="{9C3D21DE-143E-4715-A9A2-A6D685654F38}" destId="{6201F668-6649-4581-8AD3-C7F9CB75D705}" srcOrd="2" destOrd="0" presId="urn:microsoft.com/office/officeart/2008/layout/VerticalCurvedList"/>
    <dgm:cxn modelId="{755C7668-B4F6-46D7-86B7-ADE1F6B81395}" type="presParOf" srcId="{6201F668-6649-4581-8AD3-C7F9CB75D705}" destId="{8DD23BBA-A0CE-4810-A0BB-94B2523900C4}" srcOrd="0" destOrd="0" presId="urn:microsoft.com/office/officeart/2008/layout/VerticalCurvedList"/>
    <dgm:cxn modelId="{A102CCD2-1319-4B99-BBF5-C6F944618905}" type="presParOf" srcId="{9C3D21DE-143E-4715-A9A2-A6D685654F38}" destId="{82DDFAE0-B4FD-46D6-987E-1B8AFC223F6D}" srcOrd="3" destOrd="0" presId="urn:microsoft.com/office/officeart/2008/layout/VerticalCurvedList"/>
    <dgm:cxn modelId="{1D75A24C-6D1E-462E-9071-04F4CBC91BC5}" type="presParOf" srcId="{9C3D21DE-143E-4715-A9A2-A6D685654F38}" destId="{20A839C5-7655-49C2-B5A0-1666F0F5AFCF}" srcOrd="4" destOrd="0" presId="urn:microsoft.com/office/officeart/2008/layout/VerticalCurvedList"/>
    <dgm:cxn modelId="{12B18BA0-71EF-4D44-BF39-D84A7F785586}" type="presParOf" srcId="{20A839C5-7655-49C2-B5A0-1666F0F5AFCF}" destId="{C6C043EA-0FB0-497A-B87D-2101D34CC1D5}" srcOrd="0" destOrd="0" presId="urn:microsoft.com/office/officeart/2008/layout/VerticalCurvedList"/>
    <dgm:cxn modelId="{C8EA0C59-7FEE-4607-BB4D-709847FFE3BF}" type="presParOf" srcId="{9C3D21DE-143E-4715-A9A2-A6D685654F38}" destId="{F242402E-6969-465D-8954-5F03403C1D54}" srcOrd="5" destOrd="0" presId="urn:microsoft.com/office/officeart/2008/layout/VerticalCurvedList"/>
    <dgm:cxn modelId="{32DE91E3-930A-4799-B4AD-B0319DE04A99}" type="presParOf" srcId="{9C3D21DE-143E-4715-A9A2-A6D685654F38}" destId="{816B7381-B4DF-48BB-A240-0237EB7B99FE}" srcOrd="6" destOrd="0" presId="urn:microsoft.com/office/officeart/2008/layout/VerticalCurvedList"/>
    <dgm:cxn modelId="{E76E9D4F-67E4-47E3-B41C-A443236914E0}" type="presParOf" srcId="{816B7381-B4DF-48BB-A240-0237EB7B99FE}" destId="{4D7172A2-F9D5-46BF-A978-77BCF19030B9}" srcOrd="0" destOrd="0" presId="urn:microsoft.com/office/officeart/2008/layout/VerticalCurvedList"/>
    <dgm:cxn modelId="{7AF56E35-52C0-4946-8199-A503DFB59583}" type="presParOf" srcId="{9C3D21DE-143E-4715-A9A2-A6D685654F38}" destId="{10B0E446-792F-4192-8D7F-5E99CBB5FAD8}" srcOrd="7" destOrd="0" presId="urn:microsoft.com/office/officeart/2008/layout/VerticalCurvedList"/>
    <dgm:cxn modelId="{BCEA5A27-096C-4A7F-9EED-462B0A034FEC}" type="presParOf" srcId="{9C3D21DE-143E-4715-A9A2-A6D685654F38}" destId="{745B23C7-15A0-4400-9D8F-30D91F8A6DDF}" srcOrd="8" destOrd="0" presId="urn:microsoft.com/office/officeart/2008/layout/VerticalCurvedList"/>
    <dgm:cxn modelId="{48DF5BCB-1A3E-4140-A8C1-370766E5F4A6}" type="presParOf" srcId="{745B23C7-15A0-4400-9D8F-30D91F8A6DDF}" destId="{65ADE32D-381C-47D7-B93B-AEB6176EE6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67E53-C6D2-4201-9327-F177A0E6BC5A}">
      <dsp:nvSpPr>
        <dsp:cNvPr id="0" name=""/>
        <dsp:cNvSpPr/>
      </dsp:nvSpPr>
      <dsp:spPr>
        <a:xfrm>
          <a:off x="-5730680" y="-877162"/>
          <a:ext cx="6822712" cy="6822712"/>
        </a:xfrm>
        <a:prstGeom prst="blockArc">
          <a:avLst>
            <a:gd name="adj1" fmla="val 18900000"/>
            <a:gd name="adj2" fmla="val 2700000"/>
            <a:gd name="adj3" fmla="val 317"/>
          </a:avLst>
        </a:prstGeom>
        <a:noFill/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65A3D-E63A-40A4-83CE-D42074A56223}">
      <dsp:nvSpPr>
        <dsp:cNvPr id="0" name=""/>
        <dsp:cNvSpPr/>
      </dsp:nvSpPr>
      <dsp:spPr>
        <a:xfrm>
          <a:off x="571621" y="389657"/>
          <a:ext cx="5941008" cy="779720"/>
        </a:xfrm>
        <a:prstGeom prst="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Uống</a:t>
          </a:r>
          <a:r>
            <a:rPr lang="en-US" sz="3200" kern="1200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đủ</a:t>
          </a:r>
          <a:r>
            <a:rPr lang="en-US" sz="3200" kern="1200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nước</a:t>
          </a:r>
          <a:endParaRPr lang="en-US" sz="3200" kern="1200" dirty="0">
            <a:solidFill>
              <a:sysClr val="window" lastClr="FFFFFF"/>
            </a:solidFill>
            <a:latin typeface="UTM Avo"/>
            <a:ea typeface="+mn-ea"/>
            <a:cs typeface="+mn-cs"/>
          </a:endParaRPr>
        </a:p>
      </dsp:txBody>
      <dsp:txXfrm>
        <a:off x="571621" y="389657"/>
        <a:ext cx="5941008" cy="779720"/>
      </dsp:txXfrm>
    </dsp:sp>
    <dsp:sp modelId="{8DD23BBA-A0CE-4810-A0BB-94B2523900C4}">
      <dsp:nvSpPr>
        <dsp:cNvPr id="0" name=""/>
        <dsp:cNvSpPr/>
      </dsp:nvSpPr>
      <dsp:spPr>
        <a:xfrm>
          <a:off x="84296" y="292192"/>
          <a:ext cx="974650" cy="9746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DFAE0-B4FD-46D6-987E-1B8AFC223F6D}">
      <dsp:nvSpPr>
        <dsp:cNvPr id="0" name=""/>
        <dsp:cNvSpPr/>
      </dsp:nvSpPr>
      <dsp:spPr>
        <a:xfrm>
          <a:off x="1018653" y="1559441"/>
          <a:ext cx="5493976" cy="779720"/>
        </a:xfrm>
        <a:prstGeom prst="rect">
          <a:avLst/>
        </a:prstGeom>
        <a:solidFill>
          <a:srgbClr val="FFC000">
            <a:hueOff val="3266964"/>
            <a:satOff val="-13592"/>
            <a:lumOff val="320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Vệ</a:t>
          </a:r>
          <a:r>
            <a:rPr lang="en-US" sz="3200" kern="1200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sinh</a:t>
          </a:r>
          <a:r>
            <a:rPr lang="en-US" sz="3200" kern="1200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cá</a:t>
          </a:r>
          <a:r>
            <a:rPr lang="en-US" sz="3200" kern="1200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nhân</a:t>
          </a:r>
          <a:r>
            <a:rPr lang="en-US" sz="3200" kern="1200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sạch</a:t>
          </a:r>
          <a:r>
            <a:rPr lang="en-US" sz="3200" kern="1200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sẽ</a:t>
          </a:r>
          <a:endParaRPr lang="en-US" sz="3200" kern="1200" dirty="0">
            <a:solidFill>
              <a:sysClr val="window" lastClr="FFFFFF"/>
            </a:solidFill>
            <a:latin typeface="UTM Avo"/>
            <a:ea typeface="+mn-ea"/>
            <a:cs typeface="+mn-cs"/>
          </a:endParaRPr>
        </a:p>
      </dsp:txBody>
      <dsp:txXfrm>
        <a:off x="1018653" y="1559441"/>
        <a:ext cx="5493976" cy="779720"/>
      </dsp:txXfrm>
    </dsp:sp>
    <dsp:sp modelId="{C6C043EA-0FB0-497A-B87D-2101D34CC1D5}">
      <dsp:nvSpPr>
        <dsp:cNvPr id="0" name=""/>
        <dsp:cNvSpPr/>
      </dsp:nvSpPr>
      <dsp:spPr>
        <a:xfrm>
          <a:off x="531327" y="1461976"/>
          <a:ext cx="974650" cy="9746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3266964"/>
              <a:satOff val="-13592"/>
              <a:lumOff val="320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402E-6969-465D-8954-5F03403C1D54}">
      <dsp:nvSpPr>
        <dsp:cNvPr id="0" name=""/>
        <dsp:cNvSpPr/>
      </dsp:nvSpPr>
      <dsp:spPr>
        <a:xfrm>
          <a:off x="1018653" y="2729225"/>
          <a:ext cx="5493976" cy="779720"/>
        </a:xfrm>
        <a:prstGeom prst="rect">
          <a:avLst/>
        </a:prstGeom>
        <a:solidFill>
          <a:srgbClr val="FFC000">
            <a:hueOff val="6533927"/>
            <a:satOff val="-27185"/>
            <a:lumOff val="640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Không</a:t>
          </a:r>
          <a:r>
            <a:rPr lang="en-US" sz="3200" kern="1200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ăn</a:t>
          </a:r>
          <a:r>
            <a:rPr lang="en-US" sz="3200" kern="1200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mặn</a:t>
          </a:r>
          <a:endParaRPr lang="en-US" sz="3200" kern="1200" dirty="0">
            <a:solidFill>
              <a:sysClr val="window" lastClr="FFFFFF"/>
            </a:solidFill>
            <a:latin typeface="UTM Avo"/>
            <a:ea typeface="+mn-ea"/>
            <a:cs typeface="+mn-cs"/>
          </a:endParaRPr>
        </a:p>
      </dsp:txBody>
      <dsp:txXfrm>
        <a:off x="1018653" y="2729225"/>
        <a:ext cx="5493976" cy="779720"/>
      </dsp:txXfrm>
    </dsp:sp>
    <dsp:sp modelId="{4D7172A2-F9D5-46BF-A978-77BCF19030B9}">
      <dsp:nvSpPr>
        <dsp:cNvPr id="0" name=""/>
        <dsp:cNvSpPr/>
      </dsp:nvSpPr>
      <dsp:spPr>
        <a:xfrm>
          <a:off x="531327" y="2631759"/>
          <a:ext cx="974650" cy="9746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6533927"/>
              <a:satOff val="-27185"/>
              <a:lumOff val="640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0E446-792F-4192-8D7F-5E99CBB5FAD8}">
      <dsp:nvSpPr>
        <dsp:cNvPr id="0" name=""/>
        <dsp:cNvSpPr/>
      </dsp:nvSpPr>
      <dsp:spPr>
        <a:xfrm>
          <a:off x="571621" y="3899008"/>
          <a:ext cx="5941008" cy="779720"/>
        </a:xfrm>
        <a:prstGeom prst="rect">
          <a:avLst/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8903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Không</a:t>
          </a:r>
          <a:r>
            <a:rPr lang="en-US" sz="3200" kern="1200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nhịn</a:t>
          </a:r>
          <a:r>
            <a:rPr lang="en-US" sz="3200" kern="1200" dirty="0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 </a:t>
          </a:r>
          <a:r>
            <a:rPr lang="en-US" sz="3200" kern="1200" dirty="0" err="1">
              <a:solidFill>
                <a:sysClr val="window" lastClr="FFFFFF"/>
              </a:solidFill>
              <a:latin typeface="UTM Avo"/>
              <a:ea typeface="+mn-ea"/>
              <a:cs typeface="+mn-cs"/>
            </a:rPr>
            <a:t>tiểu</a:t>
          </a:r>
          <a:endParaRPr lang="en-US" sz="3200" kern="1200" dirty="0">
            <a:solidFill>
              <a:sysClr val="window" lastClr="FFFFFF"/>
            </a:solidFill>
            <a:latin typeface="UTM Avo"/>
            <a:ea typeface="+mn-ea"/>
            <a:cs typeface="+mn-cs"/>
          </a:endParaRPr>
        </a:p>
      </dsp:txBody>
      <dsp:txXfrm>
        <a:off x="571621" y="3899008"/>
        <a:ext cx="5941008" cy="779720"/>
      </dsp:txXfrm>
    </dsp:sp>
    <dsp:sp modelId="{65ADE32D-381C-47D7-B93B-AEB6176EE65C}">
      <dsp:nvSpPr>
        <dsp:cNvPr id="0" name=""/>
        <dsp:cNvSpPr/>
      </dsp:nvSpPr>
      <dsp:spPr>
        <a:xfrm>
          <a:off x="84296" y="3801543"/>
          <a:ext cx="974650" cy="974650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FFC000">
              <a:hueOff val="9800891"/>
              <a:satOff val="-40777"/>
              <a:lumOff val="960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acebook.com/groups/629898828017053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/>
          <p:cNvSpPr/>
          <p:nvPr userDrawn="1"/>
        </p:nvSpPr>
        <p:spPr>
          <a:xfrm>
            <a:off x="147919" y="73152"/>
            <a:ext cx="11927540" cy="6709893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28575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70004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4"/>
          <p:cNvSpPr/>
          <p:nvPr userDrawn="1"/>
        </p:nvSpPr>
        <p:spPr>
          <a:xfrm>
            <a:off x="270457" y="270456"/>
            <a:ext cx="11668259" cy="6439437"/>
          </a:xfrm>
          <a:prstGeom prst="roundRect">
            <a:avLst>
              <a:gd name="adj" fmla="val 5298"/>
            </a:avLst>
          </a:prstGeom>
          <a:solidFill>
            <a:schemeClr val="bg1"/>
          </a:solidFill>
          <a:ln w="28575">
            <a:solidFill>
              <a:srgbClr val="35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63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1363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C51C">
                    <a:lumMod val="20000"/>
                    <a:lumOff val="8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51C">
                  <a:lumMod val="20000"/>
                  <a:lumOff val="8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err="1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Măng</a:t>
            </a:r>
            <a:r>
              <a:rPr kumimoji="0" lang="en-US" sz="4000" b="0" i="0" u="none" strike="noStrike" kern="1200" cap="none" spc="0" normalizeH="0" baseline="0" noProof="0">
                <a:ln w="0"/>
                <a:gradFill>
                  <a:gsLst>
                    <a:gs pos="0">
                      <a:srgbClr val="FF6374">
                        <a:lumMod val="50000"/>
                      </a:srgbClr>
                    </a:gs>
                    <a:gs pos="50000">
                      <a:srgbClr val="FF6374"/>
                    </a:gs>
                    <a:gs pos="100000">
                      <a:srgbClr val="FF637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#9Slide07 HoneyCream" pitchFamily="2" charset="0"/>
                <a:ea typeface="+mn-ea"/>
                <a:cs typeface="#9Slide05 Bodega Script" pitchFamily="2" charset="0"/>
              </a:rPr>
              <a:t> Non</a:t>
            </a:r>
            <a:endParaRPr kumimoji="0" lang="id-ID" sz="4000" b="0" i="0" u="none" strike="noStrike" kern="1200" cap="none" spc="0" normalizeH="0" baseline="0" noProof="0">
              <a:ln w="0"/>
              <a:gradFill>
                <a:gsLst>
                  <a:gs pos="0">
                    <a:srgbClr val="FF6374">
                      <a:lumMod val="50000"/>
                    </a:srgbClr>
                  </a:gs>
                  <a:gs pos="50000">
                    <a:srgbClr val="FF6374"/>
                  </a:gs>
                  <a:gs pos="100000">
                    <a:srgbClr val="FF637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#9Slide07 HoneyCream" pitchFamily="2" charset="0"/>
              <a:ea typeface="+mn-ea"/>
              <a:cs typeface="#9Slide05 Bodega Script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142703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3817401"/>
            <a:ext cx="5107858" cy="3405975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30443" r="7937" b="21327"/>
          <a:stretch/>
        </p:blipFill>
        <p:spPr>
          <a:xfrm>
            <a:off x="1427801" y="4699580"/>
            <a:ext cx="3549147" cy="2043448"/>
          </a:xfrm>
          <a:prstGeom prst="rect">
            <a:avLst/>
          </a:prstGeom>
        </p:spPr>
      </p:pic>
      <p:pic>
        <p:nvPicPr>
          <p:cNvPr id="8" name="图片 6" descr="C:\Users\asus\Desktop\9.png9"/>
          <p:cNvPicPr>
            <a:picLocks noChangeAspect="1"/>
          </p:cNvPicPr>
          <p:nvPr/>
        </p:nvPicPr>
        <p:blipFill>
          <a:blip r:embed="rId4"/>
          <a:srcRect t="-1544" b="21335"/>
          <a:stretch>
            <a:fillRect/>
          </a:stretch>
        </p:blipFill>
        <p:spPr>
          <a:xfrm>
            <a:off x="2551709" y="-136601"/>
            <a:ext cx="6500851" cy="3406336"/>
          </a:xfrm>
          <a:prstGeom prst="rect">
            <a:avLst/>
          </a:prstGeom>
        </p:spPr>
      </p:pic>
      <p:sp>
        <p:nvSpPr>
          <p:cNvPr id="9" name="文本框 19"/>
          <p:cNvSpPr txBox="1"/>
          <p:nvPr/>
        </p:nvSpPr>
        <p:spPr>
          <a:xfrm>
            <a:off x="3442606" y="1025632"/>
            <a:ext cx="49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spc="600">
                <a:ln w="12700">
                  <a:solidFill>
                    <a:prstClr val="white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UTM Gill Sans KT" panose="02040603050506020204" pitchFamily="18" charset="0"/>
                <a:ea typeface="+mj-ea"/>
              </a:rPr>
              <a:t>ÔN TẬP CHỦ ĐỀ</a:t>
            </a:r>
            <a:endParaRPr lang="en-US" altLang="zh-CN" sz="6600" b="1" spc="600" dirty="0">
              <a:ln w="12700">
                <a:solidFill>
                  <a:prstClr val="white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UTM Gill Sans KT" panose="02040603050506020204" pitchFamily="18" charset="0"/>
              <a:ea typeface="+mj-ea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14846" y="2741863"/>
            <a:ext cx="10598331" cy="1145660"/>
            <a:chOff x="1214846" y="2741863"/>
            <a:chExt cx="10598331" cy="1145660"/>
          </a:xfrm>
        </p:grpSpPr>
        <p:sp>
          <p:nvSpPr>
            <p:cNvPr id="10" name="TextBox 9"/>
            <p:cNvSpPr txBox="1"/>
            <p:nvPr/>
          </p:nvSpPr>
          <p:spPr>
            <a:xfrm>
              <a:off x="1214846" y="2741863"/>
              <a:ext cx="105983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ln w="409575">
                    <a:solidFill>
                      <a:srgbClr val="00CC00"/>
                    </a:solidFill>
                  </a:ln>
                  <a:solidFill>
                    <a:srgbClr val="00CC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CON NGƯỜI VÀ SỨC KHỎE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4846" y="2779527"/>
              <a:ext cx="1059833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</a:rPr>
                <a:t>CON NGƯỜI VÀ SỨC KHỎE</a:t>
              </a:r>
            </a:p>
          </p:txBody>
        </p:sp>
      </p:grp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FD61665E-631F-253B-E1E4-53DD4C2EF4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01" y="-211605"/>
            <a:ext cx="1787914" cy="17879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55633" y="3887523"/>
            <a:ext cx="1969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Lobster" panose="02040603050506020204" pitchFamily="18" charset="0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23630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4910741" y="1843397"/>
            <a:ext cx="2393334" cy="2735133"/>
          </a:xfrm>
          <a:prstGeom prst="roundRect">
            <a:avLst/>
          </a:prstGeom>
          <a:solidFill>
            <a:schemeClr val="bg1"/>
          </a:solidFill>
          <a:ln w="76200" cap="flat" cmpd="thickThin" algn="ctr">
            <a:solidFill>
              <a:srgbClr val="40BFB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62571" y="-14513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UTM Avo"/>
                </a:endParaRPr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UTM Avo"/>
                </a:endParaRPr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A7E26"/>
                </a:solidFill>
                <a:latin typeface="UTM Avo"/>
              </a:rPr>
              <a:t>ĐOÁN TÊN CƠ QUAN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534" r="65383" b="11217"/>
          <a:stretch/>
        </p:blipFill>
        <p:spPr>
          <a:xfrm>
            <a:off x="641571" y="127529"/>
            <a:ext cx="2845014" cy="6848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3" t="4534" r="33585" b="11217"/>
          <a:stretch/>
        </p:blipFill>
        <p:spPr>
          <a:xfrm>
            <a:off x="8568977" y="9962"/>
            <a:ext cx="2661238" cy="68480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26354" y="2056802"/>
            <a:ext cx="1846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UTM Avo"/>
              </a:rPr>
              <a:t>ĐÂY LÀ CƠ QUAN NÀO?</a:t>
            </a:r>
            <a:endParaRPr lang="en-US" sz="3600" b="1" dirty="0">
              <a:solidFill>
                <a:srgbClr val="002060"/>
              </a:solidFill>
              <a:latin typeface="UTM Avo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77678" y="4840941"/>
            <a:ext cx="2052894" cy="1048870"/>
          </a:xfrm>
          <a:prstGeom prst="ellipse">
            <a:avLst/>
          </a:prstGeom>
          <a:solidFill>
            <a:srgbClr val="F58D56"/>
          </a:solidFill>
          <a:ln w="12700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Cơ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40660" y="4840941"/>
            <a:ext cx="2052894" cy="1048870"/>
          </a:xfrm>
          <a:prstGeom prst="ellipse">
            <a:avLst/>
          </a:prstGeom>
          <a:solidFill>
            <a:srgbClr val="661C19"/>
          </a:solidFill>
          <a:ln w="12700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xương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25928" y="256235"/>
            <a:ext cx="1938150" cy="369332"/>
            <a:chOff x="243495" y="138668"/>
            <a:chExt cx="1938150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243495" y="138668"/>
              <a:ext cx="1444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Xương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đầu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3650B"/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15" name="Straight Connector 14"/>
            <p:cNvCxnSpPr>
              <a:stCxn id="14" idx="3"/>
            </p:cNvCxnSpPr>
            <p:nvPr/>
          </p:nvCxnSpPr>
          <p:spPr>
            <a:xfrm>
              <a:off x="1688391" y="323334"/>
              <a:ext cx="493254" cy="3237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16" name="Group 15"/>
          <p:cNvGrpSpPr/>
          <p:nvPr/>
        </p:nvGrpSpPr>
        <p:grpSpPr>
          <a:xfrm>
            <a:off x="2246810" y="256235"/>
            <a:ext cx="1688646" cy="514475"/>
            <a:chOff x="-23317" y="138668"/>
            <a:chExt cx="1688646" cy="514475"/>
          </a:xfrm>
        </p:grpSpPr>
        <p:sp>
          <p:nvSpPr>
            <p:cNvPr id="17" name="TextBox 16"/>
            <p:cNvSpPr txBox="1"/>
            <p:nvPr/>
          </p:nvSpPr>
          <p:spPr>
            <a:xfrm>
              <a:off x="243495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Xương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mặt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3650B"/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-23317" y="323334"/>
              <a:ext cx="253267" cy="32980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125928" y="1133567"/>
            <a:ext cx="1325844" cy="369332"/>
            <a:chOff x="563184" y="138668"/>
            <a:chExt cx="132584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563184" y="138668"/>
              <a:ext cx="99747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Khớp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vai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148C8"/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21" name="Straight Connector 20"/>
            <p:cNvCxnSpPr>
              <a:endCxn id="20" idx="3"/>
            </p:cNvCxnSpPr>
            <p:nvPr/>
          </p:nvCxnSpPr>
          <p:spPr>
            <a:xfrm flipH="1" flipV="1">
              <a:off x="1560660" y="323334"/>
              <a:ext cx="328368" cy="40306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>
            <a:off x="-4702" y="2191659"/>
            <a:ext cx="1325844" cy="646331"/>
            <a:chOff x="563184" y="138668"/>
            <a:chExt cx="1325844" cy="646331"/>
          </a:xfrm>
        </p:grpSpPr>
        <p:sp>
          <p:nvSpPr>
            <p:cNvPr id="23" name="TextBox 22"/>
            <p:cNvSpPr txBox="1"/>
            <p:nvPr/>
          </p:nvSpPr>
          <p:spPr>
            <a:xfrm>
              <a:off x="563184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Khớp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khuỷu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tay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148C8"/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24" name="Straight Connector 23"/>
            <p:cNvCxnSpPr>
              <a:endCxn id="23" idx="3"/>
            </p:cNvCxnSpPr>
            <p:nvPr/>
          </p:nvCxnSpPr>
          <p:spPr>
            <a:xfrm flipH="1">
              <a:off x="1691290" y="363640"/>
              <a:ext cx="197738" cy="98194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99802" y="4554701"/>
            <a:ext cx="1643750" cy="646331"/>
            <a:chOff x="393365" y="138668"/>
            <a:chExt cx="1643750" cy="646331"/>
          </a:xfrm>
        </p:grpSpPr>
        <p:sp>
          <p:nvSpPr>
            <p:cNvPr id="26" name="TextBox 25"/>
            <p:cNvSpPr txBox="1"/>
            <p:nvPr/>
          </p:nvSpPr>
          <p:spPr>
            <a:xfrm>
              <a:off x="393365" y="138668"/>
              <a:ext cx="112810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Khớp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đầu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9148C8"/>
                  </a:solidFill>
                  <a:effectLst/>
                  <a:uLnTx/>
                  <a:uFillTx/>
                  <a:latin typeface="UTM Avo"/>
                </a:rPr>
                <a:t>gối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9148C8"/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27" name="Straight Connector 26"/>
            <p:cNvCxnSpPr>
              <a:endCxn id="26" idx="3"/>
            </p:cNvCxnSpPr>
            <p:nvPr/>
          </p:nvCxnSpPr>
          <p:spPr>
            <a:xfrm flipH="1">
              <a:off x="1521471" y="280066"/>
              <a:ext cx="515644" cy="18176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>
            <a:off x="2481165" y="1338386"/>
            <a:ext cx="1989094" cy="514476"/>
            <a:chOff x="-23317" y="138668"/>
            <a:chExt cx="1989094" cy="514476"/>
          </a:xfrm>
        </p:grpSpPr>
        <p:sp>
          <p:nvSpPr>
            <p:cNvPr id="29" name="TextBox 28"/>
            <p:cNvSpPr txBox="1"/>
            <p:nvPr/>
          </p:nvSpPr>
          <p:spPr>
            <a:xfrm>
              <a:off x="543943" y="138668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Xương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sườn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3650B"/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30" name="Straight Connector 29"/>
            <p:cNvCxnSpPr>
              <a:endCxn id="29" idx="1"/>
            </p:cNvCxnSpPr>
            <p:nvPr/>
          </p:nvCxnSpPr>
          <p:spPr>
            <a:xfrm flipV="1">
              <a:off x="-23317" y="323334"/>
              <a:ext cx="567260" cy="32981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31" name="Group 30"/>
          <p:cNvGrpSpPr/>
          <p:nvPr/>
        </p:nvGrpSpPr>
        <p:grpSpPr>
          <a:xfrm>
            <a:off x="2919325" y="1752043"/>
            <a:ext cx="1989094" cy="514476"/>
            <a:chOff x="31080" y="281241"/>
            <a:chExt cx="1989094" cy="514476"/>
          </a:xfrm>
        </p:grpSpPr>
        <p:sp>
          <p:nvSpPr>
            <p:cNvPr id="32" name="TextBox 31"/>
            <p:cNvSpPr txBox="1"/>
            <p:nvPr/>
          </p:nvSpPr>
          <p:spPr>
            <a:xfrm>
              <a:off x="598340" y="281241"/>
              <a:ext cx="142183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Xương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tay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3650B"/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33" name="Straight Connector 32"/>
            <p:cNvCxnSpPr>
              <a:endCxn id="32" idx="1"/>
            </p:cNvCxnSpPr>
            <p:nvPr/>
          </p:nvCxnSpPr>
          <p:spPr>
            <a:xfrm flipV="1">
              <a:off x="31080" y="465907"/>
              <a:ext cx="567260" cy="32981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2148284" y="2248935"/>
            <a:ext cx="2338244" cy="646331"/>
            <a:chOff x="-566749" y="281241"/>
            <a:chExt cx="2338244" cy="646331"/>
          </a:xfrm>
        </p:grpSpPr>
        <p:sp>
          <p:nvSpPr>
            <p:cNvPr id="35" name="TextBox 34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Xương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cột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sống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3650B"/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36" name="Straight Connector 35"/>
            <p:cNvCxnSpPr>
              <a:endCxn id="35" idx="1"/>
            </p:cNvCxnSpPr>
            <p:nvPr/>
          </p:nvCxnSpPr>
          <p:spPr>
            <a:xfrm>
              <a:off x="-566749" y="483491"/>
              <a:ext cx="1165089" cy="120916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37" name="Group 36"/>
          <p:cNvGrpSpPr/>
          <p:nvPr/>
        </p:nvGrpSpPr>
        <p:grpSpPr>
          <a:xfrm>
            <a:off x="2148284" y="2949223"/>
            <a:ext cx="2436770" cy="768035"/>
            <a:chOff x="-665275" y="159537"/>
            <a:chExt cx="2436770" cy="768035"/>
          </a:xfrm>
        </p:grpSpPr>
        <p:sp>
          <p:nvSpPr>
            <p:cNvPr id="38" name="TextBox 37"/>
            <p:cNvSpPr txBox="1"/>
            <p:nvPr/>
          </p:nvSpPr>
          <p:spPr>
            <a:xfrm>
              <a:off x="598340" y="281241"/>
              <a:ext cx="117315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Xương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chậu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3650B"/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39" name="Straight Connector 38"/>
            <p:cNvCxnSpPr>
              <a:endCxn id="38" idx="1"/>
            </p:cNvCxnSpPr>
            <p:nvPr/>
          </p:nvCxnSpPr>
          <p:spPr>
            <a:xfrm>
              <a:off x="-665275" y="159537"/>
              <a:ext cx="1263615" cy="44487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40" name="Group 39"/>
          <p:cNvGrpSpPr/>
          <p:nvPr/>
        </p:nvGrpSpPr>
        <p:grpSpPr>
          <a:xfrm>
            <a:off x="2513622" y="4023361"/>
            <a:ext cx="2215132" cy="773652"/>
            <a:chOff x="-63252" y="-123079"/>
            <a:chExt cx="1962029" cy="773652"/>
          </a:xfrm>
        </p:grpSpPr>
        <p:sp>
          <p:nvSpPr>
            <p:cNvPr id="41" name="TextBox 40"/>
            <p:cNvSpPr txBox="1"/>
            <p:nvPr/>
          </p:nvSpPr>
          <p:spPr>
            <a:xfrm>
              <a:off x="598340" y="281241"/>
              <a:ext cx="130043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Xương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D3650B"/>
                  </a:solidFill>
                  <a:effectLst/>
                  <a:uLnTx/>
                  <a:uFillTx/>
                  <a:latin typeface="UTM Avo"/>
                </a:rPr>
                <a:t>chân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3650B"/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42" name="Straight Connector 41"/>
            <p:cNvCxnSpPr>
              <a:endCxn id="41" idx="1"/>
            </p:cNvCxnSpPr>
            <p:nvPr/>
          </p:nvCxnSpPr>
          <p:spPr>
            <a:xfrm>
              <a:off x="-63252" y="-123079"/>
              <a:ext cx="661592" cy="588986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43" name="Group 42"/>
          <p:cNvGrpSpPr/>
          <p:nvPr/>
        </p:nvGrpSpPr>
        <p:grpSpPr>
          <a:xfrm>
            <a:off x="7585303" y="2394076"/>
            <a:ext cx="2091989" cy="369332"/>
            <a:chOff x="89656" y="138668"/>
            <a:chExt cx="2091989" cy="369332"/>
          </a:xfrm>
        </p:grpSpPr>
        <p:sp>
          <p:nvSpPr>
            <p:cNvPr id="44" name="TextBox 43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Cơ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bụng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45" name="Straight Connector 44"/>
            <p:cNvCxnSpPr>
              <a:stCxn id="44" idx="3"/>
            </p:cNvCxnSpPr>
            <p:nvPr/>
          </p:nvCxnSpPr>
          <p:spPr>
            <a:xfrm>
              <a:off x="1271454" y="323334"/>
              <a:ext cx="910191" cy="3237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8042508" y="444089"/>
            <a:ext cx="1782683" cy="369332"/>
            <a:chOff x="429294" y="138668"/>
            <a:chExt cx="1782683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429294" y="138668"/>
              <a:ext cx="10642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Cơ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mặt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48" name="Straight Connector 47"/>
            <p:cNvCxnSpPr>
              <a:stCxn id="47" idx="3"/>
            </p:cNvCxnSpPr>
            <p:nvPr/>
          </p:nvCxnSpPr>
          <p:spPr>
            <a:xfrm>
              <a:off x="1493525" y="323334"/>
              <a:ext cx="718452" cy="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10246661" y="628755"/>
            <a:ext cx="1447725" cy="941635"/>
            <a:chOff x="-176271" y="138668"/>
            <a:chExt cx="1447725" cy="941635"/>
          </a:xfrm>
        </p:grpSpPr>
        <p:sp>
          <p:nvSpPr>
            <p:cNvPr id="50" name="TextBox 49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Cơ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ngực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51" name="Straight Connector 50"/>
            <p:cNvCxnSpPr>
              <a:endCxn id="50" idx="1"/>
            </p:cNvCxnSpPr>
            <p:nvPr/>
          </p:nvCxnSpPr>
          <p:spPr>
            <a:xfrm flipV="1">
              <a:off x="-176271" y="323334"/>
              <a:ext cx="265927" cy="756969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10707699" y="1452441"/>
            <a:ext cx="1447725" cy="941636"/>
            <a:chOff x="-212847" y="138668"/>
            <a:chExt cx="1447725" cy="941636"/>
          </a:xfrm>
        </p:grpSpPr>
        <p:sp>
          <p:nvSpPr>
            <p:cNvPr id="53" name="TextBox 52"/>
            <p:cNvSpPr txBox="1"/>
            <p:nvPr/>
          </p:nvSpPr>
          <p:spPr>
            <a:xfrm>
              <a:off x="53080" y="138668"/>
              <a:ext cx="11817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Cơ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cánh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tay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54" name="Straight Connector 53"/>
            <p:cNvCxnSpPr>
              <a:endCxn id="53" idx="1"/>
            </p:cNvCxnSpPr>
            <p:nvPr/>
          </p:nvCxnSpPr>
          <p:spPr>
            <a:xfrm flipV="1">
              <a:off x="-212847" y="461834"/>
              <a:ext cx="265927" cy="618470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10379624" y="4061012"/>
            <a:ext cx="1639322" cy="618434"/>
            <a:chOff x="-367868" y="-110434"/>
            <a:chExt cx="1639322" cy="618434"/>
          </a:xfrm>
        </p:grpSpPr>
        <p:sp>
          <p:nvSpPr>
            <p:cNvPr id="56" name="TextBox 55"/>
            <p:cNvSpPr txBox="1"/>
            <p:nvPr/>
          </p:nvSpPr>
          <p:spPr>
            <a:xfrm>
              <a:off x="89656" y="138668"/>
              <a:ext cx="11817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Cơ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UTM Avo"/>
                </a:rPr>
                <a:t>đùi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Avo"/>
              </a:endParaRPr>
            </a:p>
          </p:txBody>
        </p:sp>
        <p:cxnSp>
          <p:nvCxnSpPr>
            <p:cNvPr id="57" name="Straight Connector 56"/>
            <p:cNvCxnSpPr>
              <a:endCxn id="56" idx="1"/>
            </p:cNvCxnSpPr>
            <p:nvPr/>
          </p:nvCxnSpPr>
          <p:spPr>
            <a:xfrm>
              <a:off x="-367868" y="-110434"/>
              <a:ext cx="457524" cy="433768"/>
            </a:xfrm>
            <a:prstGeom prst="line">
              <a:avLst/>
            </a:prstGeom>
            <a:noFill/>
            <a:ln w="635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</p:cxnSp>
      </p:grpSp>
      <p:grpSp>
        <p:nvGrpSpPr>
          <p:cNvPr id="62" name="Group 61"/>
          <p:cNvGrpSpPr/>
          <p:nvPr/>
        </p:nvGrpSpPr>
        <p:grpSpPr>
          <a:xfrm>
            <a:off x="4933474" y="1852431"/>
            <a:ext cx="2393334" cy="2735133"/>
            <a:chOff x="12575540" y="320390"/>
            <a:chExt cx="2393334" cy="2735133"/>
          </a:xfrm>
        </p:grpSpPr>
        <p:sp>
          <p:nvSpPr>
            <p:cNvPr id="60" name="Rounded Rectangle 59"/>
            <p:cNvSpPr/>
            <p:nvPr/>
          </p:nvSpPr>
          <p:spPr>
            <a:xfrm>
              <a:off x="12575540" y="320390"/>
              <a:ext cx="2393334" cy="2735133"/>
            </a:xfrm>
            <a:prstGeom prst="roundRect">
              <a:avLst/>
            </a:prstGeom>
            <a:solidFill>
              <a:schemeClr val="bg1"/>
            </a:solidFill>
            <a:ln w="76200" cap="flat" cmpd="thickThin" algn="ctr">
              <a:solidFill>
                <a:srgbClr val="40BFB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865819" y="566640"/>
              <a:ext cx="184610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  <a:latin typeface="UTM Avo"/>
                </a:rPr>
                <a:t>CƠ QUAN VẬN ĐỘNG</a:t>
              </a:r>
              <a:endParaRPr lang="en-US" sz="3600" b="1" dirty="0">
                <a:solidFill>
                  <a:srgbClr val="FF0000"/>
                </a:solidFill>
                <a:latin typeface="UTM Av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39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7" grpId="0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7;p2"/>
          <p:cNvSpPr/>
          <p:nvPr/>
        </p:nvSpPr>
        <p:spPr>
          <a:xfrm>
            <a:off x="676656" y="449342"/>
            <a:ext cx="10899648" cy="139774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 dirty="0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510" y="582605"/>
            <a:ext cx="1127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vi-VN" sz="3600" b="1" dirty="0">
                <a:solidFill>
                  <a:schemeClr val="accent5">
                    <a:lumMod val="75000"/>
                  </a:schemeClr>
                </a:solidFill>
              </a:rPr>
              <a:t>iệc làm cần thiết </a:t>
            </a:r>
            <a:r>
              <a:rPr lang="vi-VN" sz="3600" b="1">
                <a:solidFill>
                  <a:schemeClr val="accent5">
                    <a:lumMod val="75000"/>
                  </a:schemeClr>
                </a:solidFill>
              </a:rPr>
              <a:t>để chăm </a:t>
            </a:r>
            <a:r>
              <a:rPr lang="vi-VN" sz="3600" b="1" dirty="0">
                <a:solidFill>
                  <a:schemeClr val="accent5">
                    <a:lumMod val="75000"/>
                  </a:schemeClr>
                </a:solidFill>
              </a:rPr>
              <a:t>sóc, bảo vệ cơ quan </a:t>
            </a:r>
            <a:r>
              <a:rPr lang="vi-VN" sz="3600" b="1">
                <a:solidFill>
                  <a:schemeClr val="accent5">
                    <a:lumMod val="75000"/>
                  </a:schemeClr>
                </a:solidFill>
              </a:rPr>
              <a:t>vận động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BA703B-6794-4F9C-8328-B05528680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3642" y="2294494"/>
            <a:ext cx="6702001" cy="3272572"/>
          </a:xfrm>
          <a:prstGeom prst="rect">
            <a:avLst/>
          </a:prstGeom>
        </p:spPr>
      </p:pic>
      <p:sp>
        <p:nvSpPr>
          <p:cNvPr id="5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1393307" y="5614691"/>
            <a:ext cx="2956545" cy="40140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Tập thể dục, thể thao</a:t>
            </a:r>
          </a:p>
        </p:txBody>
      </p:sp>
      <p:sp>
        <p:nvSpPr>
          <p:cNvPr id="6" name="Rectangle: Rounded Corners 48">
            <a:extLst>
              <a:ext uri="{FF2B5EF4-FFF2-40B4-BE49-F238E27FC236}">
                <a16:creationId xmlns:a16="http://schemas.microsoft.com/office/drawing/2014/main" id="{42749546-B189-44ED-9231-4002339FD4CF}"/>
              </a:ext>
            </a:extLst>
          </p:cNvPr>
          <p:cNvSpPr/>
          <p:nvPr/>
        </p:nvSpPr>
        <p:spPr>
          <a:xfrm>
            <a:off x="5010086" y="5614691"/>
            <a:ext cx="2752058" cy="401407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Tư thế ngồi học đúng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D608EE-2200-4A9B-B65A-F9A64EC5B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0444"/>
          <a:stretch/>
        </p:blipFill>
        <p:spPr>
          <a:xfrm>
            <a:off x="8045586" y="2294494"/>
            <a:ext cx="3335981" cy="3272572"/>
          </a:xfrm>
          <a:prstGeom prst="rect">
            <a:avLst/>
          </a:prstGeom>
        </p:spPr>
      </p:pic>
      <p:sp>
        <p:nvSpPr>
          <p:cNvPr id="8" name="Rectangle: Rounded Corners 41">
            <a:extLst>
              <a:ext uri="{FF2B5EF4-FFF2-40B4-BE49-F238E27FC236}">
                <a16:creationId xmlns:a16="http://schemas.microsoft.com/office/drawing/2014/main" id="{4876C9D1-8A31-4177-95B4-AA940DEAC7E1}"/>
              </a:ext>
            </a:extLst>
          </p:cNvPr>
          <p:cNvSpPr/>
          <p:nvPr/>
        </p:nvSpPr>
        <p:spPr>
          <a:xfrm>
            <a:off x="8045587" y="5641907"/>
            <a:ext cx="3217212" cy="740608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Ăn uống đầy đủ chất dinh dưỡng</a:t>
            </a:r>
          </a:p>
        </p:txBody>
      </p:sp>
    </p:spTree>
    <p:extLst>
      <p:ext uri="{BB962C8B-B14F-4D97-AF65-F5344CB8AC3E}">
        <p14:creationId xmlns:p14="http://schemas.microsoft.com/office/powerpoint/2010/main" val="106703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UTM Avo"/>
                </a:endParaRPr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UTM Avo"/>
                </a:endParaRPr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A7E26"/>
                </a:solidFill>
                <a:latin typeface="UTM Avo"/>
              </a:rPr>
              <a:t>ĐOÁN TÊN CƠ QUAN</a:t>
            </a:r>
          </a:p>
        </p:txBody>
      </p:sp>
      <p:pic>
        <p:nvPicPr>
          <p:cNvPr id="8" name="Picture 2" descr="991 Excretory system Vectors - Free &amp;amp; Royalty-free Excretory system Vector  Images | Depositphotos®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6588" r="26395" b="5412"/>
          <a:stretch/>
        </p:blipFill>
        <p:spPr bwMode="auto">
          <a:xfrm>
            <a:off x="4733097" y="1778008"/>
            <a:ext cx="2716573" cy="507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27350" y="2129118"/>
            <a:ext cx="1846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UTM Avo"/>
              </a:rPr>
              <a:t>ĐÂY LÀ CƠ QUAN NÀO?</a:t>
            </a:r>
            <a:endParaRPr lang="en-US" sz="4000" b="1" dirty="0">
              <a:solidFill>
                <a:srgbClr val="002060"/>
              </a:solidFill>
              <a:latin typeface="UTM Av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83842" y="1650153"/>
            <a:ext cx="1398494" cy="793376"/>
          </a:xfrm>
          <a:prstGeom prst="roundRect">
            <a:avLst/>
          </a:prstGeom>
          <a:solidFill>
            <a:srgbClr val="81C24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Thận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stCxn id="10" idx="1"/>
          </p:cNvCxnSpPr>
          <p:nvPr/>
        </p:nvCxnSpPr>
        <p:spPr>
          <a:xfrm flipH="1">
            <a:off x="5213243" y="2046841"/>
            <a:ext cx="3070599" cy="47615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/>
          <p:cNvCxnSpPr>
            <a:stCxn id="10" idx="1"/>
          </p:cNvCxnSpPr>
          <p:nvPr/>
        </p:nvCxnSpPr>
        <p:spPr>
          <a:xfrm flipH="1">
            <a:off x="7067006" y="2046841"/>
            <a:ext cx="1216836" cy="598157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3" name="Rounded Rectangle 12"/>
          <p:cNvSpPr/>
          <p:nvPr/>
        </p:nvSpPr>
        <p:spPr>
          <a:xfrm>
            <a:off x="8460667" y="2855921"/>
            <a:ext cx="1728195" cy="793376"/>
          </a:xfrm>
          <a:prstGeom prst="roundRect">
            <a:avLst/>
          </a:prstGeom>
          <a:solidFill>
            <a:srgbClr val="81C24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Ống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dẫn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nước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tiểu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544651" y="3631528"/>
            <a:ext cx="1055606" cy="555070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>
            <a:off x="6600257" y="3631528"/>
            <a:ext cx="0" cy="456899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>
            <a:endCxn id="13" idx="1"/>
          </p:cNvCxnSpPr>
          <p:nvPr/>
        </p:nvCxnSpPr>
        <p:spPr>
          <a:xfrm flipV="1">
            <a:off x="6600257" y="3252609"/>
            <a:ext cx="1860410" cy="364031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" name="Rounded Rectangle 16"/>
          <p:cNvSpPr/>
          <p:nvPr/>
        </p:nvSpPr>
        <p:spPr>
          <a:xfrm>
            <a:off x="7993324" y="4323611"/>
            <a:ext cx="1649828" cy="793376"/>
          </a:xfrm>
          <a:prstGeom prst="roundRect">
            <a:avLst/>
          </a:prstGeom>
          <a:solidFill>
            <a:srgbClr val="81C24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Bóng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đái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>
            <a:endCxn id="17" idx="1"/>
          </p:cNvCxnSpPr>
          <p:nvPr/>
        </p:nvCxnSpPr>
        <p:spPr>
          <a:xfrm flipV="1">
            <a:off x="6382657" y="4720299"/>
            <a:ext cx="1610667" cy="1173112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9" name="Rounded Rectangle 18"/>
          <p:cNvSpPr/>
          <p:nvPr/>
        </p:nvSpPr>
        <p:spPr>
          <a:xfrm>
            <a:off x="8818238" y="5893410"/>
            <a:ext cx="1728195" cy="793376"/>
          </a:xfrm>
          <a:prstGeom prst="roundRect">
            <a:avLst/>
          </a:prstGeom>
          <a:solidFill>
            <a:srgbClr val="81C24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Ống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đái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>
            <a:endCxn id="19" idx="1"/>
          </p:cNvCxnSpPr>
          <p:nvPr/>
        </p:nvCxnSpPr>
        <p:spPr>
          <a:xfrm flipV="1">
            <a:off x="6227710" y="6290098"/>
            <a:ext cx="2590528" cy="7541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1" name="Rounded Rectangle 20"/>
          <p:cNvSpPr/>
          <p:nvPr/>
        </p:nvSpPr>
        <p:spPr>
          <a:xfrm>
            <a:off x="1656697" y="1754877"/>
            <a:ext cx="2393334" cy="3535580"/>
          </a:xfrm>
          <a:prstGeom prst="roundRect">
            <a:avLst/>
          </a:prstGeom>
          <a:noFill/>
          <a:ln w="76200" cap="flat" cmpd="thickThin" algn="ctr">
            <a:solidFill>
              <a:srgbClr val="F58D5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612412" y="1754877"/>
            <a:ext cx="2393334" cy="3535580"/>
            <a:chOff x="-2872631" y="1907277"/>
            <a:chExt cx="2393334" cy="3535580"/>
          </a:xfrm>
        </p:grpSpPr>
        <p:sp>
          <p:nvSpPr>
            <p:cNvPr id="23" name="Rounded Rectangle 22"/>
            <p:cNvSpPr/>
            <p:nvPr/>
          </p:nvSpPr>
          <p:spPr>
            <a:xfrm>
              <a:off x="-2872631" y="1907277"/>
              <a:ext cx="2393334" cy="3535580"/>
            </a:xfrm>
            <a:prstGeom prst="roundRect">
              <a:avLst/>
            </a:prstGeom>
            <a:solidFill>
              <a:schemeClr val="bg1"/>
            </a:solidFill>
            <a:ln w="76200" cap="flat" cmpd="thickThin" algn="ctr">
              <a:solidFill>
                <a:srgbClr val="F58D5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2755194" y="2116926"/>
              <a:ext cx="2178334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UTM Avo"/>
                </a:rPr>
                <a:t>CƠ QUAN BÀI TIẾT NƯỚC TIỂU</a:t>
              </a:r>
              <a:endParaRPr lang="en-US" sz="4000" b="1" dirty="0">
                <a:solidFill>
                  <a:srgbClr val="FF0000"/>
                </a:solidFill>
                <a:latin typeface="UTM Avo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250" y="314113"/>
            <a:ext cx="2049731" cy="21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9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4189285"/>
              </p:ext>
            </p:extLst>
          </p:nvPr>
        </p:nvGraphicFramePr>
        <p:xfrm>
          <a:off x="5342708" y="1103077"/>
          <a:ext cx="6583680" cy="5068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6149138" y="3933771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5687399" y="1654403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7" r="48034" b="19358"/>
          <a:stretch/>
        </p:blipFill>
        <p:spPr bwMode="auto">
          <a:xfrm>
            <a:off x="6137554" y="2890027"/>
            <a:ext cx="450155" cy="4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ick and cross cartoon Royalty Free Vector Ima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9" t="10727" r="-189" b="19358"/>
          <a:stretch/>
        </p:blipFill>
        <p:spPr bwMode="auto">
          <a:xfrm>
            <a:off x="5708525" y="5077093"/>
            <a:ext cx="475261" cy="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1877" y="1284769"/>
            <a:ext cx="45484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06964"/>
                </a:solidFill>
                <a:effectLst/>
                <a:uLnTx/>
                <a:uFillTx/>
                <a:latin typeface="UTM Avo" panose="02040603050506020204" pitchFamily="18" charset="0"/>
              </a:rPr>
              <a:t>Việc</a:t>
            </a:r>
            <a:r>
              <a:rPr kumimoji="0" lang="en-US" sz="3200" b="1" i="0" u="none" strike="noStrike" kern="0" cap="none" spc="0" normalizeH="0" noProof="0">
                <a:ln>
                  <a:noFill/>
                </a:ln>
                <a:solidFill>
                  <a:srgbClr val="F06964"/>
                </a:solidFill>
                <a:effectLst/>
                <a:uLnTx/>
                <a:uFillTx/>
                <a:latin typeface="UTM Avo" panose="02040603050506020204" pitchFamily="18" charset="0"/>
              </a:rPr>
              <a:t> làm cần thiết để chăm sóc, bảo vệ cơ quan bài tiết.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06964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06964"/>
              </a:solidFill>
              <a:effectLst/>
              <a:uLnTx/>
              <a:uFillTx/>
              <a:latin typeface="UTM Avo"/>
            </a:endParaRPr>
          </a:p>
        </p:txBody>
      </p:sp>
      <p:pic>
        <p:nvPicPr>
          <p:cNvPr id="8" name="Picture 2" descr="Happy Cute Smiling Healthy Kidney Vector Stock Vector (Royalty Free)  71387393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0"/>
          <a:stretch/>
        </p:blipFill>
        <p:spPr bwMode="auto">
          <a:xfrm>
            <a:off x="1564588" y="3285317"/>
            <a:ext cx="3095625" cy="235067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C000">
                <a:lumMod val="60000"/>
                <a:lumOff val="40000"/>
              </a:srgb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69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43367E53-C6D2-4201-9327-F177A0E6BC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8DD23BBA-A0CE-4810-A0BB-94B2523900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B0365A3D-E63A-40A4-83CE-D42074A56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C6C043EA-0FB0-497A-B87D-2101D34CC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82DDFAE0-B4FD-46D6-987E-1B8AFC223F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4D7172A2-F9D5-46BF-A978-77BCF19030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F242402E-6969-465D-8954-5F03403C1D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65ADE32D-381C-47D7-B93B-AEB6176EE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10B0E446-792F-4192-8D7F-5E99CBB5F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69230" y="0"/>
            <a:ext cx="3853541" cy="1066800"/>
            <a:chOff x="4010298" y="0"/>
            <a:chExt cx="3853541" cy="1066800"/>
          </a:xfrm>
        </p:grpSpPr>
        <p:grpSp>
          <p:nvGrpSpPr>
            <p:cNvPr id="3" name="Group 2"/>
            <p:cNvGrpSpPr/>
            <p:nvPr/>
          </p:nvGrpSpPr>
          <p:grpSpPr>
            <a:xfrm>
              <a:off x="4010298" y="0"/>
              <a:ext cx="3853541" cy="1066800"/>
              <a:chOff x="4349932" y="0"/>
              <a:chExt cx="3853541" cy="1066800"/>
            </a:xfrm>
            <a:solidFill>
              <a:srgbClr val="9F5FCF"/>
            </a:solidFill>
          </p:grpSpPr>
          <p:sp>
            <p:nvSpPr>
              <p:cNvPr id="5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 flipH="1">
                <a:off x="4349932" y="0"/>
                <a:ext cx="2213427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UTM Avo"/>
                </a:endParaRPr>
              </a:p>
            </p:txBody>
          </p:sp>
          <p:sp>
            <p:nvSpPr>
              <p:cNvPr id="6" name="Google Shape;26;p4">
                <a:extLst>
                  <a:ext uri="{FF2B5EF4-FFF2-40B4-BE49-F238E27FC236}">
                    <a16:creationId xmlns:a16="http://schemas.microsoft.com/office/drawing/2014/main" id="{C4DA46EE-7FBD-4C70-841B-B0A309359275}"/>
                  </a:ext>
                </a:extLst>
              </p:cNvPr>
              <p:cNvSpPr/>
              <p:nvPr/>
            </p:nvSpPr>
            <p:spPr>
              <a:xfrm>
                <a:off x="6001655" y="0"/>
                <a:ext cx="2201818" cy="1066800"/>
              </a:xfrm>
              <a:custGeom>
                <a:avLst/>
                <a:gdLst/>
                <a:ahLst/>
                <a:cxnLst/>
                <a:rect l="l" t="t" r="r" b="b"/>
                <a:pathLst>
                  <a:path w="32850" h="14118" extrusionOk="0">
                    <a:moveTo>
                      <a:pt x="1" y="1"/>
                    </a:moveTo>
                    <a:lnTo>
                      <a:pt x="1" y="12945"/>
                    </a:lnTo>
                    <a:cubicBezTo>
                      <a:pt x="57" y="12959"/>
                      <a:pt x="113" y="13001"/>
                      <a:pt x="168" y="13015"/>
                    </a:cubicBezTo>
                    <a:cubicBezTo>
                      <a:pt x="1773" y="13750"/>
                      <a:pt x="3537" y="14117"/>
                      <a:pt x="5301" y="14117"/>
                    </a:cubicBezTo>
                    <a:cubicBezTo>
                      <a:pt x="7217" y="14117"/>
                      <a:pt x="9132" y="13684"/>
                      <a:pt x="10839" y="12820"/>
                    </a:cubicBezTo>
                    <a:cubicBezTo>
                      <a:pt x="13252" y="11578"/>
                      <a:pt x="15205" y="9598"/>
                      <a:pt x="17297" y="7868"/>
                    </a:cubicBezTo>
                    <a:cubicBezTo>
                      <a:pt x="19404" y="6124"/>
                      <a:pt x="21858" y="4576"/>
                      <a:pt x="24592" y="4506"/>
                    </a:cubicBezTo>
                    <a:cubicBezTo>
                      <a:pt x="24664" y="4504"/>
                      <a:pt x="24736" y="4503"/>
                      <a:pt x="24808" y="4503"/>
                    </a:cubicBezTo>
                    <a:cubicBezTo>
                      <a:pt x="26011" y="4503"/>
                      <a:pt x="27265" y="4752"/>
                      <a:pt x="28452" y="4752"/>
                    </a:cubicBezTo>
                    <a:cubicBezTo>
                      <a:pt x="29285" y="4752"/>
                      <a:pt x="30086" y="4630"/>
                      <a:pt x="30813" y="4213"/>
                    </a:cubicBezTo>
                    <a:cubicBezTo>
                      <a:pt x="32222" y="3404"/>
                      <a:pt x="32850" y="1521"/>
                      <a:pt x="323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  <a:latin typeface="UTM Avo"/>
                </a:endParaRPr>
              </a:p>
            </p:txBody>
          </p:sp>
        </p:grpSp>
        <p:pic>
          <p:nvPicPr>
            <p:cNvPr id="4" name="Picture 2" descr="20210409092016_wm_shs-tu-nhien-va-xa-hoi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625" b="9688" l="7105" r="13509">
                          <a14:foregroundMark x1="9211" y1="5938" x2="10965" y2="593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" t="4381" r="85672" b="89702"/>
            <a:stretch/>
          </p:blipFill>
          <p:spPr bwMode="auto">
            <a:xfrm>
              <a:off x="5445677" y="0"/>
              <a:ext cx="973069" cy="10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4232365" y="1066800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FA7E26"/>
                </a:solidFill>
                <a:latin typeface="UTM Avo"/>
              </a:rPr>
              <a:t>ĐOÁN TÊN CƠ QUAN</a:t>
            </a:r>
          </a:p>
        </p:txBody>
      </p:sp>
      <p:pic>
        <p:nvPicPr>
          <p:cNvPr id="8" name="Picture 2" descr="63,134 Respiratory System Illustrations &amp;amp; Clip Art - iSt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53" y="1711043"/>
            <a:ext cx="5217179" cy="52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166458" y="2232533"/>
            <a:ext cx="1846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prstClr val="black"/>
                </a:solidFill>
                <a:latin typeface="UTM Avo"/>
              </a:rPr>
              <a:t>ĐÂY LÀ CƠ QUAN NÀO?</a:t>
            </a:r>
            <a:endParaRPr lang="en-US" sz="4000" b="1" dirty="0">
              <a:solidFill>
                <a:prstClr val="black"/>
              </a:solidFill>
              <a:latin typeface="UTM Avo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95805" y="1820192"/>
            <a:ext cx="2393334" cy="3535580"/>
          </a:xfrm>
          <a:prstGeom prst="roundRect">
            <a:avLst/>
          </a:prstGeom>
          <a:noFill/>
          <a:ln w="76200" cap="flat" cmpd="thickThin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962" y="1711043"/>
            <a:ext cx="1398494" cy="793376"/>
          </a:xfrm>
          <a:prstGeom prst="roundRect">
            <a:avLst/>
          </a:prstGeom>
          <a:solidFill>
            <a:srgbClr val="F7B9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Mũi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>
            <a:endCxn id="11" idx="3"/>
          </p:cNvCxnSpPr>
          <p:nvPr/>
        </p:nvCxnSpPr>
        <p:spPr>
          <a:xfrm flipH="1" flipV="1">
            <a:off x="2618456" y="2107731"/>
            <a:ext cx="2657487" cy="729126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3" name="Rounded Rectangle 12"/>
          <p:cNvSpPr/>
          <p:nvPr/>
        </p:nvSpPr>
        <p:spPr>
          <a:xfrm>
            <a:off x="1396787" y="2916811"/>
            <a:ext cx="1728195" cy="79337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Khí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quản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>
            <a:stCxn id="13" idx="3"/>
          </p:cNvCxnSpPr>
          <p:nvPr/>
        </p:nvCxnSpPr>
        <p:spPr>
          <a:xfrm>
            <a:off x="3124982" y="3313499"/>
            <a:ext cx="2966160" cy="274483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Rounded Rectangle 14"/>
          <p:cNvSpPr/>
          <p:nvPr/>
        </p:nvSpPr>
        <p:spPr>
          <a:xfrm>
            <a:off x="929444" y="4384501"/>
            <a:ext cx="1649828" cy="79337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Phế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quản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>
            <a:stCxn id="15" idx="3"/>
          </p:cNvCxnSpPr>
          <p:nvPr/>
        </p:nvCxnSpPr>
        <p:spPr>
          <a:xfrm>
            <a:off x="2579272" y="4781189"/>
            <a:ext cx="3241681" cy="39668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7" name="Rounded Rectangle 16"/>
          <p:cNvSpPr/>
          <p:nvPr/>
        </p:nvSpPr>
        <p:spPr>
          <a:xfrm>
            <a:off x="1564216" y="5518595"/>
            <a:ext cx="1728195" cy="793376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Phổi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>
            <a:stCxn id="17" idx="3"/>
          </p:cNvCxnSpPr>
          <p:nvPr/>
        </p:nvCxnSpPr>
        <p:spPr>
          <a:xfrm flipV="1">
            <a:off x="3292411" y="5681895"/>
            <a:ext cx="2154800" cy="233388"/>
          </a:xfrm>
          <a:prstGeom prst="line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21" name="Group 20"/>
          <p:cNvGrpSpPr/>
          <p:nvPr/>
        </p:nvGrpSpPr>
        <p:grpSpPr>
          <a:xfrm>
            <a:off x="8895805" y="1840697"/>
            <a:ext cx="2393334" cy="3535580"/>
            <a:chOff x="13364173" y="1972592"/>
            <a:chExt cx="2393334" cy="3535580"/>
          </a:xfrm>
        </p:grpSpPr>
        <p:sp>
          <p:nvSpPr>
            <p:cNvPr id="20" name="Rounded Rectangle 19"/>
            <p:cNvSpPr/>
            <p:nvPr/>
          </p:nvSpPr>
          <p:spPr>
            <a:xfrm>
              <a:off x="13364173" y="1972592"/>
              <a:ext cx="2393334" cy="3535580"/>
            </a:xfrm>
            <a:prstGeom prst="roundRect">
              <a:avLst/>
            </a:prstGeom>
            <a:solidFill>
              <a:schemeClr val="bg1"/>
            </a:solidFill>
            <a:ln w="76200" cap="flat" cmpd="thickThin" algn="ctr">
              <a:solidFill>
                <a:srgbClr val="FFC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634826" y="2384933"/>
              <a:ext cx="184610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0000"/>
                  </a:solidFill>
                  <a:latin typeface="UTM Avo"/>
                </a:rPr>
                <a:t>CƠ QUAN HÔ HẤP</a:t>
              </a:r>
              <a:endParaRPr lang="en-US" sz="4000" b="1" dirty="0">
                <a:solidFill>
                  <a:srgbClr val="FF0000"/>
                </a:solidFill>
                <a:latin typeface="UTM Av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724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61280" y="2393656"/>
            <a:ext cx="3632199" cy="2666744"/>
            <a:chOff x="3740150" y="1460500"/>
            <a:chExt cx="3810359" cy="2797549"/>
          </a:xfrm>
        </p:grpSpPr>
        <p:pic>
          <p:nvPicPr>
            <p:cNvPr id="3" name="Picture 2" descr="Cartoon Hand Drawn Human Organs Protect The Defensive Lungs, Lung, Cartoon,  Cartoon Hand Drawn PNG Transparent Clipart Image and PSD File for Free  Download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2" t="13828" r="10261" b="13880"/>
            <a:stretch/>
          </p:blipFill>
          <p:spPr bwMode="auto">
            <a:xfrm>
              <a:off x="4241800" y="1460500"/>
              <a:ext cx="3084599" cy="2730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042986" y="3701251"/>
              <a:ext cx="1003300" cy="48895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 rot="19667569">
              <a:off x="6547210" y="3800849"/>
              <a:ext cx="1003299" cy="4572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19667569">
              <a:off x="3740150" y="1660945"/>
              <a:ext cx="1003300" cy="4572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8058948">
              <a:off x="5918873" y="1660944"/>
              <a:ext cx="583712" cy="45720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softEdge rad="6350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/>
            <p:nvPr/>
          </p:nvSpPr>
          <p:spPr>
            <a:xfrm rot="18058948">
              <a:off x="6180639" y="2026112"/>
              <a:ext cx="585339" cy="353024"/>
            </a:xfrm>
            <a:custGeom>
              <a:avLst/>
              <a:gdLst>
                <a:gd name="connsiteX0" fmla="*/ 0 w 583712"/>
                <a:gd name="connsiteY0" fmla="*/ 0 h 304443"/>
                <a:gd name="connsiteX1" fmla="*/ 583712 w 583712"/>
                <a:gd name="connsiteY1" fmla="*/ 0 h 304443"/>
                <a:gd name="connsiteX2" fmla="*/ 583712 w 583712"/>
                <a:gd name="connsiteY2" fmla="*/ 304443 h 304443"/>
                <a:gd name="connsiteX3" fmla="*/ 0 w 583712"/>
                <a:gd name="connsiteY3" fmla="*/ 304443 h 304443"/>
                <a:gd name="connsiteX4" fmla="*/ 0 w 583712"/>
                <a:gd name="connsiteY4" fmla="*/ 0 h 304443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85339 w 585339"/>
                <a:gd name="connsiteY2" fmla="*/ 304443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24862"/>
                <a:gd name="connsiteX1" fmla="*/ 585339 w 585339"/>
                <a:gd name="connsiteY1" fmla="*/ 0 h 324862"/>
                <a:gd name="connsiteX2" fmla="*/ 529804 w 585339"/>
                <a:gd name="connsiteY2" fmla="*/ 318346 h 324862"/>
                <a:gd name="connsiteX3" fmla="*/ 0 w 585339"/>
                <a:gd name="connsiteY3" fmla="*/ 324862 h 324862"/>
                <a:gd name="connsiteX4" fmla="*/ 1627 w 585339"/>
                <a:gd name="connsiteY4" fmla="*/ 0 h 324862"/>
                <a:gd name="connsiteX0" fmla="*/ 1627 w 585339"/>
                <a:gd name="connsiteY0" fmla="*/ 0 h 344732"/>
                <a:gd name="connsiteX1" fmla="*/ 585339 w 585339"/>
                <a:gd name="connsiteY1" fmla="*/ 0 h 344732"/>
                <a:gd name="connsiteX2" fmla="*/ 529804 w 585339"/>
                <a:gd name="connsiteY2" fmla="*/ 318346 h 344732"/>
                <a:gd name="connsiteX3" fmla="*/ 0 w 585339"/>
                <a:gd name="connsiteY3" fmla="*/ 324862 h 344732"/>
                <a:gd name="connsiteX4" fmla="*/ 1627 w 585339"/>
                <a:gd name="connsiteY4" fmla="*/ 0 h 344732"/>
                <a:gd name="connsiteX0" fmla="*/ 1627 w 585339"/>
                <a:gd name="connsiteY0" fmla="*/ 0 h 353024"/>
                <a:gd name="connsiteX1" fmla="*/ 585339 w 585339"/>
                <a:gd name="connsiteY1" fmla="*/ 0 h 353024"/>
                <a:gd name="connsiteX2" fmla="*/ 529804 w 585339"/>
                <a:gd name="connsiteY2" fmla="*/ 318346 h 353024"/>
                <a:gd name="connsiteX3" fmla="*/ 0 w 585339"/>
                <a:gd name="connsiteY3" fmla="*/ 324862 h 353024"/>
                <a:gd name="connsiteX4" fmla="*/ 1627 w 585339"/>
                <a:gd name="connsiteY4" fmla="*/ 0 h 35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5339" h="353024">
                  <a:moveTo>
                    <a:pt x="1627" y="0"/>
                  </a:moveTo>
                  <a:lnTo>
                    <a:pt x="585339" y="0"/>
                  </a:lnTo>
                  <a:lnTo>
                    <a:pt x="529804" y="318346"/>
                  </a:lnTo>
                  <a:cubicBezTo>
                    <a:pt x="299723" y="374850"/>
                    <a:pt x="110453" y="351298"/>
                    <a:pt x="0" y="324862"/>
                  </a:cubicBezTo>
                  <a:cubicBezTo>
                    <a:pt x="542" y="216575"/>
                    <a:pt x="1085" y="108287"/>
                    <a:pt x="1627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7769680" y="1154970"/>
            <a:ext cx="2819400" cy="1314450"/>
          </a:xfrm>
          <a:prstGeom prst="wedgeRoundRectCallout">
            <a:avLst>
              <a:gd name="adj1" fmla="val -56644"/>
              <a:gd name="adj2" fmla="val 72645"/>
              <a:gd name="adj3" fmla="val 16667"/>
            </a:avLst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Đeo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khẩu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trang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8330477" y="2997355"/>
            <a:ext cx="2819400" cy="1314450"/>
          </a:xfrm>
          <a:prstGeom prst="wedgeRoundRectCallout">
            <a:avLst>
              <a:gd name="adj1" fmla="val -70158"/>
              <a:gd name="adj2" fmla="val 45109"/>
              <a:gd name="adj3" fmla="val 16667"/>
            </a:avLst>
          </a:prstGeom>
          <a:solidFill>
            <a:srgbClr val="E6E6E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Uống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nước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401868" y="1135920"/>
            <a:ext cx="2819400" cy="1314450"/>
          </a:xfrm>
          <a:prstGeom prst="wedgeRoundRectCallout">
            <a:avLst>
              <a:gd name="adj1" fmla="val 69032"/>
              <a:gd name="adj2" fmla="val 79891"/>
              <a:gd name="adj3" fmla="val 16667"/>
            </a:avLst>
          </a:prstGeom>
          <a:solidFill>
            <a:srgbClr val="F79B8E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Tập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thể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dục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69446" y="2991724"/>
            <a:ext cx="2819400" cy="1314450"/>
          </a:xfrm>
          <a:prstGeom prst="wedgeRoundRectCallout">
            <a:avLst>
              <a:gd name="adj1" fmla="val 69708"/>
              <a:gd name="adj2" fmla="val 42210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Ăn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đủ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chất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599960" y="155872"/>
            <a:ext cx="2819400" cy="1314450"/>
          </a:xfrm>
          <a:prstGeom prst="wedgeRoundRectCallout">
            <a:avLst>
              <a:gd name="adj1" fmla="val 2140"/>
              <a:gd name="adj2" fmla="val 111775"/>
              <a:gd name="adj3" fmla="val 16667"/>
            </a:avLst>
          </a:prstGeom>
          <a:solidFill>
            <a:srgbClr val="70AD4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Trồng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nhiều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cây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4546A">
                    <a:lumMod val="10000"/>
                  </a:srgb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xanh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4546A">
                  <a:lumMod val="10000"/>
                </a:srgb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03333" y="5377871"/>
            <a:ext cx="82857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Avo" panose="02040603050506020204" pitchFamily="18" charset="0"/>
              </a:rPr>
              <a:t>Việc</a:t>
            </a:r>
            <a:r>
              <a:rPr kumimoji="0" lang="en-US" sz="3200" b="1" i="0" u="none" strike="noStrike" kern="0" cap="none" spc="0" normalizeH="0" noProof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Avo" panose="02040603050506020204" pitchFamily="18" charset="0"/>
              </a:rPr>
              <a:t> làm cần thiết để chăm sóc, bảo vệ cơ quan </a:t>
            </a:r>
            <a:r>
              <a:rPr kumimoji="0" lang="en-US" sz="3200" b="1" i="0" u="none" strike="noStrike" kern="0" cap="none" spc="0" normalizeH="0" baseline="0" noProof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Avo" panose="02040603050506020204" pitchFamily="18" charset="0"/>
              </a:rPr>
              <a:t>hô </a:t>
            </a:r>
            <a:r>
              <a:rPr kumimoji="0" lang="en-US" sz="3200" b="1" i="0" u="none" strike="noStrike" kern="0" cap="none" spc="0" normalizeH="0" baseline="0" noProof="0" dirty="0" err="1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UTM Avo" panose="02040603050506020204" pitchFamily="18" charset="0"/>
              </a:rPr>
              <a:t>hấp</a:t>
            </a:r>
            <a:r>
              <a:rPr kumimoji="0" lang="vi-VN" sz="3200" b="1" i="0" u="none" strike="noStrike" kern="0" cap="none" spc="0" normalizeH="0" baseline="0" noProof="0" dirty="0"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.</a:t>
            </a:r>
            <a:endParaRPr kumimoji="0" lang="en-US" sz="3200" b="1" i="0" u="none" strike="noStrike" kern="0" cap="none" spc="0" normalizeH="0" baseline="0" noProof="0" dirty="0"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F7B900"/>
              </a:solidFill>
              <a:effectLst/>
              <a:uLnTx/>
              <a:uFillTx/>
              <a:latin typeface="UTM Avo"/>
            </a:endParaRPr>
          </a:p>
        </p:txBody>
      </p:sp>
    </p:spTree>
    <p:extLst>
      <p:ext uri="{BB962C8B-B14F-4D97-AF65-F5344CB8AC3E}">
        <p14:creationId xmlns:p14="http://schemas.microsoft.com/office/powerpoint/2010/main" val="272383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208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UTM Showcard</vt:lpstr>
      <vt:lpstr>UTM Gill Sans KT</vt:lpstr>
      <vt:lpstr>Tahoma</vt:lpstr>
      <vt:lpstr>#9Slide07 HoneyCream</vt:lpstr>
      <vt:lpstr>Arial</vt:lpstr>
      <vt:lpstr>SVN-Lobster</vt:lpstr>
      <vt:lpstr>SVN-Newton</vt:lpstr>
      <vt:lpstr>UTM Avo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NGỌC</dc:creator>
  <cp:keywords>MĂNGNON</cp:keywords>
  <cp:lastModifiedBy>SingPC</cp:lastModifiedBy>
  <cp:revision>21</cp:revision>
  <dcterms:created xsi:type="dcterms:W3CDTF">2023-03-25T09:42:07Z</dcterms:created>
  <dcterms:modified xsi:type="dcterms:W3CDTF">2024-04-16T04:02:33Z</dcterms:modified>
</cp:coreProperties>
</file>