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722" r:id="rId2"/>
  </p:sldMasterIdLst>
  <p:notesMasterIdLst>
    <p:notesMasterId r:id="rId41"/>
  </p:notesMasterIdLst>
  <p:sldIdLst>
    <p:sldId id="397" r:id="rId3"/>
    <p:sldId id="423" r:id="rId4"/>
    <p:sldId id="261" r:id="rId5"/>
    <p:sldId id="257" r:id="rId6"/>
    <p:sldId id="415" r:id="rId7"/>
    <p:sldId id="416" r:id="rId8"/>
    <p:sldId id="285" r:id="rId9"/>
    <p:sldId id="275" r:id="rId10"/>
    <p:sldId id="409" r:id="rId11"/>
    <p:sldId id="405" r:id="rId12"/>
    <p:sldId id="417" r:id="rId13"/>
    <p:sldId id="408" r:id="rId14"/>
    <p:sldId id="406" r:id="rId15"/>
    <p:sldId id="418" r:id="rId16"/>
    <p:sldId id="392" r:id="rId17"/>
    <p:sldId id="393" r:id="rId18"/>
    <p:sldId id="394" r:id="rId19"/>
    <p:sldId id="400" r:id="rId20"/>
    <p:sldId id="402" r:id="rId21"/>
    <p:sldId id="313" r:id="rId22"/>
    <p:sldId id="278" r:id="rId23"/>
    <p:sldId id="395" r:id="rId24"/>
    <p:sldId id="420" r:id="rId25"/>
    <p:sldId id="279" r:id="rId26"/>
    <p:sldId id="419" r:id="rId27"/>
    <p:sldId id="422" r:id="rId28"/>
    <p:sldId id="284" r:id="rId29"/>
    <p:sldId id="421" r:id="rId30"/>
    <p:sldId id="359" r:id="rId31"/>
    <p:sldId id="318" r:id="rId32"/>
    <p:sldId id="319" r:id="rId33"/>
    <p:sldId id="376" r:id="rId34"/>
    <p:sldId id="327" r:id="rId35"/>
    <p:sldId id="328" r:id="rId36"/>
    <p:sldId id="378" r:id="rId37"/>
    <p:sldId id="329" r:id="rId38"/>
    <p:sldId id="377" r:id="rId39"/>
    <p:sldId id="270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Yu Gothic" panose="020B0400000000000000" pitchFamily="34" charset="-128"/>
      <p:regular r:id="rId48"/>
      <p:bold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Algerian" panose="04020705040A02060702" pitchFamily="82" charset="0"/>
      <p:regular r:id="rId52"/>
    </p:embeddedFont>
    <p:embeddedFont>
      <p:font typeface="Arial Black" panose="020B0A04020102020204" pitchFamily="34" charset="0"/>
      <p:bold r:id="rId53"/>
    </p:embeddedFont>
    <p:embeddedFont>
      <p:font typeface="SimSun" panose="02010600030101010101" pitchFamily="2" charset="-12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C5FD0-0763-485E-99EA-6B42C74B1673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FEA2-D75B-408A-BD3F-2CE61BDB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5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7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93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1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99398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3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8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4055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8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6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jpg"/><Relationship Id="rId15" Type="http://schemas.openxmlformats.org/officeDocument/2006/relationships/image" Target="../media/image16.png"/><Relationship Id="rId10" Type="http://schemas.openxmlformats.org/officeDocument/2006/relationships/slide" Target="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gif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5.gif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3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09875" y="1648606"/>
            <a:ext cx="6372257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108: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0997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542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fCslaGaFwU9uiMXKQSO1BGz1rRTzCp">
            <a:hlinkClick r:id="" action="ppaction://media"/>
            <a:extLst>
              <a:ext uri="{FF2B5EF4-FFF2-40B4-BE49-F238E27FC236}">
                <a16:creationId xmlns:a16="http://schemas.microsoft.com/office/drawing/2014/main" id="{583D3103-2A59-422F-B99C-024C63A035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6" end="119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9208"/>
            <a:ext cx="12192000" cy="6428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908A4-A93D-4BD8-847C-27C8572B7C9E}"/>
              </a:ext>
            </a:extLst>
          </p:cNvPr>
          <p:cNvSpPr txBox="1"/>
          <p:nvPr/>
        </p:nvSpPr>
        <p:spPr>
          <a:xfrm>
            <a:off x="4281354" y="-17656"/>
            <a:ext cx="354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9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640112" y="5171283"/>
            <a:ext cx="491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501337" y="434549"/>
            <a:ext cx="7208519" cy="868373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58982" y="460676"/>
            <a:ext cx="6393194" cy="6990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501218" y="453833"/>
            <a:ext cx="351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4457875" y="5582252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810684" y="558562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97362-9BF5-4FE2-995A-F109600CF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1"/>
          <a:stretch/>
        </p:blipFill>
        <p:spPr>
          <a:xfrm>
            <a:off x="2902857" y="1449861"/>
            <a:ext cx="6386285" cy="40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RMQpjF4dBn8EN3D8TIMHmsLrOlI3oyG">
            <a:hlinkClick r:id="" action="ppaction://media"/>
            <a:extLst>
              <a:ext uri="{FF2B5EF4-FFF2-40B4-BE49-F238E27FC236}">
                <a16:creationId xmlns:a16="http://schemas.microsoft.com/office/drawing/2014/main" id="{212604B7-DCA2-46CD-B80E-259381E161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" end="10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663" y="505564"/>
            <a:ext cx="12191999" cy="6438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5571F9-FB4E-4C92-A5B6-71A9C9850F76}"/>
              </a:ext>
            </a:extLst>
          </p:cNvPr>
          <p:cNvSpPr txBox="1"/>
          <p:nvPr/>
        </p:nvSpPr>
        <p:spPr>
          <a:xfrm>
            <a:off x="4281354" y="-17656"/>
            <a:ext cx="354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ìu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998958" y="5105970"/>
            <a:ext cx="4407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latin typeface="UTM Avo" panose="02040603050506020204" pitchFamily="18" charset="0"/>
              </a:rPr>
              <a:t>r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587525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47634" y="136105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89870" y="54774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4373" y="4543592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0801" y="454359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7213332" y="4543591"/>
            <a:ext cx="448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rìu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342866" y="457559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600956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305028" y="547494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F1CAC3-DD2E-4967-B459-E3646E1E3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896995" y="1061505"/>
            <a:ext cx="5060203" cy="3514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AAFE8-709E-4442-844E-38C8D2A864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1420" y="1036093"/>
            <a:ext cx="4481973" cy="35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5"/>
                <a:ext cx="179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ê</a:t>
              </a:r>
              <a:r>
                <a:rPr lang="en-US" sz="13000" b="1" dirty="0">
                  <a:solidFill>
                    <a:schemeClr val="bg1"/>
                  </a:solidFill>
                  <a:latin typeface="Arial" charset="0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505011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42077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7729" y="244290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009" y="2395806"/>
            <a:ext cx="430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7729" y="422721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6009" y="4227212"/>
            <a:ext cx="3891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r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67156" y="401825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Ghép chữ với hình cho đúng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68501-07A6-4FAF-B679-943CCB0B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1433490" y="1094308"/>
            <a:ext cx="9459671" cy="5858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434484" y="401825"/>
            <a:ext cx="11592341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D76418-19A7-4B40-B15C-3A2BC32C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812324" y="1165734"/>
            <a:ext cx="10660661" cy="5710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0F823-2478-4043-8566-810E463DA880}"/>
              </a:ext>
            </a:extLst>
          </p:cNvPr>
          <p:cNvSpPr txBox="1"/>
          <p:nvPr/>
        </p:nvSpPr>
        <p:spPr>
          <a:xfrm>
            <a:off x="434484" y="454833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53542-731C-4D9F-9627-5D9DA7F87976}"/>
              </a:ext>
            </a:extLst>
          </p:cNvPr>
          <p:cNvCxnSpPr>
            <a:cxnSpLocks/>
          </p:cNvCxnSpPr>
          <p:nvPr/>
        </p:nvCxnSpPr>
        <p:spPr>
          <a:xfrm flipV="1">
            <a:off x="7762508" y="2416629"/>
            <a:ext cx="1221835" cy="1486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63EBA-F286-45B7-9D29-C7E32DAF81F7}"/>
              </a:ext>
            </a:extLst>
          </p:cNvPr>
          <p:cNvCxnSpPr>
            <a:cxnSpLocks/>
          </p:cNvCxnSpPr>
          <p:nvPr/>
        </p:nvCxnSpPr>
        <p:spPr>
          <a:xfrm flipH="1">
            <a:off x="2006081" y="3140915"/>
            <a:ext cx="3075197" cy="761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606F5-53B9-447F-A63C-138437665EC6}"/>
              </a:ext>
            </a:extLst>
          </p:cNvPr>
          <p:cNvCxnSpPr>
            <a:cxnSpLocks/>
          </p:cNvCxnSpPr>
          <p:nvPr/>
        </p:nvCxnSpPr>
        <p:spPr>
          <a:xfrm>
            <a:off x="3480318" y="1968759"/>
            <a:ext cx="1614196" cy="447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313E9-AED2-45FD-B980-80E5D7B6DC98}"/>
              </a:ext>
            </a:extLst>
          </p:cNvPr>
          <p:cNvCxnSpPr>
            <a:cxnSpLocks/>
          </p:cNvCxnSpPr>
          <p:nvPr/>
        </p:nvCxnSpPr>
        <p:spPr>
          <a:xfrm flipV="1">
            <a:off x="6142655" y="5001203"/>
            <a:ext cx="405244" cy="625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335DD-1FB0-4CB5-9C13-134B9F628C3C}"/>
              </a:ext>
            </a:extLst>
          </p:cNvPr>
          <p:cNvCxnSpPr>
            <a:cxnSpLocks/>
          </p:cNvCxnSpPr>
          <p:nvPr/>
        </p:nvCxnSpPr>
        <p:spPr>
          <a:xfrm flipH="1" flipV="1">
            <a:off x="7837715" y="1567542"/>
            <a:ext cx="1390261" cy="24132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6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3096743" y="2103120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746008" y="2953159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071844" y="2908871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iu</a:t>
            </a:r>
            <a:endParaRPr lang="en-US" altLang="zh-CN" sz="9600" b="1" spc="600" noProof="0" dirty="0">
              <a:solidFill>
                <a:prstClr val="white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645867" y="2349129"/>
            <a:ext cx="6662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vi-VN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HƯ GIÃN </a:t>
            </a:r>
            <a:endParaRPr lang="en-US" sz="9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4382" y="2111186"/>
            <a:ext cx="319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408992" y="531845"/>
            <a:ext cx="11374015" cy="62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3C623-85C9-4880-BC5D-0B65DD63B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828675" y="440637"/>
            <a:ext cx="10534650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251A1A-0AC0-4246-B88D-9F20D785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1" b="-1764"/>
          <a:stretch/>
        </p:blipFill>
        <p:spPr>
          <a:xfrm>
            <a:off x="364013" y="1860048"/>
            <a:ext cx="11463974" cy="441707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631F142-C653-45D1-B6BD-084D1D898523}"/>
              </a:ext>
            </a:extLst>
          </p:cNvPr>
          <p:cNvSpPr txBox="1">
            <a:spLocks/>
          </p:cNvSpPr>
          <p:nvPr/>
        </p:nvSpPr>
        <p:spPr>
          <a:xfrm>
            <a:off x="3907971" y="1028347"/>
            <a:ext cx="4376058" cy="79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Ba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lưỡi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(1)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32" name="图片 1" descr="f9bb7a65055a321af5beddc3658db7db">
            <a:extLst>
              <a:ext uri="{FF2B5EF4-FFF2-40B4-BE49-F238E27FC236}">
                <a16:creationId xmlns:a16="http://schemas.microsoft.com/office/drawing/2014/main" id="{F24BE3A9-C4BD-4F7F-BC65-4FAD2C11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33" name="图片 1" descr="f9bb7a65055a321af5beddc3658db7db">
            <a:extLst>
              <a:ext uri="{FF2B5EF4-FFF2-40B4-BE49-F238E27FC236}">
                <a16:creationId xmlns:a16="http://schemas.microsoft.com/office/drawing/2014/main" id="{8F00C25D-FDDC-4FDA-83BB-DF6BAE40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34" y="4867543"/>
            <a:ext cx="2299537" cy="2052929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8B7AD7CC-18EF-4CA3-B016-67CAC5079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10725002" y="436096"/>
            <a:ext cx="1414199" cy="1163063"/>
          </a:xfrm>
          <a:prstGeom prst="rect">
            <a:avLst/>
          </a:prstGeom>
        </p:spPr>
      </p:pic>
      <p:pic>
        <p:nvPicPr>
          <p:cNvPr id="35" name="图片 42">
            <a:extLst>
              <a:ext uri="{FF2B5EF4-FFF2-40B4-BE49-F238E27FC236}">
                <a16:creationId xmlns:a16="http://schemas.microsoft.com/office/drawing/2014/main" id="{A8006563-93BE-48AC-8CA6-B330B8968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780769" y="1920829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45DDC9-E8CA-44A9-B8C1-D569F0D0DCBE}"/>
              </a:ext>
            </a:extLst>
          </p:cNvPr>
          <p:cNvSpPr/>
          <p:nvPr/>
        </p:nvSpPr>
        <p:spPr>
          <a:xfrm>
            <a:off x="262365" y="2510361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54DC33-E278-4FB6-9517-1830DABE437E}"/>
              </a:ext>
            </a:extLst>
          </p:cNvPr>
          <p:cNvSpPr/>
          <p:nvPr/>
        </p:nvSpPr>
        <p:spPr>
          <a:xfrm>
            <a:off x="7514762" y="255062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AF39B4-D9BF-43D4-BC99-153DDC41F299}"/>
              </a:ext>
            </a:extLst>
          </p:cNvPr>
          <p:cNvSpPr/>
          <p:nvPr/>
        </p:nvSpPr>
        <p:spPr>
          <a:xfrm>
            <a:off x="2952429" y="3182504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20DC71-60D4-4C00-8C25-A23D535EA674}"/>
              </a:ext>
            </a:extLst>
          </p:cNvPr>
          <p:cNvSpPr/>
          <p:nvPr/>
        </p:nvSpPr>
        <p:spPr>
          <a:xfrm>
            <a:off x="10170206" y="3178220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379D95-7A0C-4AEE-AAD8-FF0E8C03107F}"/>
              </a:ext>
            </a:extLst>
          </p:cNvPr>
          <p:cNvSpPr/>
          <p:nvPr/>
        </p:nvSpPr>
        <p:spPr>
          <a:xfrm>
            <a:off x="4135671" y="381434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6D06622-4067-4EA9-9791-35E36939B208}"/>
              </a:ext>
            </a:extLst>
          </p:cNvPr>
          <p:cNvSpPr/>
          <p:nvPr/>
        </p:nvSpPr>
        <p:spPr>
          <a:xfrm>
            <a:off x="9959436" y="3783274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D5CA44-50B9-4649-B342-1F3DE59C0040}"/>
              </a:ext>
            </a:extLst>
          </p:cNvPr>
          <p:cNvSpPr/>
          <p:nvPr/>
        </p:nvSpPr>
        <p:spPr>
          <a:xfrm>
            <a:off x="2601191" y="4394631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294E65-48AA-43DC-B4FD-FA9209A97604}"/>
              </a:ext>
            </a:extLst>
          </p:cNvPr>
          <p:cNvSpPr/>
          <p:nvPr/>
        </p:nvSpPr>
        <p:spPr>
          <a:xfrm>
            <a:off x="6737053" y="4394630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923794-6883-43A2-BA41-C1ACB73E5672}"/>
              </a:ext>
            </a:extLst>
          </p:cNvPr>
          <p:cNvGrpSpPr/>
          <p:nvPr/>
        </p:nvGrpSpPr>
        <p:grpSpPr>
          <a:xfrm>
            <a:off x="3801452" y="488967"/>
            <a:ext cx="3592286" cy="509451"/>
            <a:chOff x="4000467" y="260140"/>
            <a:chExt cx="3232530" cy="846266"/>
          </a:xfrm>
          <a:noFill/>
        </p:grpSpPr>
        <p:sp>
          <p:nvSpPr>
            <p:cNvPr id="46" name="Rounded Rectangle 19">
              <a:extLst>
                <a:ext uri="{FF2B5EF4-FFF2-40B4-BE49-F238E27FC236}">
                  <a16:creationId xmlns:a16="http://schemas.microsoft.com/office/drawing/2014/main" id="{53691376-1705-42E0-8366-8D7962E9929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9D265E33-97F8-4788-8323-2F13D7E4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4170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1591051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1227046" y="2238577"/>
            <a:ext cx="177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đốn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BCF566A7-3F66-4631-89B9-8F8099880302}"/>
              </a:ext>
            </a:extLst>
          </p:cNvPr>
          <p:cNvSpPr txBox="1"/>
          <p:nvPr/>
        </p:nvSpPr>
        <p:spPr>
          <a:xfrm>
            <a:off x="3394370" y="2239626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ghèo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3409011" y="2905780"/>
            <a:ext cx="1599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lưỡi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rìu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17418E86-284B-4CBD-A418-2A9B59B951C9}"/>
              </a:ext>
            </a:extLst>
          </p:cNvPr>
          <p:cNvSpPr txBox="1"/>
          <p:nvPr/>
        </p:nvSpPr>
        <p:spPr>
          <a:xfrm>
            <a:off x="1264559" y="2905780"/>
            <a:ext cx="170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rìu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CD13076C-BDFE-496F-8247-103E9C9C385C}"/>
              </a:ext>
            </a:extLst>
          </p:cNvPr>
          <p:cNvSpPr txBox="1"/>
          <p:nvPr/>
        </p:nvSpPr>
        <p:spPr>
          <a:xfrm>
            <a:off x="3394370" y="3573214"/>
            <a:ext cx="19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id="{571523F4-4B7F-4B95-861A-D0EA268796D3}"/>
              </a:ext>
            </a:extLst>
          </p:cNvPr>
          <p:cNvSpPr txBox="1"/>
          <p:nvPr/>
        </p:nvSpPr>
        <p:spPr>
          <a:xfrm>
            <a:off x="1227046" y="418270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9FB5813D-F7D0-4134-BBC3-483DD7C8F426}"/>
              </a:ext>
            </a:extLst>
          </p:cNvPr>
          <p:cNvSpPr txBox="1"/>
          <p:nvPr/>
        </p:nvSpPr>
        <p:spPr>
          <a:xfrm>
            <a:off x="1640796" y="829707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9ED92CC5-9BC8-4DDC-A1A0-8D59C5819708}"/>
              </a:ext>
            </a:extLst>
          </p:cNvPr>
          <p:cNvSpPr txBox="1"/>
          <p:nvPr/>
        </p:nvSpPr>
        <p:spPr>
          <a:xfrm>
            <a:off x="1264559" y="3572983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0" y="279382"/>
            <a:ext cx="4848281" cy="6195525"/>
          </a:xfrm>
          <a:prstGeom prst="rect">
            <a:avLst/>
          </a:prstGeom>
        </p:spPr>
      </p:pic>
      <p:sp>
        <p:nvSpPr>
          <p:cNvPr id="15" name="Hộp Văn bản 15">
            <a:extLst>
              <a:ext uri="{FF2B5EF4-FFF2-40B4-BE49-F238E27FC236}">
                <a16:creationId xmlns:a16="http://schemas.microsoft.com/office/drawing/2014/main" id="{482653EB-7497-4F8E-8D44-6039D94E70A3}"/>
              </a:ext>
            </a:extLst>
          </p:cNvPr>
          <p:cNvSpPr txBox="1"/>
          <p:nvPr/>
        </p:nvSpPr>
        <p:spPr>
          <a:xfrm>
            <a:off x="3411617" y="4182477"/>
            <a:ext cx="194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669E9EC-8F65-471C-9E47-79E68EF95AF8}"/>
              </a:ext>
            </a:extLst>
          </p:cNvPr>
          <p:cNvSpPr txBox="1"/>
          <p:nvPr/>
        </p:nvSpPr>
        <p:spPr>
          <a:xfrm>
            <a:off x="1264559" y="4849911"/>
            <a:ext cx="247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2F18E-BC95-4806-A7BA-AF6C1E12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15EF6-EF30-4E6C-ADEE-A9013A464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828675" y="440637"/>
            <a:ext cx="10534650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79378-23FA-49C2-877F-7155BB831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1420"/>
          <a:stretch/>
        </p:blipFill>
        <p:spPr>
          <a:xfrm>
            <a:off x="259091" y="1587073"/>
            <a:ext cx="11335656" cy="3363971"/>
          </a:xfrm>
          <a:prstGeom prst="rect">
            <a:avLst/>
          </a:prstGeom>
        </p:spPr>
      </p:pic>
      <p:pic>
        <p:nvPicPr>
          <p:cNvPr id="6" name="图片 1" descr="f9bb7a65055a321af5beddc3658db7db">
            <a:extLst>
              <a:ext uri="{FF2B5EF4-FFF2-40B4-BE49-F238E27FC236}">
                <a16:creationId xmlns:a16="http://schemas.microsoft.com/office/drawing/2014/main" id="{BE5435DF-790E-418E-8E75-F32F137AA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617030"/>
            <a:ext cx="1365183" cy="1202192"/>
          </a:xfrm>
          <a:prstGeom prst="rect">
            <a:avLst/>
          </a:prstGeom>
        </p:spPr>
      </p:pic>
      <p:pic>
        <p:nvPicPr>
          <p:cNvPr id="7" name="图片 1" descr="f9bb7a65055a321af5beddc3658db7db">
            <a:extLst>
              <a:ext uri="{FF2B5EF4-FFF2-40B4-BE49-F238E27FC236}">
                <a16:creationId xmlns:a16="http://schemas.microsoft.com/office/drawing/2014/main" id="{8A3C9CCB-197B-4250-B65B-E3BA4C1E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14" y="4766292"/>
            <a:ext cx="3347870" cy="2052929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F0E34E18-26EA-4717-8BEA-D6A6321DC2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8303EB84-62D1-44B0-A5EE-ECFA2097F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62918" y="3055611"/>
            <a:ext cx="479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en-US" altLang="zh-CN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974190" y="506998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291" y="3596951"/>
            <a:ext cx="5514651" cy="1665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9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9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7131" y="2365810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5EE068-8576-4F75-85C3-356FF868E0D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4"/>
            <a:ext cx="1402080" cy="550505"/>
          </a:xfrm>
          <a:prstGeom prst="rect">
            <a:avLst/>
          </a:prstGeom>
        </p:spPr>
      </p:pic>
      <p:sp>
        <p:nvSpPr>
          <p:cNvPr id="7" name="Round Diagonal Corner Rectangle 7">
            <a:extLst>
              <a:ext uri="{FF2B5EF4-FFF2-40B4-BE49-F238E27FC236}">
                <a16:creationId xmlns:a16="http://schemas.microsoft.com/office/drawing/2014/main" id="{096A96F0-6224-4687-85BB-8FE5BDD194F2}"/>
              </a:ext>
            </a:extLst>
          </p:cNvPr>
          <p:cNvSpPr/>
          <p:nvPr/>
        </p:nvSpPr>
        <p:spPr>
          <a:xfrm>
            <a:off x="727788" y="640080"/>
            <a:ext cx="11084656" cy="527226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 giúp bạn khỉ tìm đường về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thử thách từ các bạn ếch xanh, gà và bạn gấu.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các em vượt qua thử thách ở từng bạn thầy (cô) bấm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 qua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 chọn bạn giữ thử thách tiếp theo cho tới khi bạn khỉ về tới nhà.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 giúp bạn khỉ tìm được đường về nhà 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80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8323-EBE7-4819-AE42-B12ADDE6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" y="2110466"/>
            <a:ext cx="11988800" cy="204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588194-3E14-4073-A49F-A42F61B4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572270"/>
            <a:ext cx="10755086" cy="59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DAD2A-1067-442E-931E-1F11A68F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50898"/>
            <a:ext cx="11074400" cy="57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E0623D-10F3-462D-BED4-A5192AF19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85" y="582266"/>
            <a:ext cx="10900229" cy="60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175C9B-4D3B-4EFE-A1FD-7FCC5C3AB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0" y="823879"/>
            <a:ext cx="11409299" cy="56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672" y="2136157"/>
            <a:ext cx="316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0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4796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ngôi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sao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5827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on </a:t>
            </a:r>
            <a:r>
              <a:rPr lang="en-US" altLang="vi-VN" sz="7200" b="1" noProof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mèo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991" y="3576746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106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 25"/>
          <p:cNvSpPr/>
          <p:nvPr/>
        </p:nvSpPr>
        <p:spPr>
          <a:xfrm>
            <a:off x="429754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2383" y="261192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2968" y="709768"/>
            <a:ext cx="2926063" cy="2414989"/>
          </a:xfrm>
          <a:prstGeom prst="rect">
            <a:avLst/>
          </a:prstGeom>
        </p:spPr>
      </p:pic>
      <p:pic>
        <p:nvPicPr>
          <p:cNvPr id="14" name="đột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06" y="3215149"/>
            <a:ext cx="3962164" cy="3128024"/>
          </a:xfrm>
          <a:prstGeom prst="rect">
            <a:avLst/>
          </a:prstGeom>
        </p:spPr>
      </p:pic>
      <p:pic>
        <p:nvPicPr>
          <p:cNvPr id="16" name="chim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07" y="3312504"/>
            <a:ext cx="3105291" cy="2834460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409319" y="2158091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409319" y="2158090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5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71972" y="2545893"/>
            <a:ext cx="609600" cy="609600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01455" y="3641574"/>
            <a:ext cx="609600" cy="609600"/>
          </a:xfrm>
          <a:prstGeom prst="rect">
            <a:avLst/>
          </a:prstGeom>
        </p:spPr>
      </p:pic>
      <p:pic>
        <p:nvPicPr>
          <p:cNvPr id="17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471972" y="1770543"/>
            <a:ext cx="609600" cy="609600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01455" y="4779161"/>
            <a:ext cx="609600" cy="609600"/>
          </a:xfrm>
          <a:prstGeom prst="rect">
            <a:avLst/>
          </a:prstGeom>
        </p:spPr>
      </p:pic>
      <p:pic>
        <p:nvPicPr>
          <p:cNvPr id="1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0" end="1095.69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15719" y="6468911"/>
            <a:ext cx="609600" cy="609600"/>
          </a:xfrm>
          <a:prstGeom prst="rect">
            <a:avLst/>
          </a:prstGeom>
        </p:spPr>
      </p:pic>
      <p:pic>
        <p:nvPicPr>
          <p:cNvPr id="2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74608" y="356875"/>
            <a:ext cx="609600" cy="60960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EA296C-4A04-46B7-BDDB-2C2FB4BA861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4"/>
            <a:ext cx="1661955" cy="550505"/>
          </a:xfrm>
          <a:prstGeom prst="rect">
            <a:avLst/>
          </a:prstGeom>
        </p:spPr>
      </p:pic>
      <p:sp>
        <p:nvSpPr>
          <p:cNvPr id="25" name="Right Arrow 4">
            <a:hlinkClick r:id="rId16" action="ppaction://hlinksldjump"/>
            <a:extLst>
              <a:ext uri="{FF2B5EF4-FFF2-40B4-BE49-F238E27FC236}">
                <a16:creationId xmlns:a16="http://schemas.microsoft.com/office/drawing/2014/main" id="{502931B2-F9C1-4835-9BA8-97A2D29D7F5A}"/>
              </a:ext>
            </a:extLst>
          </p:cNvPr>
          <p:cNvSpPr/>
          <p:nvPr/>
        </p:nvSpPr>
        <p:spPr>
          <a:xfrm>
            <a:off x="10135532" y="5842173"/>
            <a:ext cx="2056468" cy="97641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8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2578 0.2541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79 0.25417 L 0.078 0.6141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 0.61412 L -0.43164 0.2562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69F33490-1551-4D4F-9065-AC9CE2949DC8}"/>
              </a:ext>
            </a:extLst>
          </p:cNvPr>
          <p:cNvSpPr/>
          <p:nvPr/>
        </p:nvSpPr>
        <p:spPr>
          <a:xfrm>
            <a:off x="88900" y="1278003"/>
            <a:ext cx="12103100" cy="4792632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		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40F5440F-D564-41F9-8274-DB39BB527975}"/>
              </a:ext>
            </a:extLst>
          </p:cNvPr>
          <p:cNvSpPr/>
          <p:nvPr/>
        </p:nvSpPr>
        <p:spPr>
          <a:xfrm>
            <a:off x="9182100" y="5340137"/>
            <a:ext cx="3009900" cy="15178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1909407D-209D-4DB2-B92D-FF7653466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28EDAF-71B9-42D5-9A24-5038C50E9C1A}"/>
              </a:ext>
            </a:extLst>
          </p:cNvPr>
          <p:cNvSpPr txBox="1"/>
          <p:nvPr/>
        </p:nvSpPr>
        <p:spPr>
          <a:xfrm>
            <a:off x="5054792" y="3907135"/>
            <a:ext cx="13576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nâu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đột">
            <a:hlinkClick r:id="rId6" action="ppaction://hlinksldjump"/>
            <a:extLst>
              <a:ext uri="{FF2B5EF4-FFF2-40B4-BE49-F238E27FC236}">
                <a16:creationId xmlns:a16="http://schemas.microsoft.com/office/drawing/2014/main" id="{82984B74-418D-4A52-8185-6837C4F68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911"/>
            <a:ext cx="2054087" cy="16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3360F5D9-5E2F-4189-AFC0-DCDBEA6237ED}"/>
              </a:ext>
            </a:extLst>
          </p:cNvPr>
          <p:cNvSpPr/>
          <p:nvPr/>
        </p:nvSpPr>
        <p:spPr>
          <a:xfrm>
            <a:off x="132522" y="700122"/>
            <a:ext cx="12059478" cy="4846396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			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200"/>
              </a:spcBef>
              <a:defRPr/>
            </a:pP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la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  <a:defRPr/>
            </a:pP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.”.</a:t>
            </a:r>
            <a:endParaRPr lang="vi-VN" sz="4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84991B27-0E01-4D88-8F92-C7248CAF26EB}"/>
              </a:ext>
            </a:extLst>
          </p:cNvPr>
          <p:cNvSpPr/>
          <p:nvPr/>
        </p:nvSpPr>
        <p:spPr>
          <a:xfrm>
            <a:off x="9385300" y="5259454"/>
            <a:ext cx="2806700" cy="159854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2ECFE-F0C3-468A-B4D5-FF5FAC1C2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099" y="463825"/>
            <a:ext cx="1754562" cy="1768115"/>
          </a:xfrm>
          <a:prstGeom prst="rect">
            <a:avLst/>
          </a:prstGeom>
        </p:spPr>
      </p:pic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44D550B0-32E6-4BA4-8912-55FC14B01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2">
            <a:extLst>
              <a:ext uri="{FF2B5EF4-FFF2-40B4-BE49-F238E27FC236}">
                <a16:creationId xmlns:a16="http://schemas.microsoft.com/office/drawing/2014/main" id="{EDA21101-9415-4727-AC2A-1461ACB3B6DE}"/>
              </a:ext>
            </a:extLst>
          </p:cNvPr>
          <p:cNvSpPr/>
          <p:nvPr/>
        </p:nvSpPr>
        <p:spPr>
          <a:xfrm>
            <a:off x="2057400" y="1959302"/>
            <a:ext cx="10134600" cy="1431147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au</a:t>
            </a:r>
            <a:r>
              <a:rPr lang="en-US" sz="4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4">
            <a:hlinkClick r:id="rId4" action="ppaction://hlinksldjump"/>
            <a:extLst>
              <a:ext uri="{FF2B5EF4-FFF2-40B4-BE49-F238E27FC236}">
                <a16:creationId xmlns:a16="http://schemas.microsoft.com/office/drawing/2014/main" id="{7E1E7BB4-F1A3-467E-A11A-7754DC4C46B1}"/>
              </a:ext>
            </a:extLst>
          </p:cNvPr>
          <p:cNvSpPr/>
          <p:nvPr/>
        </p:nvSpPr>
        <p:spPr>
          <a:xfrm>
            <a:off x="9448800" y="5232560"/>
            <a:ext cx="2743200" cy="16254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468DF-5FC4-4D06-8830-2DB487AC1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84" y="1374714"/>
            <a:ext cx="2744584" cy="2600325"/>
          </a:xfrm>
          <a:prstGeom prst="rect">
            <a:avLst/>
          </a:prstGeom>
        </p:spPr>
      </p:pic>
      <p:pic>
        <p:nvPicPr>
          <p:cNvPr id="5" name="Put_On_Your_Dancing_Pants">
            <a:hlinkClick r:id="" action="ppaction://media"/>
            <a:extLst>
              <a:ext uri="{FF2B5EF4-FFF2-40B4-BE49-F238E27FC236}">
                <a16:creationId xmlns:a16="http://schemas.microsoft.com/office/drawing/2014/main" id="{C71C75E3-6165-446C-B0E3-DADD896C3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7760" y="3272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Bài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108: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êu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–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iu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endParaRPr lang="zh-CN" altLang="en-US" sz="80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57995" y="523102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15639" y="549228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457875" y="542386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656106" y="5530207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456857" y="552585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809AC-50E5-4079-9421-15DA5D08C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2160310" y="1315511"/>
            <a:ext cx="8143551" cy="42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299</Words>
  <Application>Microsoft Office PowerPoint</Application>
  <PresentationFormat>Widescreen</PresentationFormat>
  <Paragraphs>104</Paragraphs>
  <Slides>38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Calibri</vt:lpstr>
      <vt:lpstr>汉仪晓波美妍体W</vt:lpstr>
      <vt:lpstr>Wingdings</vt:lpstr>
      <vt:lpstr>等线</vt:lpstr>
      <vt:lpstr>inpin heiti</vt:lpstr>
      <vt:lpstr>HP001 4 hàng</vt:lpstr>
      <vt:lpstr>Yu Gothic</vt:lpstr>
      <vt:lpstr>Calibri Light</vt:lpstr>
      <vt:lpstr>Algerian</vt:lpstr>
      <vt:lpstr>zihun35hao-jindianyahei</vt:lpstr>
      <vt:lpstr>Times New Roman</vt:lpstr>
      <vt:lpstr>造字工房悦黑体验版常规体</vt:lpstr>
      <vt:lpstr>UTM Avo</vt:lpstr>
      <vt:lpstr>Arial Black</vt:lpstr>
      <vt:lpstr>Arial</vt:lpstr>
      <vt:lpstr>汉仪跳跳体简</vt:lpstr>
      <vt:lpstr>SimSun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123</cp:revision>
  <dcterms:created xsi:type="dcterms:W3CDTF">2021-11-01T08:16:43Z</dcterms:created>
  <dcterms:modified xsi:type="dcterms:W3CDTF">2024-04-04T09:13:56Z</dcterms:modified>
</cp:coreProperties>
</file>