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32"/>
  </p:notesMasterIdLst>
  <p:sldIdLst>
    <p:sldId id="544" r:id="rId2"/>
    <p:sldId id="327" r:id="rId3"/>
    <p:sldId id="321" r:id="rId4"/>
    <p:sldId id="322" r:id="rId5"/>
    <p:sldId id="328" r:id="rId6"/>
    <p:sldId id="323" r:id="rId7"/>
    <p:sldId id="329" r:id="rId8"/>
    <p:sldId id="324" r:id="rId9"/>
    <p:sldId id="330" r:id="rId10"/>
    <p:sldId id="331" r:id="rId11"/>
    <p:sldId id="275" r:id="rId12"/>
    <p:sldId id="332" r:id="rId13"/>
    <p:sldId id="258" r:id="rId14"/>
    <p:sldId id="259" r:id="rId15"/>
    <p:sldId id="261" r:id="rId16"/>
    <p:sldId id="333" r:id="rId17"/>
    <p:sldId id="309" r:id="rId18"/>
    <p:sldId id="289" r:id="rId19"/>
    <p:sldId id="334" r:id="rId20"/>
    <p:sldId id="310" r:id="rId21"/>
    <p:sldId id="370" r:id="rId22"/>
    <p:sldId id="335" r:id="rId23"/>
    <p:sldId id="284" r:id="rId24"/>
    <p:sldId id="326" r:id="rId25"/>
    <p:sldId id="372" r:id="rId26"/>
    <p:sldId id="373" r:id="rId27"/>
    <p:sldId id="374" r:id="rId28"/>
    <p:sldId id="375" r:id="rId29"/>
    <p:sldId id="293" r:id="rId30"/>
    <p:sldId id="48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E6DE9-D8D0-4D3B-8850-4C89614AEA71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7C822-5B09-45E5-B6D8-B774D202E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37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B68AD-D346-44F1-8A2C-3235B8AE22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608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GV click trình</a:t>
            </a:r>
            <a:r>
              <a:rPr lang="en-US" b="1" baseline="0"/>
              <a:t> chiếu slide như bình thường.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B68AD-D346-44F1-8A2C-3235B8AE22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627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827681-B913-4050-BF70-0CBB0321C4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474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827681-B913-4050-BF70-0CBB0321C4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6046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827681-B913-4050-BF70-0CBB0321C4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37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2B999E-625C-4E15-95D7-43EF8EA758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164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066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FC22D3-A103-4DC9-BA3C-8C75F7E35C8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519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5"/>
            <a:ext cx="1284651" cy="153959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39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09560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32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62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75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70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95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12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09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11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27AB2-853A-4D2B-A094-C45051FEB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57091-AA31-40B1-9CB5-E01A27531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B5880-677B-46FE-8585-B09C756B0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6F1EF-68FB-4084-9AC2-F753E99A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357A0-1F20-4898-BAF1-933B145A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0F4F28-C115-4837-80F7-E56049B78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4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182EA2B-43C2-406C-AC6D-9EA7F96FACF9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9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52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7D2E7A-890C-4DCB-8BFB-9C2AB414B0A4}" type="datetimeFigureOut">
              <a:rPr lang="zh-CN" altLang="en-US" smtClean="0"/>
              <a:pPr>
                <a:defRPr/>
              </a:pPr>
              <a:t>2024/4/4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1A3444-2294-4BFF-9D7B-9F039FF90111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57333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E1C8935-5503-46B3-AA64-FDD06962785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514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740" r:id="rId6"/>
    <p:sldLayoutId id="2147483741" r:id="rId7"/>
    <p:sldLayoutId id="2147483742" r:id="rId8"/>
    <p:sldLayoutId id="2147483803" r:id="rId9"/>
    <p:sldLayoutId id="2147483804" r:id="rId10"/>
    <p:sldLayoutId id="2147483789" r:id="rId11"/>
    <p:sldLayoutId id="2147483805" r:id="rId12"/>
    <p:sldLayoutId id="2147483757" r:id="rId13"/>
    <p:sldLayoutId id="2147483811" r:id="rId14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microsoft.com/office/2007/relationships/hdphoto" Target="../media/hdphoto7.wdp"/><Relationship Id="rId5" Type="http://schemas.microsoft.com/office/2007/relationships/hdphoto" Target="../media/hdphoto2.wdp"/><Relationship Id="rId10" Type="http://schemas.openxmlformats.org/officeDocument/2006/relationships/image" Target="../media/image23.png"/><Relationship Id="rId4" Type="http://schemas.openxmlformats.org/officeDocument/2006/relationships/image" Target="../media/image16.png"/><Relationship Id="rId9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1.mp3"/><Relationship Id="rId7" Type="http://schemas.openxmlformats.org/officeDocument/2006/relationships/image" Target="../media/image17.png"/><Relationship Id="rId2" Type="http://schemas.openxmlformats.org/officeDocument/2006/relationships/audio" Target="NULL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1.mp3"/><Relationship Id="rId7" Type="http://schemas.openxmlformats.org/officeDocument/2006/relationships/image" Target="../media/image17.png"/><Relationship Id="rId2" Type="http://schemas.openxmlformats.org/officeDocument/2006/relationships/audio" Target="NULL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11" Type="http://schemas.microsoft.com/office/2007/relationships/hdphoto" Target="../media/hdphoto5.wdp"/><Relationship Id="rId5" Type="http://schemas.openxmlformats.org/officeDocument/2006/relationships/image" Target="../media/image15.png"/><Relationship Id="rId10" Type="http://schemas.openxmlformats.org/officeDocument/2006/relationships/image" Target="../media/image21.png"/><Relationship Id="rId4" Type="http://schemas.openxmlformats.org/officeDocument/2006/relationships/slide" Target="slide6.xml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1.mp3"/><Relationship Id="rId7" Type="http://schemas.openxmlformats.org/officeDocument/2006/relationships/image" Target="../media/image17.png"/><Relationship Id="rId2" Type="http://schemas.openxmlformats.org/officeDocument/2006/relationships/audio" Target="NULL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834545" y="1648606"/>
            <a:ext cx="6522940" cy="2346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121: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uân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uât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B9E46BB-6607-4FD7-B5BB-3E87B64F6C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9" t="988" r="834" b="957"/>
          <a:stretch/>
        </p:blipFill>
        <p:spPr>
          <a:xfrm>
            <a:off x="0" y="419100"/>
            <a:ext cx="12192000" cy="6438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9A6A63-2BE6-4627-9F9F-D2F7112BBB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167" b="45370" l="50000" r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99" t="24167" r="29901" b="54167"/>
          <a:stretch/>
        </p:blipFill>
        <p:spPr>
          <a:xfrm rot="1127673">
            <a:off x="3959839" y="1756641"/>
            <a:ext cx="1523403" cy="1916539"/>
          </a:xfrm>
          <a:prstGeom prst="rect">
            <a:avLst/>
          </a:prstGeom>
        </p:spPr>
      </p:pic>
      <p:pic>
        <p:nvPicPr>
          <p:cNvPr id="4" name="Picture 2" descr="Cute baduck cartoon Royalty Free Vector Image - VectorStoc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8" b="93241" l="0" r="100000">
                        <a14:backgroundMark x1="17946" y1="3241" x2="10270" y2="35463"/>
                        <a14:backgroundMark x1="5514" y1="2130" x2="13838" y2="52963"/>
                        <a14:backgroundMark x1="21514" y1="40093" x2="24108" y2="52963"/>
                        <a14:backgroundMark x1="22486" y1="64907" x2="22486" y2="64907"/>
                        <a14:backgroundMark x1="54595" y1="1204" x2="24108" y2="8241"/>
                        <a14:backgroundMark x1="70162" y1="2778" x2="91784" y2="14722"/>
                        <a14:backgroundMark x1="86919" y1="19815" x2="85730" y2="31296"/>
                        <a14:backgroundMark x1="96865" y1="35741" x2="96108" y2="56389"/>
                        <a14:backgroundMark x1="91243" y1="59907" x2="86919" y2="61481"/>
                        <a14:backgroundMark x1="82595" y1="63796" x2="74270" y2="74537"/>
                        <a14:backgroundMark x1="98378" y1="82778" x2="87676" y2="90926"/>
                        <a14:backgroundMark x1="63784" y1="90185" x2="20757" y2="91574"/>
                        <a14:backgroundMark x1="1189" y1="84815" x2="6486" y2="90185"/>
                        <a14:backgroundMark x1="22595" y1="76667" x2="21946" y2="77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328" y="3511499"/>
            <a:ext cx="1769615" cy="206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593" l="3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34"/>
          <a:stretch/>
        </p:blipFill>
        <p:spPr>
          <a:xfrm>
            <a:off x="8779285" y="2543305"/>
            <a:ext cx="1505401" cy="2152293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0" y="449854"/>
            <a:ext cx="4172041" cy="2486469"/>
          </a:xfrm>
          <a:prstGeom prst="cloud">
            <a:avLst/>
          </a:prstGeom>
          <a:solidFill>
            <a:sysClr val="window" lastClr="FFFFFF"/>
          </a:solidFill>
          <a:ln w="28575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1E3BBE-C668-4A0B-A8FE-FA0BD2C2A4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67" b="95278" l="9966" r="91065">
                        <a14:foregroundMark x1="33333" y1="8333" x2="27148" y2="10278"/>
                        <a14:foregroundMark x1="36770" y1="4444" x2="24055" y2="9444"/>
                        <a14:foregroundMark x1="39519" y1="83889" x2="32990" y2="89722"/>
                        <a14:foregroundMark x1="48797" y1="89722" x2="45704" y2="95278"/>
                        <a14:foregroundMark x1="91065" y1="57500" x2="90034" y2="5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946" y="1562335"/>
            <a:ext cx="2007203" cy="23051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1377" y="908258"/>
            <a:ext cx="32497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Xin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chào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các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bạn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0973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462"/>
          <a:stretch/>
        </p:blipFill>
        <p:spPr>
          <a:xfrm>
            <a:off x="4343400" y="1014640"/>
            <a:ext cx="4227576" cy="1326224"/>
          </a:xfrm>
          <a:prstGeom prst="rect">
            <a:avLst/>
          </a:prstGeom>
        </p:spPr>
      </p:pic>
      <p:pic>
        <p:nvPicPr>
          <p:cNvPr id="9" name="Picture 28" descr="https://i.pinimg.com/564x/e5/2f/66/e52f661afa10bf77fb0330eccdc85a9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280" y="2731008"/>
            <a:ext cx="3316223" cy="311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8" descr="https://i.pinimg.com/564x/e5/2f/66/e52f661afa10bf77fb0330eccdc85a9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84" y="2854671"/>
            <a:ext cx="3145537" cy="298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59400" y="1308506"/>
            <a:ext cx="4561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Bài 121: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07131" y="3494390"/>
            <a:ext cx="1738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uân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18930" y="3494389"/>
            <a:ext cx="1702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uât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 descr="觅元素58b0fbac4bf9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008" y="5400355"/>
            <a:ext cx="5212715" cy="895942"/>
          </a:xfrm>
          <a:prstGeom prst="rect">
            <a:avLst/>
          </a:prstGeom>
        </p:spPr>
      </p:pic>
      <p:pic>
        <p:nvPicPr>
          <p:cNvPr id="6" name="图片 15" descr="a05684f714522ad77246dba9447411b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51306" y="4548174"/>
            <a:ext cx="2702672" cy="1898172"/>
          </a:xfrm>
          <a:prstGeom prst="rect">
            <a:avLst/>
          </a:prstGeom>
        </p:spPr>
      </p:pic>
      <p:pic>
        <p:nvPicPr>
          <p:cNvPr id="7" name="图片 1" descr="fc85f2a324e3c42c2067966f589847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26272" y="4158374"/>
            <a:ext cx="1619821" cy="1862211"/>
          </a:xfrm>
          <a:prstGeom prst="rect">
            <a:avLst/>
          </a:prstGeom>
        </p:spPr>
      </p:pic>
      <p:pic>
        <p:nvPicPr>
          <p:cNvPr id="8" name="图片 3" descr="fc85f2a324e3c42c2067966f589847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22880" y="4588428"/>
            <a:ext cx="3406140" cy="1512111"/>
          </a:xfrm>
          <a:prstGeom prst="rect">
            <a:avLst/>
          </a:prstGeom>
        </p:spPr>
      </p:pic>
      <p:pic>
        <p:nvPicPr>
          <p:cNvPr id="9" name="图片 1" descr="31f7217a017c2d9a8a7bcbd9844c162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1219199"/>
            <a:ext cx="6583680" cy="30124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80341" y="1807562"/>
            <a:ext cx="7091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KHÁM PHÁ</a:t>
            </a:r>
          </a:p>
        </p:txBody>
      </p:sp>
      <p:pic>
        <p:nvPicPr>
          <p:cNvPr id="11" name="图片 8" descr="觅元素58b0fbac4bf9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874" y="3608056"/>
            <a:ext cx="7606580" cy="94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71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7400120" y="4277506"/>
            <a:ext cx="3342391" cy="2250833"/>
            <a:chOff x="4500659" y="1393490"/>
            <a:chExt cx="2313162" cy="1524002"/>
          </a:xfrm>
        </p:grpSpPr>
        <p:sp>
          <p:nvSpPr>
            <p:cNvPr id="9" name="Rectangle 8"/>
            <p:cNvSpPr/>
            <p:nvPr/>
          </p:nvSpPr>
          <p:spPr>
            <a:xfrm>
              <a:off x="4500659" y="1393490"/>
              <a:ext cx="2313162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UTM Avo" panose="02040603050506020204"/>
                  <a:cs typeface="Times New Roman" pitchFamily="18" charset="0"/>
                </a:rPr>
                <a:t>h</a:t>
              </a:r>
              <a:r>
                <a:rPr kumimoji="0" lang="en-US" sz="72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/>
                  <a:cs typeface="Times New Roman" pitchFamily="18" charset="0"/>
                </a:rPr>
                <a:t>uân</a:t>
              </a:r>
              <a:endPara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</a:endParaRPr>
            </a:p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00660" y="2218995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UTM Avo" panose="02040603050506020204"/>
                  <a:cs typeface="Times New Roman" pitchFamily="18" charset="0"/>
                </a:rPr>
                <a:t>h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395997" y="2231692"/>
              <a:ext cx="1417824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/>
                  <a:cs typeface="Times New Roman" pitchFamily="18" charset="0"/>
                </a:rPr>
                <a:t>uân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950633" y="2896212"/>
            <a:ext cx="62413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huân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chương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98840" y="2910846"/>
            <a:ext cx="2058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uân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78608" y="2905588"/>
            <a:ext cx="18502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uân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</a:endParaRPr>
          </a:p>
        </p:txBody>
      </p:sp>
      <p:pic>
        <p:nvPicPr>
          <p:cNvPr id="18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62" y="666048"/>
            <a:ext cx="3788156" cy="231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C5FD8FF-912E-42CC-9140-3276769BEC88}"/>
              </a:ext>
            </a:extLst>
          </p:cNvPr>
          <p:cNvGrpSpPr/>
          <p:nvPr/>
        </p:nvGrpSpPr>
        <p:grpSpPr>
          <a:xfrm>
            <a:off x="1743171" y="4286508"/>
            <a:ext cx="2822744" cy="2264157"/>
            <a:chOff x="1743171" y="4286508"/>
            <a:chExt cx="2822744" cy="2264157"/>
          </a:xfrm>
        </p:grpSpPr>
        <p:grpSp>
          <p:nvGrpSpPr>
            <p:cNvPr id="3" name="Group 7"/>
            <p:cNvGrpSpPr/>
            <p:nvPr/>
          </p:nvGrpSpPr>
          <p:grpSpPr>
            <a:xfrm>
              <a:off x="1743171" y="4286508"/>
              <a:ext cx="2822744" cy="2264157"/>
              <a:chOff x="3810000" y="1447800"/>
              <a:chExt cx="2363772" cy="1533023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3810000" y="1447800"/>
                <a:ext cx="2363772" cy="838200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TM Avo" panose="02040603050506020204"/>
                    <a:cs typeface="Times New Roman" pitchFamily="18" charset="0"/>
                  </a:rPr>
                  <a:t>uân</a:t>
                </a:r>
                <a:endPara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/>
                  <a:cs typeface="Times New Roman" pitchFamily="18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810001" y="2295023"/>
                <a:ext cx="791033" cy="685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UTM Avo" panose="02040603050506020204"/>
                    <a:cs typeface="Times New Roman" pitchFamily="18" charset="0"/>
                  </a:rPr>
                  <a:t>u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601034" y="2295023"/>
                <a:ext cx="801902" cy="676777"/>
              </a:xfrm>
              <a:prstGeom prst="rect">
                <a:avLst/>
              </a:prstGeom>
              <a:solidFill>
                <a:srgbClr val="E9A5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UTM Avo" panose="02040603050506020204"/>
                    <a:cs typeface="Times New Roman" pitchFamily="18" charset="0"/>
                  </a:rPr>
                  <a:t>â</a:t>
                </a: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3645408" y="5547170"/>
              <a:ext cx="920506" cy="999548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UTM Avo" panose="02040603050506020204"/>
                  <a:cs typeface="Times New Roman" pitchFamily="18" charset="0"/>
                </a:rPr>
                <a:t>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43600" y="28956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sản xuất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  <a:cs typeface="Times New Roman" pitchFamily="18" charset="0"/>
            </a:endParaRPr>
          </a:p>
        </p:txBody>
      </p:sp>
      <p:grpSp>
        <p:nvGrpSpPr>
          <p:cNvPr id="3" name="Group 7"/>
          <p:cNvGrpSpPr/>
          <p:nvPr/>
        </p:nvGrpSpPr>
        <p:grpSpPr>
          <a:xfrm>
            <a:off x="6553202" y="4267200"/>
            <a:ext cx="3432681" cy="2250832"/>
            <a:chOff x="3809999" y="1447799"/>
            <a:chExt cx="2375648" cy="1524001"/>
          </a:xfrm>
        </p:grpSpPr>
        <p:sp>
          <p:nvSpPr>
            <p:cNvPr id="6" name="Rectangle 5"/>
            <p:cNvSpPr/>
            <p:nvPr/>
          </p:nvSpPr>
          <p:spPr>
            <a:xfrm>
              <a:off x="3809999" y="1447799"/>
              <a:ext cx="2368006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UTM Avo" panose="02040603050506020204"/>
                  <a:cs typeface="Times New Roman" pitchFamily="18" charset="0"/>
                </a:rPr>
                <a:t>x</a:t>
              </a:r>
              <a:r>
                <a:rPr kumimoji="0" lang="en-US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/>
                  <a:cs typeface="Times New Roman" pitchFamily="18" charset="0"/>
                </a:rPr>
                <a:t>uât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10000" y="2286000"/>
              <a:ext cx="1152539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UTM Avo" panose="02040603050506020204"/>
                  <a:cs typeface="Times New Roman" pitchFamily="18" charset="0"/>
                </a:rPr>
                <a:t>x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970181" y="2286000"/>
              <a:ext cx="1215466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/>
                  <a:cs typeface="Times New Roman" pitchFamily="18" charset="0"/>
                </a:rPr>
                <a:t>uât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244219" y="28956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uât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21481" y="2895600"/>
            <a:ext cx="2129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uât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2800" y="1905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71800" y="1524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4874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F001A9D-50CA-4A36-8B6A-2889607E0188}"/>
              </a:ext>
            </a:extLst>
          </p:cNvPr>
          <p:cNvGrpSpPr/>
          <p:nvPr/>
        </p:nvGrpSpPr>
        <p:grpSpPr>
          <a:xfrm>
            <a:off x="1828800" y="4267204"/>
            <a:ext cx="3193038" cy="2250831"/>
            <a:chOff x="1828800" y="4267204"/>
            <a:chExt cx="3193038" cy="2250831"/>
          </a:xfrm>
        </p:grpSpPr>
        <p:grpSp>
          <p:nvGrpSpPr>
            <p:cNvPr id="5" name="Group 7"/>
            <p:cNvGrpSpPr/>
            <p:nvPr/>
          </p:nvGrpSpPr>
          <p:grpSpPr>
            <a:xfrm>
              <a:off x="1828800" y="4267204"/>
              <a:ext cx="3193038" cy="2250831"/>
              <a:chOff x="3810000" y="1447800"/>
              <a:chExt cx="2209800" cy="15240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3810000" y="1447800"/>
                <a:ext cx="2209800" cy="838200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TM Avo" panose="02040603050506020204"/>
                    <a:cs typeface="Times New Roman" pitchFamily="18" charset="0"/>
                  </a:rPr>
                  <a:t>uât</a:t>
                </a:r>
                <a:endPara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/>
                  <a:cs typeface="Times New Roman" pitchFamily="18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810001" y="2286000"/>
                <a:ext cx="738298" cy="685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UTM Avo" panose="02040603050506020204"/>
                    <a:cs typeface="Times New Roman" pitchFamily="18" charset="0"/>
                  </a:rPr>
                  <a:t>u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555566" y="2285998"/>
                <a:ext cx="745566" cy="685800"/>
              </a:xfrm>
              <a:prstGeom prst="rect">
                <a:avLst/>
              </a:prstGeom>
              <a:solidFill>
                <a:srgbClr val="E9A5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1" i="0" u="none" strike="noStrike" kern="1200" cap="none" spc="0" normalizeH="0" baseline="0" noProof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UTM Avo" panose="02040603050506020204"/>
                    <a:cs typeface="Times New Roman" pitchFamily="18" charset="0"/>
                  </a:rPr>
                  <a:t>â</a:t>
                </a:r>
                <a:endPara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/>
                  <a:cs typeface="Times New Roman" pitchFamily="18" charset="0"/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3962400" y="5514536"/>
              <a:ext cx="1059438" cy="994117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UTM Avo" panose="02040603050506020204"/>
                  <a:cs typeface="Times New Roman" pitchFamily="18" charset="0"/>
                </a:rPr>
                <a:t>t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endParaRPr>
            </a:p>
          </p:txBody>
        </p:sp>
      </p:grpSp>
      <p:cxnSp>
        <p:nvCxnSpPr>
          <p:cNvPr id="20" name="Straight Connector 19"/>
          <p:cNvCxnSpPr/>
          <p:nvPr/>
        </p:nvCxnSpPr>
        <p:spPr>
          <a:xfrm flipH="1">
            <a:off x="8609624" y="4266818"/>
            <a:ext cx="76200" cy="152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9152306" y="5447714"/>
            <a:ext cx="76200" cy="1336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97304"/>
            <a:ext cx="4656137" cy="236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371600" y="741402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uân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15300" y="741402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uât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41765" y="5434263"/>
            <a:ext cx="441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sản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x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uất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515963"/>
            <a:ext cx="61616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h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uân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chương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  <a:cs typeface="Times New Roman" pitchFamily="18" charset="0"/>
            </a:endParaRP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23957"/>
            <a:ext cx="4648200" cy="30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731" y="2223956"/>
            <a:ext cx="5528469" cy="300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9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28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"/>
          <p:cNvGrpSpPr/>
          <p:nvPr/>
        </p:nvGrpSpPr>
        <p:grpSpPr>
          <a:xfrm>
            <a:off x="9682679" y="4489953"/>
            <a:ext cx="1652436" cy="1825828"/>
            <a:chOff x="11173066" y="3333751"/>
            <a:chExt cx="2768600" cy="3059113"/>
          </a:xfrm>
        </p:grpSpPr>
        <p:sp>
          <p:nvSpPr>
            <p:cNvPr id="10" name="Freeform 5"/>
            <p:cNvSpPr/>
            <p:nvPr/>
          </p:nvSpPr>
          <p:spPr bwMode="auto">
            <a:xfrm>
              <a:off x="11627091" y="3333751"/>
              <a:ext cx="1863725" cy="2446338"/>
            </a:xfrm>
            <a:custGeom>
              <a:avLst/>
              <a:gdLst>
                <a:gd name="T0" fmla="*/ 179 w 496"/>
                <a:gd name="T1" fmla="*/ 59 h 650"/>
                <a:gd name="T2" fmla="*/ 402 w 496"/>
                <a:gd name="T3" fmla="*/ 112 h 650"/>
                <a:gd name="T4" fmla="*/ 463 w 496"/>
                <a:gd name="T5" fmla="*/ 303 h 650"/>
                <a:gd name="T6" fmla="*/ 443 w 496"/>
                <a:gd name="T7" fmla="*/ 442 h 650"/>
                <a:gd name="T8" fmla="*/ 440 w 496"/>
                <a:gd name="T9" fmla="*/ 495 h 650"/>
                <a:gd name="T10" fmla="*/ 237 w 496"/>
                <a:gd name="T11" fmla="*/ 649 h 650"/>
                <a:gd name="T12" fmla="*/ 54 w 496"/>
                <a:gd name="T13" fmla="*/ 499 h 650"/>
                <a:gd name="T14" fmla="*/ 59 w 496"/>
                <a:gd name="T15" fmla="*/ 446 h 650"/>
                <a:gd name="T16" fmla="*/ 39 w 496"/>
                <a:gd name="T17" fmla="*/ 295 h 650"/>
                <a:gd name="T18" fmla="*/ 179 w 496"/>
                <a:gd name="T19" fmla="*/ 5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650">
                  <a:moveTo>
                    <a:pt x="179" y="59"/>
                  </a:moveTo>
                  <a:cubicBezTo>
                    <a:pt x="198" y="28"/>
                    <a:pt x="342" y="0"/>
                    <a:pt x="402" y="112"/>
                  </a:cubicBezTo>
                  <a:cubicBezTo>
                    <a:pt x="461" y="224"/>
                    <a:pt x="431" y="264"/>
                    <a:pt x="463" y="303"/>
                  </a:cubicBezTo>
                  <a:cubicBezTo>
                    <a:pt x="496" y="343"/>
                    <a:pt x="465" y="434"/>
                    <a:pt x="443" y="442"/>
                  </a:cubicBezTo>
                  <a:cubicBezTo>
                    <a:pt x="420" y="450"/>
                    <a:pt x="429" y="481"/>
                    <a:pt x="440" y="495"/>
                  </a:cubicBezTo>
                  <a:cubicBezTo>
                    <a:pt x="487" y="553"/>
                    <a:pt x="419" y="650"/>
                    <a:pt x="237" y="649"/>
                  </a:cubicBezTo>
                  <a:cubicBezTo>
                    <a:pt x="42" y="648"/>
                    <a:pt x="4" y="535"/>
                    <a:pt x="54" y="499"/>
                  </a:cubicBezTo>
                  <a:cubicBezTo>
                    <a:pt x="70" y="488"/>
                    <a:pt x="77" y="466"/>
                    <a:pt x="59" y="446"/>
                  </a:cubicBezTo>
                  <a:cubicBezTo>
                    <a:pt x="41" y="427"/>
                    <a:pt x="0" y="354"/>
                    <a:pt x="39" y="295"/>
                  </a:cubicBezTo>
                  <a:cubicBezTo>
                    <a:pt x="77" y="235"/>
                    <a:pt x="44" y="59"/>
                    <a:pt x="179" y="59"/>
                  </a:cubicBezTo>
                </a:path>
              </a:pathLst>
            </a:custGeom>
            <a:solidFill>
              <a:srgbClr val="80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11173066" y="5297489"/>
              <a:ext cx="2768600" cy="1095375"/>
            </a:xfrm>
            <a:custGeom>
              <a:avLst/>
              <a:gdLst>
                <a:gd name="T0" fmla="*/ 438 w 737"/>
                <a:gd name="T1" fmla="*/ 0 h 291"/>
                <a:gd name="T2" fmla="*/ 294 w 737"/>
                <a:gd name="T3" fmla="*/ 6 h 291"/>
                <a:gd name="T4" fmla="*/ 78 w 737"/>
                <a:gd name="T5" fmla="*/ 114 h 291"/>
                <a:gd name="T6" fmla="*/ 0 w 737"/>
                <a:gd name="T7" fmla="*/ 291 h 291"/>
                <a:gd name="T8" fmla="*/ 737 w 737"/>
                <a:gd name="T9" fmla="*/ 291 h 291"/>
                <a:gd name="T10" fmla="*/ 658 w 737"/>
                <a:gd name="T11" fmla="*/ 114 h 291"/>
                <a:gd name="T12" fmla="*/ 438 w 737"/>
                <a:gd name="T1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91">
                  <a:moveTo>
                    <a:pt x="438" y="0"/>
                  </a:moveTo>
                  <a:cubicBezTo>
                    <a:pt x="436" y="2"/>
                    <a:pt x="295" y="4"/>
                    <a:pt x="294" y="6"/>
                  </a:cubicBezTo>
                  <a:cubicBezTo>
                    <a:pt x="250" y="69"/>
                    <a:pt x="154" y="97"/>
                    <a:pt x="78" y="114"/>
                  </a:cubicBezTo>
                  <a:cubicBezTo>
                    <a:pt x="3" y="131"/>
                    <a:pt x="0" y="227"/>
                    <a:pt x="0" y="291"/>
                  </a:cubicBezTo>
                  <a:cubicBezTo>
                    <a:pt x="737" y="291"/>
                    <a:pt x="737" y="291"/>
                    <a:pt x="737" y="291"/>
                  </a:cubicBezTo>
                  <a:cubicBezTo>
                    <a:pt x="736" y="227"/>
                    <a:pt x="735" y="131"/>
                    <a:pt x="658" y="114"/>
                  </a:cubicBezTo>
                  <a:cubicBezTo>
                    <a:pt x="581" y="97"/>
                    <a:pt x="480" y="65"/>
                    <a:pt x="438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12277966" y="4421189"/>
              <a:ext cx="555625" cy="1339850"/>
            </a:xfrm>
            <a:custGeom>
              <a:avLst/>
              <a:gdLst>
                <a:gd name="T0" fmla="*/ 0 w 148"/>
                <a:gd name="T1" fmla="*/ 98 h 356"/>
                <a:gd name="T2" fmla="*/ 0 w 148"/>
                <a:gd name="T3" fmla="*/ 219 h 356"/>
                <a:gd name="T4" fmla="*/ 0 w 148"/>
                <a:gd name="T5" fmla="*/ 279 h 356"/>
                <a:gd name="T6" fmla="*/ 148 w 148"/>
                <a:gd name="T7" fmla="*/ 279 h 356"/>
                <a:gd name="T8" fmla="*/ 148 w 148"/>
                <a:gd name="T9" fmla="*/ 219 h 356"/>
                <a:gd name="T10" fmla="*/ 148 w 148"/>
                <a:gd name="T11" fmla="*/ 98 h 356"/>
                <a:gd name="T12" fmla="*/ 0 w 148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37" y="354"/>
                    <a:pt x="104" y="356"/>
                    <a:pt x="148" y="279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0"/>
                    <a:pt x="0" y="0"/>
                    <a:pt x="0" y="98"/>
                  </a:cubicBezTo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13070129" y="4448176"/>
              <a:ext cx="285750" cy="412750"/>
            </a:xfrm>
            <a:custGeom>
              <a:avLst/>
              <a:gdLst>
                <a:gd name="T0" fmla="*/ 58 w 76"/>
                <a:gd name="T1" fmla="*/ 6 h 110"/>
                <a:gd name="T2" fmla="*/ 11 w 76"/>
                <a:gd name="T3" fmla="*/ 43 h 110"/>
                <a:gd name="T4" fmla="*/ 18 w 76"/>
                <a:gd name="T5" fmla="*/ 103 h 110"/>
                <a:gd name="T6" fmla="*/ 65 w 76"/>
                <a:gd name="T7" fmla="*/ 67 h 110"/>
                <a:gd name="T8" fmla="*/ 58 w 76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0">
                  <a:moveTo>
                    <a:pt x="58" y="6"/>
                  </a:moveTo>
                  <a:cubicBezTo>
                    <a:pt x="43" y="0"/>
                    <a:pt x="22" y="16"/>
                    <a:pt x="11" y="43"/>
                  </a:cubicBezTo>
                  <a:cubicBezTo>
                    <a:pt x="0" y="69"/>
                    <a:pt x="3" y="97"/>
                    <a:pt x="18" y="103"/>
                  </a:cubicBezTo>
                  <a:cubicBezTo>
                    <a:pt x="33" y="110"/>
                    <a:pt x="54" y="94"/>
                    <a:pt x="65" y="67"/>
                  </a:cubicBezTo>
                  <a:cubicBezTo>
                    <a:pt x="76" y="40"/>
                    <a:pt x="73" y="13"/>
                    <a:pt x="58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11758854" y="4448176"/>
              <a:ext cx="282575" cy="412750"/>
            </a:xfrm>
            <a:custGeom>
              <a:avLst/>
              <a:gdLst>
                <a:gd name="T0" fmla="*/ 17 w 75"/>
                <a:gd name="T1" fmla="*/ 6 h 110"/>
                <a:gd name="T2" fmla="*/ 64 w 75"/>
                <a:gd name="T3" fmla="*/ 43 h 110"/>
                <a:gd name="T4" fmla="*/ 57 w 75"/>
                <a:gd name="T5" fmla="*/ 103 h 110"/>
                <a:gd name="T6" fmla="*/ 11 w 75"/>
                <a:gd name="T7" fmla="*/ 67 h 110"/>
                <a:gd name="T8" fmla="*/ 17 w 75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17" y="6"/>
                  </a:moveTo>
                  <a:cubicBezTo>
                    <a:pt x="32" y="0"/>
                    <a:pt x="53" y="16"/>
                    <a:pt x="64" y="43"/>
                  </a:cubicBezTo>
                  <a:cubicBezTo>
                    <a:pt x="75" y="69"/>
                    <a:pt x="72" y="97"/>
                    <a:pt x="57" y="103"/>
                  </a:cubicBezTo>
                  <a:cubicBezTo>
                    <a:pt x="42" y="110"/>
                    <a:pt x="21" y="94"/>
                    <a:pt x="11" y="67"/>
                  </a:cubicBezTo>
                  <a:cubicBezTo>
                    <a:pt x="0" y="40"/>
                    <a:pt x="3" y="13"/>
                    <a:pt x="17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12277966" y="5129214"/>
              <a:ext cx="555625" cy="192088"/>
            </a:xfrm>
            <a:custGeom>
              <a:avLst/>
              <a:gdLst>
                <a:gd name="T0" fmla="*/ 148 w 148"/>
                <a:gd name="T1" fmla="*/ 0 h 51"/>
                <a:gd name="T2" fmla="*/ 0 w 148"/>
                <a:gd name="T3" fmla="*/ 0 h 51"/>
                <a:gd name="T4" fmla="*/ 0 w 148"/>
                <a:gd name="T5" fmla="*/ 5 h 51"/>
                <a:gd name="T6" fmla="*/ 73 w 148"/>
                <a:gd name="T7" fmla="*/ 51 h 51"/>
                <a:gd name="T8" fmla="*/ 148 w 148"/>
                <a:gd name="T9" fmla="*/ 4 h 51"/>
                <a:gd name="T10" fmla="*/ 148 w 148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5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7" y="51"/>
                    <a:pt x="73" y="51"/>
                  </a:cubicBezTo>
                  <a:cubicBezTo>
                    <a:pt x="100" y="51"/>
                    <a:pt x="148" y="4"/>
                    <a:pt x="148" y="4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C4A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11792191" y="3567114"/>
              <a:ext cx="1525588" cy="1693863"/>
            </a:xfrm>
            <a:custGeom>
              <a:avLst/>
              <a:gdLst>
                <a:gd name="T0" fmla="*/ 203 w 406"/>
                <a:gd name="T1" fmla="*/ 450 h 450"/>
                <a:gd name="T2" fmla="*/ 31 w 406"/>
                <a:gd name="T3" fmla="*/ 266 h 450"/>
                <a:gd name="T4" fmla="*/ 203 w 406"/>
                <a:gd name="T5" fmla="*/ 0 h 450"/>
                <a:gd name="T6" fmla="*/ 376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1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6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11789016" y="3517901"/>
              <a:ext cx="1611313" cy="1169988"/>
            </a:xfrm>
            <a:custGeom>
              <a:avLst/>
              <a:gdLst>
                <a:gd name="T0" fmla="*/ 170 w 429"/>
                <a:gd name="T1" fmla="*/ 149 h 311"/>
                <a:gd name="T2" fmla="*/ 72 w 429"/>
                <a:gd name="T3" fmla="*/ 226 h 311"/>
                <a:gd name="T4" fmla="*/ 42 w 429"/>
                <a:gd name="T5" fmla="*/ 301 h 311"/>
                <a:gd name="T6" fmla="*/ 18 w 429"/>
                <a:gd name="T7" fmla="*/ 145 h 311"/>
                <a:gd name="T8" fmla="*/ 173 w 429"/>
                <a:gd name="T9" fmla="*/ 4 h 311"/>
                <a:gd name="T10" fmla="*/ 325 w 429"/>
                <a:gd name="T11" fmla="*/ 48 h 311"/>
                <a:gd name="T12" fmla="*/ 366 w 429"/>
                <a:gd name="T13" fmla="*/ 311 h 311"/>
                <a:gd name="T14" fmla="*/ 281 w 429"/>
                <a:gd name="T15" fmla="*/ 105 h 311"/>
                <a:gd name="T16" fmla="*/ 170 w 429"/>
                <a:gd name="T17" fmla="*/ 14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" h="311">
                  <a:moveTo>
                    <a:pt x="170" y="149"/>
                  </a:moveTo>
                  <a:cubicBezTo>
                    <a:pt x="134" y="224"/>
                    <a:pt x="119" y="246"/>
                    <a:pt x="72" y="226"/>
                  </a:cubicBezTo>
                  <a:cubicBezTo>
                    <a:pt x="24" y="206"/>
                    <a:pt x="33" y="262"/>
                    <a:pt x="42" y="301"/>
                  </a:cubicBezTo>
                  <a:cubicBezTo>
                    <a:pt x="0" y="248"/>
                    <a:pt x="5" y="197"/>
                    <a:pt x="18" y="145"/>
                  </a:cubicBezTo>
                  <a:cubicBezTo>
                    <a:pt x="32" y="89"/>
                    <a:pt x="105" y="2"/>
                    <a:pt x="173" y="4"/>
                  </a:cubicBezTo>
                  <a:cubicBezTo>
                    <a:pt x="210" y="0"/>
                    <a:pt x="266" y="5"/>
                    <a:pt x="325" y="48"/>
                  </a:cubicBezTo>
                  <a:cubicBezTo>
                    <a:pt x="429" y="123"/>
                    <a:pt x="394" y="291"/>
                    <a:pt x="366" y="311"/>
                  </a:cubicBezTo>
                  <a:cubicBezTo>
                    <a:pt x="393" y="155"/>
                    <a:pt x="327" y="186"/>
                    <a:pt x="281" y="105"/>
                  </a:cubicBezTo>
                  <a:cubicBezTo>
                    <a:pt x="266" y="69"/>
                    <a:pt x="209" y="67"/>
                    <a:pt x="170" y="149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11969991" y="4349751"/>
              <a:ext cx="1185863" cy="436563"/>
            </a:xfrm>
            <a:custGeom>
              <a:avLst/>
              <a:gdLst>
                <a:gd name="T0" fmla="*/ 236 w 316"/>
                <a:gd name="T1" fmla="*/ 114 h 116"/>
                <a:gd name="T2" fmla="*/ 241 w 316"/>
                <a:gd name="T3" fmla="*/ 114 h 116"/>
                <a:gd name="T4" fmla="*/ 298 w 316"/>
                <a:gd name="T5" fmla="*/ 68 h 116"/>
                <a:gd name="T6" fmla="*/ 310 w 316"/>
                <a:gd name="T7" fmla="*/ 30 h 116"/>
                <a:gd name="T8" fmla="*/ 316 w 316"/>
                <a:gd name="T9" fmla="*/ 16 h 116"/>
                <a:gd name="T10" fmla="*/ 307 w 316"/>
                <a:gd name="T11" fmla="*/ 6 h 116"/>
                <a:gd name="T12" fmla="*/ 238 w 316"/>
                <a:gd name="T13" fmla="*/ 2 h 116"/>
                <a:gd name="T14" fmla="*/ 238 w 316"/>
                <a:gd name="T15" fmla="*/ 9 h 116"/>
                <a:gd name="T16" fmla="*/ 286 w 316"/>
                <a:gd name="T17" fmla="*/ 14 h 116"/>
                <a:gd name="T18" fmla="*/ 284 w 316"/>
                <a:gd name="T19" fmla="*/ 86 h 116"/>
                <a:gd name="T20" fmla="*/ 236 w 316"/>
                <a:gd name="T21" fmla="*/ 108 h 116"/>
                <a:gd name="T22" fmla="*/ 236 w 316"/>
                <a:gd name="T23" fmla="*/ 114 h 116"/>
                <a:gd name="T24" fmla="*/ 158 w 316"/>
                <a:gd name="T25" fmla="*/ 16 h 116"/>
                <a:gd name="T26" fmla="*/ 84 w 316"/>
                <a:gd name="T27" fmla="*/ 3 h 116"/>
                <a:gd name="T28" fmla="*/ 78 w 316"/>
                <a:gd name="T29" fmla="*/ 2 h 116"/>
                <a:gd name="T30" fmla="*/ 78 w 316"/>
                <a:gd name="T31" fmla="*/ 9 h 116"/>
                <a:gd name="T32" fmla="*/ 130 w 316"/>
                <a:gd name="T33" fmla="*/ 27 h 116"/>
                <a:gd name="T34" fmla="*/ 99 w 316"/>
                <a:gd name="T35" fmla="*/ 103 h 116"/>
                <a:gd name="T36" fmla="*/ 76 w 316"/>
                <a:gd name="T37" fmla="*/ 108 h 116"/>
                <a:gd name="T38" fmla="*/ 76 w 316"/>
                <a:gd name="T39" fmla="*/ 115 h 116"/>
                <a:gd name="T40" fmla="*/ 130 w 316"/>
                <a:gd name="T41" fmla="*/ 80 h 116"/>
                <a:gd name="T42" fmla="*/ 157 w 316"/>
                <a:gd name="T43" fmla="*/ 41 h 116"/>
                <a:gd name="T44" fmla="*/ 183 w 316"/>
                <a:gd name="T45" fmla="*/ 80 h 116"/>
                <a:gd name="T46" fmla="*/ 236 w 316"/>
                <a:gd name="T47" fmla="*/ 114 h 116"/>
                <a:gd name="T48" fmla="*/ 236 w 316"/>
                <a:gd name="T49" fmla="*/ 108 h 116"/>
                <a:gd name="T50" fmla="*/ 212 w 316"/>
                <a:gd name="T51" fmla="*/ 103 h 116"/>
                <a:gd name="T52" fmla="*/ 186 w 316"/>
                <a:gd name="T53" fmla="*/ 27 h 116"/>
                <a:gd name="T54" fmla="*/ 238 w 316"/>
                <a:gd name="T55" fmla="*/ 9 h 116"/>
                <a:gd name="T56" fmla="*/ 238 w 316"/>
                <a:gd name="T57" fmla="*/ 2 h 116"/>
                <a:gd name="T58" fmla="*/ 233 w 316"/>
                <a:gd name="T59" fmla="*/ 2 h 116"/>
                <a:gd name="T60" fmla="*/ 158 w 316"/>
                <a:gd name="T61" fmla="*/ 16 h 116"/>
                <a:gd name="T62" fmla="*/ 78 w 316"/>
                <a:gd name="T63" fmla="*/ 2 h 116"/>
                <a:gd name="T64" fmla="*/ 10 w 316"/>
                <a:gd name="T65" fmla="*/ 6 h 116"/>
                <a:gd name="T66" fmla="*/ 0 w 316"/>
                <a:gd name="T67" fmla="*/ 17 h 116"/>
                <a:gd name="T68" fmla="*/ 6 w 316"/>
                <a:gd name="T69" fmla="*/ 31 h 116"/>
                <a:gd name="T70" fmla="*/ 16 w 316"/>
                <a:gd name="T71" fmla="*/ 69 h 116"/>
                <a:gd name="T72" fmla="*/ 70 w 316"/>
                <a:gd name="T73" fmla="*/ 115 h 116"/>
                <a:gd name="T74" fmla="*/ 76 w 316"/>
                <a:gd name="T75" fmla="*/ 115 h 116"/>
                <a:gd name="T76" fmla="*/ 76 w 316"/>
                <a:gd name="T77" fmla="*/ 108 h 116"/>
                <a:gd name="T78" fmla="*/ 28 w 316"/>
                <a:gd name="T79" fmla="*/ 86 h 116"/>
                <a:gd name="T80" fmla="*/ 31 w 316"/>
                <a:gd name="T81" fmla="*/ 15 h 116"/>
                <a:gd name="T82" fmla="*/ 78 w 316"/>
                <a:gd name="T83" fmla="*/ 9 h 116"/>
                <a:gd name="T84" fmla="*/ 78 w 316"/>
                <a:gd name="T85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6" h="116">
                  <a:moveTo>
                    <a:pt x="236" y="114"/>
                  </a:moveTo>
                  <a:cubicBezTo>
                    <a:pt x="238" y="114"/>
                    <a:pt x="239" y="114"/>
                    <a:pt x="241" y="114"/>
                  </a:cubicBezTo>
                  <a:cubicBezTo>
                    <a:pt x="283" y="111"/>
                    <a:pt x="293" y="92"/>
                    <a:pt x="298" y="68"/>
                  </a:cubicBezTo>
                  <a:cubicBezTo>
                    <a:pt x="303" y="42"/>
                    <a:pt x="303" y="33"/>
                    <a:pt x="310" y="30"/>
                  </a:cubicBezTo>
                  <a:cubicBezTo>
                    <a:pt x="315" y="29"/>
                    <a:pt x="316" y="23"/>
                    <a:pt x="316" y="16"/>
                  </a:cubicBezTo>
                  <a:cubicBezTo>
                    <a:pt x="316" y="9"/>
                    <a:pt x="316" y="9"/>
                    <a:pt x="307" y="6"/>
                  </a:cubicBezTo>
                  <a:cubicBezTo>
                    <a:pt x="301" y="3"/>
                    <a:pt x="265" y="0"/>
                    <a:pt x="238" y="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59" y="8"/>
                    <a:pt x="280" y="10"/>
                    <a:pt x="286" y="14"/>
                  </a:cubicBezTo>
                  <a:cubicBezTo>
                    <a:pt x="299" y="23"/>
                    <a:pt x="295" y="65"/>
                    <a:pt x="284" y="86"/>
                  </a:cubicBezTo>
                  <a:cubicBezTo>
                    <a:pt x="276" y="100"/>
                    <a:pt x="255" y="108"/>
                    <a:pt x="236" y="108"/>
                  </a:cubicBezTo>
                  <a:lnTo>
                    <a:pt x="236" y="114"/>
                  </a:lnTo>
                  <a:close/>
                  <a:moveTo>
                    <a:pt x="158" y="16"/>
                  </a:moveTo>
                  <a:cubicBezTo>
                    <a:pt x="149" y="16"/>
                    <a:pt x="111" y="5"/>
                    <a:pt x="84" y="3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100" y="10"/>
                    <a:pt x="122" y="15"/>
                    <a:pt x="130" y="27"/>
                  </a:cubicBezTo>
                  <a:cubicBezTo>
                    <a:pt x="143" y="46"/>
                    <a:pt x="120" y="93"/>
                    <a:pt x="99" y="103"/>
                  </a:cubicBezTo>
                  <a:cubicBezTo>
                    <a:pt x="93" y="107"/>
                    <a:pt x="85" y="108"/>
                    <a:pt x="76" y="108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12" y="115"/>
                    <a:pt x="126" y="89"/>
                    <a:pt x="130" y="80"/>
                  </a:cubicBezTo>
                  <a:cubicBezTo>
                    <a:pt x="138" y="64"/>
                    <a:pt x="137" y="41"/>
                    <a:pt x="157" y="41"/>
                  </a:cubicBezTo>
                  <a:cubicBezTo>
                    <a:pt x="178" y="41"/>
                    <a:pt x="175" y="63"/>
                    <a:pt x="183" y="80"/>
                  </a:cubicBezTo>
                  <a:cubicBezTo>
                    <a:pt x="187" y="88"/>
                    <a:pt x="199" y="116"/>
                    <a:pt x="236" y="114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27" y="108"/>
                    <a:pt x="218" y="106"/>
                    <a:pt x="212" y="103"/>
                  </a:cubicBezTo>
                  <a:cubicBezTo>
                    <a:pt x="192" y="93"/>
                    <a:pt x="172" y="46"/>
                    <a:pt x="186" y="27"/>
                  </a:cubicBezTo>
                  <a:cubicBezTo>
                    <a:pt x="194" y="15"/>
                    <a:pt x="216" y="10"/>
                    <a:pt x="238" y="9"/>
                  </a:cubicBezTo>
                  <a:cubicBezTo>
                    <a:pt x="238" y="2"/>
                    <a:pt x="238" y="2"/>
                    <a:pt x="238" y="2"/>
                  </a:cubicBezTo>
                  <a:cubicBezTo>
                    <a:pt x="237" y="2"/>
                    <a:pt x="235" y="2"/>
                    <a:pt x="233" y="2"/>
                  </a:cubicBezTo>
                  <a:cubicBezTo>
                    <a:pt x="209" y="4"/>
                    <a:pt x="180" y="15"/>
                    <a:pt x="158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6" y="31"/>
                  </a:cubicBezTo>
                  <a:cubicBezTo>
                    <a:pt x="12" y="34"/>
                    <a:pt x="12" y="43"/>
                    <a:pt x="16" y="69"/>
                  </a:cubicBezTo>
                  <a:cubicBezTo>
                    <a:pt x="19" y="93"/>
                    <a:pt x="28" y="111"/>
                    <a:pt x="70" y="115"/>
                  </a:cubicBezTo>
                  <a:cubicBezTo>
                    <a:pt x="72" y="115"/>
                    <a:pt x="74" y="115"/>
                    <a:pt x="76" y="115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6" y="101"/>
                    <a:pt x="28" y="86"/>
                  </a:cubicBezTo>
                  <a:cubicBezTo>
                    <a:pt x="18" y="66"/>
                    <a:pt x="17" y="24"/>
                    <a:pt x="31" y="15"/>
                  </a:cubicBezTo>
                  <a:cubicBezTo>
                    <a:pt x="37" y="11"/>
                    <a:pt x="57" y="8"/>
                    <a:pt x="78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5" name="Freeform 20"/>
            <p:cNvSpPr/>
            <p:nvPr/>
          </p:nvSpPr>
          <p:spPr bwMode="auto">
            <a:xfrm>
              <a:off x="12547841" y="5686426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247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6" name="Freeform 21"/>
            <p:cNvSpPr/>
            <p:nvPr/>
          </p:nvSpPr>
          <p:spPr bwMode="auto">
            <a:xfrm>
              <a:off x="12277966" y="5313364"/>
              <a:ext cx="555625" cy="373063"/>
            </a:xfrm>
            <a:custGeom>
              <a:avLst/>
              <a:gdLst>
                <a:gd name="T0" fmla="*/ 148 w 148"/>
                <a:gd name="T1" fmla="*/ 0 h 99"/>
                <a:gd name="T2" fmla="*/ 72 w 148"/>
                <a:gd name="T3" fmla="*/ 97 h 99"/>
                <a:gd name="T4" fmla="*/ 0 w 148"/>
                <a:gd name="T5" fmla="*/ 0 h 99"/>
                <a:gd name="T6" fmla="*/ 0 w 148"/>
                <a:gd name="T7" fmla="*/ 2 h 99"/>
                <a:gd name="T8" fmla="*/ 72 w 148"/>
                <a:gd name="T9" fmla="*/ 99 h 99"/>
                <a:gd name="T10" fmla="*/ 73 w 148"/>
                <a:gd name="T11" fmla="*/ 99 h 99"/>
                <a:gd name="T12" fmla="*/ 148 w 148"/>
                <a:gd name="T13" fmla="*/ 2 h 99"/>
                <a:gd name="T14" fmla="*/ 148 w 148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9">
                  <a:moveTo>
                    <a:pt x="148" y="0"/>
                  </a:moveTo>
                  <a:cubicBezTo>
                    <a:pt x="72" y="97"/>
                    <a:pt x="72" y="97"/>
                    <a:pt x="72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2" y="99"/>
                    <a:pt x="72" y="99"/>
                    <a:pt x="73" y="99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E9C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99957" y="4228498"/>
            <a:ext cx="1741501" cy="2002063"/>
            <a:chOff x="-2591081" y="3751264"/>
            <a:chExt cx="2917825" cy="3354388"/>
          </a:xfrm>
        </p:grpSpPr>
        <p:sp>
          <p:nvSpPr>
            <p:cNvPr id="28" name="Freeform 22"/>
            <p:cNvSpPr/>
            <p:nvPr/>
          </p:nvSpPr>
          <p:spPr bwMode="auto">
            <a:xfrm>
              <a:off x="-2591081" y="5780089"/>
              <a:ext cx="2917825" cy="1325563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9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9" y="264"/>
                    <a:pt x="0" y="352"/>
                  </a:cubicBezTo>
                  <a:cubicBezTo>
                    <a:pt x="389" y="352"/>
                    <a:pt x="389" y="352"/>
                    <a:pt x="389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9" y="264"/>
                    <a:pt x="741" y="161"/>
                    <a:pt x="710" y="133"/>
                  </a:cubicBezTo>
                  <a:cubicBezTo>
                    <a:pt x="690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9" name="Freeform 23"/>
            <p:cNvSpPr/>
            <p:nvPr/>
          </p:nvSpPr>
          <p:spPr bwMode="auto">
            <a:xfrm>
              <a:off x="-2591081" y="5780089"/>
              <a:ext cx="2917825" cy="1325563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9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9" y="264"/>
                    <a:pt x="0" y="352"/>
                  </a:cubicBezTo>
                  <a:cubicBezTo>
                    <a:pt x="389" y="352"/>
                    <a:pt x="389" y="352"/>
                    <a:pt x="389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9" y="264"/>
                    <a:pt x="741" y="161"/>
                    <a:pt x="710" y="133"/>
                  </a:cubicBezTo>
                  <a:cubicBezTo>
                    <a:pt x="690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0" name="Freeform 24"/>
            <p:cNvSpPr/>
            <p:nvPr/>
          </p:nvSpPr>
          <p:spPr bwMode="auto">
            <a:xfrm>
              <a:off x="-1446493" y="4829176"/>
              <a:ext cx="628650" cy="1312863"/>
            </a:xfrm>
            <a:custGeom>
              <a:avLst/>
              <a:gdLst>
                <a:gd name="T0" fmla="*/ 0 w 167"/>
                <a:gd name="T1" fmla="*/ 103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3 h 349"/>
                <a:gd name="T12" fmla="*/ 0 w 167"/>
                <a:gd name="T13" fmla="*/ 10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3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3"/>
                    <a:pt x="167" y="103"/>
                    <a:pt x="167" y="103"/>
                  </a:cubicBezTo>
                  <a:cubicBezTo>
                    <a:pt x="167" y="0"/>
                    <a:pt x="0" y="0"/>
                    <a:pt x="0" y="103"/>
                  </a:cubicBezTo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1" name="Freeform 25"/>
            <p:cNvSpPr/>
            <p:nvPr/>
          </p:nvSpPr>
          <p:spPr bwMode="auto">
            <a:xfrm>
              <a:off x="-1859243" y="4745039"/>
              <a:ext cx="263525" cy="384175"/>
            </a:xfrm>
            <a:custGeom>
              <a:avLst/>
              <a:gdLst>
                <a:gd name="T0" fmla="*/ 20 w 70"/>
                <a:gd name="T1" fmla="*/ 5 h 102"/>
                <a:gd name="T2" fmla="*/ 62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5" y="0"/>
                    <a:pt x="53" y="17"/>
                    <a:pt x="62" y="42"/>
                  </a:cubicBezTo>
                  <a:cubicBezTo>
                    <a:pt x="70" y="68"/>
                    <a:pt x="65" y="92"/>
                    <a:pt x="50" y="97"/>
                  </a:cubicBezTo>
                  <a:cubicBezTo>
                    <a:pt x="35" y="102"/>
                    <a:pt x="17" y="85"/>
                    <a:pt x="8" y="60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2" name="Freeform 26"/>
            <p:cNvSpPr/>
            <p:nvPr/>
          </p:nvSpPr>
          <p:spPr bwMode="auto">
            <a:xfrm>
              <a:off x="-668618" y="4745039"/>
              <a:ext cx="263525" cy="384175"/>
            </a:xfrm>
            <a:custGeom>
              <a:avLst/>
              <a:gdLst>
                <a:gd name="T0" fmla="*/ 50 w 70"/>
                <a:gd name="T1" fmla="*/ 5 h 102"/>
                <a:gd name="T2" fmla="*/ 8 w 70"/>
                <a:gd name="T3" fmla="*/ 42 h 102"/>
                <a:gd name="T4" fmla="*/ 20 w 70"/>
                <a:gd name="T5" fmla="*/ 97 h 102"/>
                <a:gd name="T6" fmla="*/ 61 w 70"/>
                <a:gd name="T7" fmla="*/ 60 h 102"/>
                <a:gd name="T8" fmla="*/ 5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5" y="0"/>
                    <a:pt x="16" y="17"/>
                    <a:pt x="8" y="42"/>
                  </a:cubicBezTo>
                  <a:cubicBezTo>
                    <a:pt x="0" y="68"/>
                    <a:pt x="5" y="92"/>
                    <a:pt x="20" y="97"/>
                  </a:cubicBezTo>
                  <a:cubicBezTo>
                    <a:pt x="34" y="102"/>
                    <a:pt x="53" y="85"/>
                    <a:pt x="61" y="60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3" name="Freeform 27"/>
            <p:cNvSpPr/>
            <p:nvPr/>
          </p:nvSpPr>
          <p:spPr bwMode="auto">
            <a:xfrm>
              <a:off x="-1565556" y="6084889"/>
              <a:ext cx="825500" cy="1020763"/>
            </a:xfrm>
            <a:custGeom>
              <a:avLst/>
              <a:gdLst>
                <a:gd name="T0" fmla="*/ 116 w 220"/>
                <a:gd name="T1" fmla="*/ 0 h 271"/>
                <a:gd name="T2" fmla="*/ 0 w 220"/>
                <a:gd name="T3" fmla="*/ 35 h 271"/>
                <a:gd name="T4" fmla="*/ 44 w 220"/>
                <a:gd name="T5" fmla="*/ 271 h 271"/>
                <a:gd name="T6" fmla="*/ 202 w 220"/>
                <a:gd name="T7" fmla="*/ 271 h 271"/>
                <a:gd name="T8" fmla="*/ 220 w 220"/>
                <a:gd name="T9" fmla="*/ 36 h 271"/>
                <a:gd name="T10" fmla="*/ 116 w 220"/>
                <a:gd name="T1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271">
                  <a:moveTo>
                    <a:pt x="116" y="0"/>
                  </a:moveTo>
                  <a:cubicBezTo>
                    <a:pt x="116" y="0"/>
                    <a:pt x="0" y="28"/>
                    <a:pt x="0" y="35"/>
                  </a:cubicBezTo>
                  <a:cubicBezTo>
                    <a:pt x="0" y="42"/>
                    <a:pt x="44" y="271"/>
                    <a:pt x="44" y="271"/>
                  </a:cubicBezTo>
                  <a:cubicBezTo>
                    <a:pt x="202" y="271"/>
                    <a:pt x="202" y="271"/>
                    <a:pt x="202" y="271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4" name="Freeform 28"/>
            <p:cNvSpPr/>
            <p:nvPr/>
          </p:nvSpPr>
          <p:spPr bwMode="auto">
            <a:xfrm>
              <a:off x="-1856068" y="5788026"/>
              <a:ext cx="549275" cy="1317625"/>
            </a:xfrm>
            <a:custGeom>
              <a:avLst/>
              <a:gdLst>
                <a:gd name="T0" fmla="*/ 258 w 346"/>
                <a:gd name="T1" fmla="*/ 0 h 830"/>
                <a:gd name="T2" fmla="*/ 258 w 346"/>
                <a:gd name="T3" fmla="*/ 90 h 830"/>
                <a:gd name="T4" fmla="*/ 346 w 346"/>
                <a:gd name="T5" fmla="*/ 830 h 830"/>
                <a:gd name="T6" fmla="*/ 197 w 346"/>
                <a:gd name="T7" fmla="*/ 830 h 830"/>
                <a:gd name="T8" fmla="*/ 36 w 346"/>
                <a:gd name="T9" fmla="*/ 500 h 830"/>
                <a:gd name="T10" fmla="*/ 190 w 346"/>
                <a:gd name="T11" fmla="*/ 398 h 830"/>
                <a:gd name="T12" fmla="*/ 0 w 346"/>
                <a:gd name="T13" fmla="*/ 308 h 830"/>
                <a:gd name="T14" fmla="*/ 176 w 346"/>
                <a:gd name="T15" fmla="*/ 38 h 830"/>
                <a:gd name="T16" fmla="*/ 258 w 346"/>
                <a:gd name="T17" fmla="*/ 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6" h="830">
                  <a:moveTo>
                    <a:pt x="258" y="0"/>
                  </a:moveTo>
                  <a:lnTo>
                    <a:pt x="258" y="90"/>
                  </a:lnTo>
                  <a:lnTo>
                    <a:pt x="346" y="830"/>
                  </a:lnTo>
                  <a:lnTo>
                    <a:pt x="197" y="830"/>
                  </a:lnTo>
                  <a:lnTo>
                    <a:pt x="36" y="500"/>
                  </a:lnTo>
                  <a:lnTo>
                    <a:pt x="190" y="398"/>
                  </a:lnTo>
                  <a:lnTo>
                    <a:pt x="0" y="308"/>
                  </a:lnTo>
                  <a:lnTo>
                    <a:pt x="176" y="38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5" name="Freeform 29"/>
            <p:cNvSpPr/>
            <p:nvPr/>
          </p:nvSpPr>
          <p:spPr bwMode="auto">
            <a:xfrm>
              <a:off x="-954368" y="5788026"/>
              <a:ext cx="544513" cy="1317625"/>
            </a:xfrm>
            <a:custGeom>
              <a:avLst/>
              <a:gdLst>
                <a:gd name="T0" fmla="*/ 86 w 343"/>
                <a:gd name="T1" fmla="*/ 0 h 830"/>
                <a:gd name="T2" fmla="*/ 86 w 343"/>
                <a:gd name="T3" fmla="*/ 90 h 830"/>
                <a:gd name="T4" fmla="*/ 0 w 343"/>
                <a:gd name="T5" fmla="*/ 830 h 830"/>
                <a:gd name="T6" fmla="*/ 147 w 343"/>
                <a:gd name="T7" fmla="*/ 830 h 830"/>
                <a:gd name="T8" fmla="*/ 308 w 343"/>
                <a:gd name="T9" fmla="*/ 500 h 830"/>
                <a:gd name="T10" fmla="*/ 154 w 343"/>
                <a:gd name="T11" fmla="*/ 398 h 830"/>
                <a:gd name="T12" fmla="*/ 343 w 343"/>
                <a:gd name="T13" fmla="*/ 308 h 830"/>
                <a:gd name="T14" fmla="*/ 190 w 343"/>
                <a:gd name="T15" fmla="*/ 48 h 830"/>
                <a:gd name="T16" fmla="*/ 86 w 343"/>
                <a:gd name="T17" fmla="*/ 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3" h="830">
                  <a:moveTo>
                    <a:pt x="86" y="0"/>
                  </a:moveTo>
                  <a:lnTo>
                    <a:pt x="86" y="90"/>
                  </a:lnTo>
                  <a:lnTo>
                    <a:pt x="0" y="830"/>
                  </a:lnTo>
                  <a:lnTo>
                    <a:pt x="147" y="830"/>
                  </a:lnTo>
                  <a:lnTo>
                    <a:pt x="308" y="500"/>
                  </a:lnTo>
                  <a:lnTo>
                    <a:pt x="154" y="398"/>
                  </a:lnTo>
                  <a:lnTo>
                    <a:pt x="343" y="308"/>
                  </a:lnTo>
                  <a:lnTo>
                    <a:pt x="190" y="4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6" name="Freeform 30"/>
            <p:cNvSpPr/>
            <p:nvPr/>
          </p:nvSpPr>
          <p:spPr bwMode="auto">
            <a:xfrm>
              <a:off x="-1265518" y="6084889"/>
              <a:ext cx="269875" cy="263525"/>
            </a:xfrm>
            <a:custGeom>
              <a:avLst/>
              <a:gdLst>
                <a:gd name="T0" fmla="*/ 0 w 72"/>
                <a:gd name="T1" fmla="*/ 39 h 70"/>
                <a:gd name="T2" fmla="*/ 20 w 72"/>
                <a:gd name="T3" fmla="*/ 70 h 70"/>
                <a:gd name="T4" fmla="*/ 51 w 72"/>
                <a:gd name="T5" fmla="*/ 70 h 70"/>
                <a:gd name="T6" fmla="*/ 72 w 72"/>
                <a:gd name="T7" fmla="*/ 39 h 70"/>
                <a:gd name="T8" fmla="*/ 36 w 72"/>
                <a:gd name="T9" fmla="*/ 0 h 70"/>
                <a:gd name="T10" fmla="*/ 0 w 72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0" y="70"/>
                    <a:pt x="20" y="70"/>
                    <a:pt x="20" y="70"/>
                  </a:cubicBezTo>
                  <a:cubicBezTo>
                    <a:pt x="31" y="70"/>
                    <a:pt x="41" y="70"/>
                    <a:pt x="51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7" name="Freeform 31"/>
            <p:cNvSpPr/>
            <p:nvPr/>
          </p:nvSpPr>
          <p:spPr bwMode="auto">
            <a:xfrm>
              <a:off x="-1298856" y="6348414"/>
              <a:ext cx="333375" cy="757238"/>
            </a:xfrm>
            <a:custGeom>
              <a:avLst/>
              <a:gdLst>
                <a:gd name="T0" fmla="*/ 68 w 210"/>
                <a:gd name="T1" fmla="*/ 0 h 477"/>
                <a:gd name="T2" fmla="*/ 0 w 210"/>
                <a:gd name="T3" fmla="*/ 477 h 477"/>
                <a:gd name="T4" fmla="*/ 210 w 210"/>
                <a:gd name="T5" fmla="*/ 477 h 477"/>
                <a:gd name="T6" fmla="*/ 142 w 210"/>
                <a:gd name="T7" fmla="*/ 0 h 477"/>
                <a:gd name="T8" fmla="*/ 68 w 210"/>
                <a:gd name="T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477">
                  <a:moveTo>
                    <a:pt x="68" y="0"/>
                  </a:moveTo>
                  <a:lnTo>
                    <a:pt x="0" y="477"/>
                  </a:lnTo>
                  <a:lnTo>
                    <a:pt x="210" y="477"/>
                  </a:lnTo>
                  <a:lnTo>
                    <a:pt x="142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8" name="Freeform 32"/>
            <p:cNvSpPr/>
            <p:nvPr/>
          </p:nvSpPr>
          <p:spPr bwMode="auto">
            <a:xfrm>
              <a:off x="-1298856" y="6348414"/>
              <a:ext cx="333375" cy="757238"/>
            </a:xfrm>
            <a:custGeom>
              <a:avLst/>
              <a:gdLst>
                <a:gd name="T0" fmla="*/ 68 w 210"/>
                <a:gd name="T1" fmla="*/ 0 h 477"/>
                <a:gd name="T2" fmla="*/ 0 w 210"/>
                <a:gd name="T3" fmla="*/ 477 h 477"/>
                <a:gd name="T4" fmla="*/ 210 w 210"/>
                <a:gd name="T5" fmla="*/ 477 h 477"/>
                <a:gd name="T6" fmla="*/ 142 w 210"/>
                <a:gd name="T7" fmla="*/ 0 h 477"/>
                <a:gd name="T8" fmla="*/ 68 w 210"/>
                <a:gd name="T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477">
                  <a:moveTo>
                    <a:pt x="68" y="0"/>
                  </a:moveTo>
                  <a:lnTo>
                    <a:pt x="0" y="477"/>
                  </a:lnTo>
                  <a:lnTo>
                    <a:pt x="210" y="477"/>
                  </a:lnTo>
                  <a:lnTo>
                    <a:pt x="142" y="0"/>
                  </a:lnTo>
                  <a:lnTo>
                    <a:pt x="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9" name="Freeform 33"/>
            <p:cNvSpPr/>
            <p:nvPr/>
          </p:nvSpPr>
          <p:spPr bwMode="auto">
            <a:xfrm>
              <a:off x="-1471893" y="5694364"/>
              <a:ext cx="341313" cy="661988"/>
            </a:xfrm>
            <a:custGeom>
              <a:avLst/>
              <a:gdLst>
                <a:gd name="T0" fmla="*/ 16 w 215"/>
                <a:gd name="T1" fmla="*/ 0 h 417"/>
                <a:gd name="T2" fmla="*/ 0 w 215"/>
                <a:gd name="T3" fmla="*/ 66 h 417"/>
                <a:gd name="T4" fmla="*/ 47 w 215"/>
                <a:gd name="T5" fmla="*/ 417 h 417"/>
                <a:gd name="T6" fmla="*/ 215 w 215"/>
                <a:gd name="T7" fmla="*/ 246 h 417"/>
                <a:gd name="T8" fmla="*/ 16 w 215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417">
                  <a:moveTo>
                    <a:pt x="16" y="0"/>
                  </a:moveTo>
                  <a:lnTo>
                    <a:pt x="0" y="66"/>
                  </a:lnTo>
                  <a:lnTo>
                    <a:pt x="47" y="417"/>
                  </a:lnTo>
                  <a:lnTo>
                    <a:pt x="215" y="24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0" name="Freeform 34"/>
            <p:cNvSpPr/>
            <p:nvPr/>
          </p:nvSpPr>
          <p:spPr bwMode="auto">
            <a:xfrm>
              <a:off x="-1471893" y="5694364"/>
              <a:ext cx="341313" cy="661988"/>
            </a:xfrm>
            <a:custGeom>
              <a:avLst/>
              <a:gdLst>
                <a:gd name="T0" fmla="*/ 16 w 215"/>
                <a:gd name="T1" fmla="*/ 0 h 417"/>
                <a:gd name="T2" fmla="*/ 0 w 215"/>
                <a:gd name="T3" fmla="*/ 66 h 417"/>
                <a:gd name="T4" fmla="*/ 47 w 215"/>
                <a:gd name="T5" fmla="*/ 417 h 417"/>
                <a:gd name="T6" fmla="*/ 215 w 215"/>
                <a:gd name="T7" fmla="*/ 246 h 417"/>
                <a:gd name="T8" fmla="*/ 16 w 215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417">
                  <a:moveTo>
                    <a:pt x="16" y="0"/>
                  </a:moveTo>
                  <a:lnTo>
                    <a:pt x="0" y="66"/>
                  </a:lnTo>
                  <a:lnTo>
                    <a:pt x="47" y="417"/>
                  </a:lnTo>
                  <a:lnTo>
                    <a:pt x="215" y="246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1" name="Freeform 35"/>
            <p:cNvSpPr/>
            <p:nvPr/>
          </p:nvSpPr>
          <p:spPr bwMode="auto">
            <a:xfrm>
              <a:off x="-1446493" y="5562601"/>
              <a:ext cx="628650" cy="217488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4 w 167"/>
                <a:gd name="T5" fmla="*/ 58 h 58"/>
                <a:gd name="T6" fmla="*/ 86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4" y="58"/>
                  </a:cubicBezTo>
                  <a:cubicBezTo>
                    <a:pt x="84" y="58"/>
                    <a:pt x="85" y="58"/>
                    <a:pt x="86" y="58"/>
                  </a:cubicBezTo>
                  <a:cubicBezTo>
                    <a:pt x="126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CA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2" name="Freeform 36"/>
            <p:cNvSpPr/>
            <p:nvPr/>
          </p:nvSpPr>
          <p:spPr bwMode="auto">
            <a:xfrm>
              <a:off x="-1892581" y="3751264"/>
              <a:ext cx="1603375" cy="1603375"/>
            </a:xfrm>
            <a:custGeom>
              <a:avLst/>
              <a:gdLst>
                <a:gd name="T0" fmla="*/ 335 w 427"/>
                <a:gd name="T1" fmla="*/ 61 h 426"/>
                <a:gd name="T2" fmla="*/ 403 w 427"/>
                <a:gd name="T3" fmla="*/ 129 h 426"/>
                <a:gd name="T4" fmla="*/ 207 w 427"/>
                <a:gd name="T5" fmla="*/ 424 h 426"/>
                <a:gd name="T6" fmla="*/ 33 w 427"/>
                <a:gd name="T7" fmla="*/ 332 h 426"/>
                <a:gd name="T8" fmla="*/ 50 w 427"/>
                <a:gd name="T9" fmla="*/ 82 h 426"/>
                <a:gd name="T10" fmla="*/ 335 w 427"/>
                <a:gd name="T11" fmla="*/ 61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426">
                  <a:moveTo>
                    <a:pt x="335" y="61"/>
                  </a:moveTo>
                  <a:cubicBezTo>
                    <a:pt x="373" y="67"/>
                    <a:pt x="394" y="94"/>
                    <a:pt x="403" y="129"/>
                  </a:cubicBezTo>
                  <a:cubicBezTo>
                    <a:pt x="427" y="222"/>
                    <a:pt x="377" y="422"/>
                    <a:pt x="207" y="424"/>
                  </a:cubicBezTo>
                  <a:cubicBezTo>
                    <a:pt x="119" y="426"/>
                    <a:pt x="56" y="403"/>
                    <a:pt x="33" y="332"/>
                  </a:cubicBezTo>
                  <a:cubicBezTo>
                    <a:pt x="10" y="261"/>
                    <a:pt x="0" y="146"/>
                    <a:pt x="50" y="82"/>
                  </a:cubicBezTo>
                  <a:cubicBezTo>
                    <a:pt x="113" y="1"/>
                    <a:pt x="246" y="0"/>
                    <a:pt x="335" y="6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3" name="Freeform 37"/>
            <p:cNvSpPr/>
            <p:nvPr/>
          </p:nvSpPr>
          <p:spPr bwMode="auto">
            <a:xfrm>
              <a:off x="-2095781" y="3929064"/>
              <a:ext cx="1927225" cy="1779588"/>
            </a:xfrm>
            <a:custGeom>
              <a:avLst/>
              <a:gdLst>
                <a:gd name="T0" fmla="*/ 257 w 513"/>
                <a:gd name="T1" fmla="*/ 0 h 473"/>
                <a:gd name="T2" fmla="*/ 115 w 513"/>
                <a:gd name="T3" fmla="*/ 378 h 473"/>
                <a:gd name="T4" fmla="*/ 257 w 513"/>
                <a:gd name="T5" fmla="*/ 473 h 473"/>
                <a:gd name="T6" fmla="*/ 398 w 513"/>
                <a:gd name="T7" fmla="*/ 378 h 473"/>
                <a:gd name="T8" fmla="*/ 257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7" y="0"/>
                  </a:moveTo>
                  <a:cubicBezTo>
                    <a:pt x="0" y="0"/>
                    <a:pt x="99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4" name="Freeform 38"/>
            <p:cNvSpPr/>
            <p:nvPr/>
          </p:nvSpPr>
          <p:spPr bwMode="auto">
            <a:xfrm>
              <a:off x="-1944968" y="3883026"/>
              <a:ext cx="1619250" cy="1054100"/>
            </a:xfrm>
            <a:custGeom>
              <a:avLst/>
              <a:gdLst>
                <a:gd name="T0" fmla="*/ 93 w 431"/>
                <a:gd name="T1" fmla="*/ 122 h 280"/>
                <a:gd name="T2" fmla="*/ 215 w 431"/>
                <a:gd name="T3" fmla="*/ 126 h 280"/>
                <a:gd name="T4" fmla="*/ 392 w 431"/>
                <a:gd name="T5" fmla="*/ 247 h 280"/>
                <a:gd name="T6" fmla="*/ 223 w 431"/>
                <a:gd name="T7" fmla="*/ 7 h 280"/>
                <a:gd name="T8" fmla="*/ 44 w 431"/>
                <a:gd name="T9" fmla="*/ 280 h 280"/>
                <a:gd name="T10" fmla="*/ 93 w 431"/>
                <a:gd name="T11" fmla="*/ 122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1" h="280">
                  <a:moveTo>
                    <a:pt x="93" y="122"/>
                  </a:moveTo>
                  <a:cubicBezTo>
                    <a:pt x="138" y="150"/>
                    <a:pt x="174" y="109"/>
                    <a:pt x="215" y="126"/>
                  </a:cubicBezTo>
                  <a:cubicBezTo>
                    <a:pt x="256" y="144"/>
                    <a:pt x="368" y="59"/>
                    <a:pt x="392" y="247"/>
                  </a:cubicBezTo>
                  <a:cubicBezTo>
                    <a:pt x="431" y="110"/>
                    <a:pt x="372" y="13"/>
                    <a:pt x="223" y="7"/>
                  </a:cubicBezTo>
                  <a:cubicBezTo>
                    <a:pt x="64" y="0"/>
                    <a:pt x="0" y="145"/>
                    <a:pt x="44" y="280"/>
                  </a:cubicBezTo>
                  <a:cubicBezTo>
                    <a:pt x="41" y="206"/>
                    <a:pt x="59" y="159"/>
                    <a:pt x="93" y="122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5" name="Freeform 39"/>
            <p:cNvSpPr/>
            <p:nvPr/>
          </p:nvSpPr>
          <p:spPr bwMode="auto">
            <a:xfrm>
              <a:off x="-1611593" y="4256089"/>
              <a:ext cx="612775" cy="153988"/>
            </a:xfrm>
            <a:custGeom>
              <a:avLst/>
              <a:gdLst>
                <a:gd name="T0" fmla="*/ 0 w 163"/>
                <a:gd name="T1" fmla="*/ 11 h 41"/>
                <a:gd name="T2" fmla="*/ 58 w 163"/>
                <a:gd name="T3" fmla="*/ 40 h 41"/>
                <a:gd name="T4" fmla="*/ 104 w 163"/>
                <a:gd name="T5" fmla="*/ 34 h 41"/>
                <a:gd name="T6" fmla="*/ 162 w 163"/>
                <a:gd name="T7" fmla="*/ 9 h 41"/>
                <a:gd name="T8" fmla="*/ 161 w 163"/>
                <a:gd name="T9" fmla="*/ 5 h 41"/>
                <a:gd name="T10" fmla="*/ 73 w 163"/>
                <a:gd name="T11" fmla="*/ 26 h 41"/>
                <a:gd name="T12" fmla="*/ 3 w 163"/>
                <a:gd name="T13" fmla="*/ 10 h 41"/>
                <a:gd name="T14" fmla="*/ 0 w 163"/>
                <a:gd name="T15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41">
                  <a:moveTo>
                    <a:pt x="0" y="11"/>
                  </a:moveTo>
                  <a:cubicBezTo>
                    <a:pt x="1" y="35"/>
                    <a:pt x="41" y="38"/>
                    <a:pt x="58" y="40"/>
                  </a:cubicBezTo>
                  <a:cubicBezTo>
                    <a:pt x="74" y="41"/>
                    <a:pt x="89" y="38"/>
                    <a:pt x="104" y="34"/>
                  </a:cubicBezTo>
                  <a:cubicBezTo>
                    <a:pt x="123" y="28"/>
                    <a:pt x="147" y="22"/>
                    <a:pt x="162" y="9"/>
                  </a:cubicBezTo>
                  <a:cubicBezTo>
                    <a:pt x="163" y="8"/>
                    <a:pt x="163" y="5"/>
                    <a:pt x="161" y="5"/>
                  </a:cubicBezTo>
                  <a:cubicBezTo>
                    <a:pt x="132" y="0"/>
                    <a:pt x="102" y="24"/>
                    <a:pt x="73" y="26"/>
                  </a:cubicBezTo>
                  <a:cubicBezTo>
                    <a:pt x="50" y="28"/>
                    <a:pt x="20" y="25"/>
                    <a:pt x="3" y="10"/>
                  </a:cubicBezTo>
                  <a:cubicBezTo>
                    <a:pt x="2" y="9"/>
                    <a:pt x="0" y="10"/>
                    <a:pt x="0" y="1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6" name="Freeform 40"/>
            <p:cNvSpPr>
              <a:spLocks noEditPoints="1"/>
            </p:cNvSpPr>
            <p:nvPr/>
          </p:nvSpPr>
          <p:spPr bwMode="auto">
            <a:xfrm>
              <a:off x="-1716368" y="4730751"/>
              <a:ext cx="1182688" cy="433388"/>
            </a:xfrm>
            <a:custGeom>
              <a:avLst/>
              <a:gdLst>
                <a:gd name="T0" fmla="*/ 235 w 315"/>
                <a:gd name="T1" fmla="*/ 114 h 115"/>
                <a:gd name="T2" fmla="*/ 240 w 315"/>
                <a:gd name="T3" fmla="*/ 114 h 115"/>
                <a:gd name="T4" fmla="*/ 296 w 315"/>
                <a:gd name="T5" fmla="*/ 68 h 115"/>
                <a:gd name="T6" fmla="*/ 308 w 315"/>
                <a:gd name="T7" fmla="*/ 30 h 115"/>
                <a:gd name="T8" fmla="*/ 314 w 315"/>
                <a:gd name="T9" fmla="*/ 16 h 115"/>
                <a:gd name="T10" fmla="*/ 306 w 315"/>
                <a:gd name="T11" fmla="*/ 6 h 115"/>
                <a:gd name="T12" fmla="*/ 237 w 315"/>
                <a:gd name="T13" fmla="*/ 2 h 115"/>
                <a:gd name="T14" fmla="*/ 237 w 315"/>
                <a:gd name="T15" fmla="*/ 9 h 115"/>
                <a:gd name="T16" fmla="*/ 284 w 315"/>
                <a:gd name="T17" fmla="*/ 14 h 115"/>
                <a:gd name="T18" fmla="*/ 282 w 315"/>
                <a:gd name="T19" fmla="*/ 85 h 115"/>
                <a:gd name="T20" fmla="*/ 235 w 315"/>
                <a:gd name="T21" fmla="*/ 108 h 115"/>
                <a:gd name="T22" fmla="*/ 235 w 315"/>
                <a:gd name="T23" fmla="*/ 114 h 115"/>
                <a:gd name="T24" fmla="*/ 157 w 315"/>
                <a:gd name="T25" fmla="*/ 16 h 115"/>
                <a:gd name="T26" fmla="*/ 83 w 315"/>
                <a:gd name="T27" fmla="*/ 3 h 115"/>
                <a:gd name="T28" fmla="*/ 78 w 315"/>
                <a:gd name="T29" fmla="*/ 2 h 115"/>
                <a:gd name="T30" fmla="*/ 77 w 315"/>
                <a:gd name="T31" fmla="*/ 9 h 115"/>
                <a:gd name="T32" fmla="*/ 130 w 315"/>
                <a:gd name="T33" fmla="*/ 27 h 115"/>
                <a:gd name="T34" fmla="*/ 99 w 315"/>
                <a:gd name="T35" fmla="*/ 103 h 115"/>
                <a:gd name="T36" fmla="*/ 76 w 315"/>
                <a:gd name="T37" fmla="*/ 108 h 115"/>
                <a:gd name="T38" fmla="*/ 75 w 315"/>
                <a:gd name="T39" fmla="*/ 114 h 115"/>
                <a:gd name="T40" fmla="*/ 129 w 315"/>
                <a:gd name="T41" fmla="*/ 80 h 115"/>
                <a:gd name="T42" fmla="*/ 157 w 315"/>
                <a:gd name="T43" fmla="*/ 41 h 115"/>
                <a:gd name="T44" fmla="*/ 182 w 315"/>
                <a:gd name="T45" fmla="*/ 79 h 115"/>
                <a:gd name="T46" fmla="*/ 235 w 315"/>
                <a:gd name="T47" fmla="*/ 114 h 115"/>
                <a:gd name="T48" fmla="*/ 235 w 315"/>
                <a:gd name="T49" fmla="*/ 108 h 115"/>
                <a:gd name="T50" fmla="*/ 211 w 315"/>
                <a:gd name="T51" fmla="*/ 103 h 115"/>
                <a:gd name="T52" fmla="*/ 185 w 315"/>
                <a:gd name="T53" fmla="*/ 27 h 115"/>
                <a:gd name="T54" fmla="*/ 237 w 315"/>
                <a:gd name="T55" fmla="*/ 9 h 115"/>
                <a:gd name="T56" fmla="*/ 237 w 315"/>
                <a:gd name="T57" fmla="*/ 2 h 115"/>
                <a:gd name="T58" fmla="*/ 232 w 315"/>
                <a:gd name="T59" fmla="*/ 2 h 115"/>
                <a:gd name="T60" fmla="*/ 157 w 315"/>
                <a:gd name="T61" fmla="*/ 16 h 115"/>
                <a:gd name="T62" fmla="*/ 78 w 315"/>
                <a:gd name="T63" fmla="*/ 2 h 115"/>
                <a:gd name="T64" fmla="*/ 10 w 315"/>
                <a:gd name="T65" fmla="*/ 6 h 115"/>
                <a:gd name="T66" fmla="*/ 0 w 315"/>
                <a:gd name="T67" fmla="*/ 17 h 115"/>
                <a:gd name="T68" fmla="*/ 5 w 315"/>
                <a:gd name="T69" fmla="*/ 31 h 115"/>
                <a:gd name="T70" fmla="*/ 15 w 315"/>
                <a:gd name="T71" fmla="*/ 69 h 115"/>
                <a:gd name="T72" fmla="*/ 69 w 315"/>
                <a:gd name="T73" fmla="*/ 114 h 115"/>
                <a:gd name="T74" fmla="*/ 75 w 315"/>
                <a:gd name="T75" fmla="*/ 114 h 115"/>
                <a:gd name="T76" fmla="*/ 76 w 315"/>
                <a:gd name="T77" fmla="*/ 108 h 115"/>
                <a:gd name="T78" fmla="*/ 28 w 315"/>
                <a:gd name="T79" fmla="*/ 86 h 115"/>
                <a:gd name="T80" fmla="*/ 31 w 315"/>
                <a:gd name="T81" fmla="*/ 15 h 115"/>
                <a:gd name="T82" fmla="*/ 77 w 315"/>
                <a:gd name="T83" fmla="*/ 9 h 115"/>
                <a:gd name="T84" fmla="*/ 78 w 315"/>
                <a:gd name="T85" fmla="*/ 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5" h="115">
                  <a:moveTo>
                    <a:pt x="235" y="114"/>
                  </a:moveTo>
                  <a:cubicBezTo>
                    <a:pt x="237" y="114"/>
                    <a:pt x="238" y="114"/>
                    <a:pt x="240" y="114"/>
                  </a:cubicBezTo>
                  <a:cubicBezTo>
                    <a:pt x="281" y="110"/>
                    <a:pt x="292" y="92"/>
                    <a:pt x="296" y="68"/>
                  </a:cubicBezTo>
                  <a:cubicBezTo>
                    <a:pt x="301" y="42"/>
                    <a:pt x="302" y="33"/>
                    <a:pt x="308" y="30"/>
                  </a:cubicBezTo>
                  <a:cubicBezTo>
                    <a:pt x="313" y="29"/>
                    <a:pt x="315" y="23"/>
                    <a:pt x="314" y="16"/>
                  </a:cubicBezTo>
                  <a:cubicBezTo>
                    <a:pt x="314" y="9"/>
                    <a:pt x="314" y="9"/>
                    <a:pt x="306" y="6"/>
                  </a:cubicBezTo>
                  <a:cubicBezTo>
                    <a:pt x="299" y="4"/>
                    <a:pt x="264" y="0"/>
                    <a:pt x="237" y="2"/>
                  </a:cubicBezTo>
                  <a:cubicBezTo>
                    <a:pt x="237" y="9"/>
                    <a:pt x="237" y="9"/>
                    <a:pt x="237" y="9"/>
                  </a:cubicBezTo>
                  <a:cubicBezTo>
                    <a:pt x="258" y="8"/>
                    <a:pt x="278" y="10"/>
                    <a:pt x="284" y="14"/>
                  </a:cubicBezTo>
                  <a:cubicBezTo>
                    <a:pt x="298" y="23"/>
                    <a:pt x="294" y="65"/>
                    <a:pt x="282" y="85"/>
                  </a:cubicBezTo>
                  <a:cubicBezTo>
                    <a:pt x="275" y="100"/>
                    <a:pt x="254" y="107"/>
                    <a:pt x="235" y="108"/>
                  </a:cubicBezTo>
                  <a:lnTo>
                    <a:pt x="235" y="114"/>
                  </a:lnTo>
                  <a:close/>
                  <a:moveTo>
                    <a:pt x="157" y="16"/>
                  </a:moveTo>
                  <a:cubicBezTo>
                    <a:pt x="148" y="16"/>
                    <a:pt x="110" y="5"/>
                    <a:pt x="83" y="3"/>
                  </a:cubicBezTo>
                  <a:cubicBezTo>
                    <a:pt x="82" y="3"/>
                    <a:pt x="80" y="2"/>
                    <a:pt x="78" y="2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99" y="10"/>
                    <a:pt x="122" y="15"/>
                    <a:pt x="130" y="27"/>
                  </a:cubicBezTo>
                  <a:cubicBezTo>
                    <a:pt x="142" y="46"/>
                    <a:pt x="119" y="93"/>
                    <a:pt x="99" y="103"/>
                  </a:cubicBezTo>
                  <a:cubicBezTo>
                    <a:pt x="93" y="106"/>
                    <a:pt x="84" y="108"/>
                    <a:pt x="76" y="108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112" y="115"/>
                    <a:pt x="125" y="89"/>
                    <a:pt x="129" y="80"/>
                  </a:cubicBezTo>
                  <a:cubicBezTo>
                    <a:pt x="138" y="64"/>
                    <a:pt x="136" y="41"/>
                    <a:pt x="157" y="41"/>
                  </a:cubicBezTo>
                  <a:cubicBezTo>
                    <a:pt x="177" y="41"/>
                    <a:pt x="175" y="63"/>
                    <a:pt x="182" y="79"/>
                  </a:cubicBezTo>
                  <a:cubicBezTo>
                    <a:pt x="186" y="88"/>
                    <a:pt x="198" y="115"/>
                    <a:pt x="235" y="114"/>
                  </a:cubicBezTo>
                  <a:cubicBezTo>
                    <a:pt x="235" y="108"/>
                    <a:pt x="235" y="108"/>
                    <a:pt x="235" y="108"/>
                  </a:cubicBezTo>
                  <a:cubicBezTo>
                    <a:pt x="226" y="108"/>
                    <a:pt x="217" y="106"/>
                    <a:pt x="211" y="103"/>
                  </a:cubicBezTo>
                  <a:cubicBezTo>
                    <a:pt x="191" y="92"/>
                    <a:pt x="171" y="46"/>
                    <a:pt x="185" y="27"/>
                  </a:cubicBezTo>
                  <a:cubicBezTo>
                    <a:pt x="193" y="15"/>
                    <a:pt x="215" y="10"/>
                    <a:pt x="237" y="9"/>
                  </a:cubicBezTo>
                  <a:cubicBezTo>
                    <a:pt x="237" y="2"/>
                    <a:pt x="237" y="2"/>
                    <a:pt x="237" y="2"/>
                  </a:cubicBezTo>
                  <a:cubicBezTo>
                    <a:pt x="235" y="2"/>
                    <a:pt x="234" y="2"/>
                    <a:pt x="232" y="2"/>
                  </a:cubicBezTo>
                  <a:cubicBezTo>
                    <a:pt x="208" y="5"/>
                    <a:pt x="179" y="15"/>
                    <a:pt x="157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5" y="31"/>
                  </a:cubicBezTo>
                  <a:cubicBezTo>
                    <a:pt x="12" y="34"/>
                    <a:pt x="12" y="43"/>
                    <a:pt x="15" y="69"/>
                  </a:cubicBezTo>
                  <a:cubicBezTo>
                    <a:pt x="19" y="92"/>
                    <a:pt x="28" y="111"/>
                    <a:pt x="69" y="114"/>
                  </a:cubicBezTo>
                  <a:cubicBezTo>
                    <a:pt x="71" y="114"/>
                    <a:pt x="73" y="114"/>
                    <a:pt x="75" y="114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5" y="101"/>
                    <a:pt x="28" y="86"/>
                  </a:cubicBezTo>
                  <a:cubicBezTo>
                    <a:pt x="18" y="65"/>
                    <a:pt x="17" y="24"/>
                    <a:pt x="31" y="15"/>
                  </a:cubicBezTo>
                  <a:cubicBezTo>
                    <a:pt x="37" y="11"/>
                    <a:pt x="57" y="8"/>
                    <a:pt x="77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7" name="Freeform 41"/>
            <p:cNvSpPr/>
            <p:nvPr/>
          </p:nvSpPr>
          <p:spPr bwMode="auto">
            <a:xfrm>
              <a:off x="-1130581" y="5694364"/>
              <a:ext cx="334963" cy="669925"/>
            </a:xfrm>
            <a:custGeom>
              <a:avLst/>
              <a:gdLst>
                <a:gd name="T0" fmla="*/ 197 w 211"/>
                <a:gd name="T1" fmla="*/ 0 h 422"/>
                <a:gd name="T2" fmla="*/ 211 w 211"/>
                <a:gd name="T3" fmla="*/ 66 h 422"/>
                <a:gd name="T4" fmla="*/ 166 w 211"/>
                <a:gd name="T5" fmla="*/ 422 h 422"/>
                <a:gd name="T6" fmla="*/ 0 w 211"/>
                <a:gd name="T7" fmla="*/ 246 h 422"/>
                <a:gd name="T8" fmla="*/ 197 w 211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422">
                  <a:moveTo>
                    <a:pt x="197" y="0"/>
                  </a:moveTo>
                  <a:lnTo>
                    <a:pt x="211" y="66"/>
                  </a:lnTo>
                  <a:lnTo>
                    <a:pt x="166" y="422"/>
                  </a:lnTo>
                  <a:lnTo>
                    <a:pt x="0" y="246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8" name="Freeform 42"/>
            <p:cNvSpPr/>
            <p:nvPr/>
          </p:nvSpPr>
          <p:spPr bwMode="auto">
            <a:xfrm>
              <a:off x="-1130581" y="5694364"/>
              <a:ext cx="334963" cy="669925"/>
            </a:xfrm>
            <a:custGeom>
              <a:avLst/>
              <a:gdLst>
                <a:gd name="T0" fmla="*/ 197 w 211"/>
                <a:gd name="T1" fmla="*/ 0 h 422"/>
                <a:gd name="T2" fmla="*/ 211 w 211"/>
                <a:gd name="T3" fmla="*/ 66 h 422"/>
                <a:gd name="T4" fmla="*/ 166 w 211"/>
                <a:gd name="T5" fmla="*/ 422 h 422"/>
                <a:gd name="T6" fmla="*/ 0 w 211"/>
                <a:gd name="T7" fmla="*/ 246 h 422"/>
                <a:gd name="T8" fmla="*/ 197 w 211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422">
                  <a:moveTo>
                    <a:pt x="197" y="0"/>
                  </a:moveTo>
                  <a:lnTo>
                    <a:pt x="211" y="66"/>
                  </a:lnTo>
                  <a:lnTo>
                    <a:pt x="166" y="422"/>
                  </a:lnTo>
                  <a:lnTo>
                    <a:pt x="0" y="246"/>
                  </a:lnTo>
                  <a:lnTo>
                    <a:pt x="1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9" name="Freeform 43"/>
            <p:cNvSpPr/>
            <p:nvPr/>
          </p:nvSpPr>
          <p:spPr bwMode="auto">
            <a:xfrm>
              <a:off x="-1446493" y="5686426"/>
              <a:ext cx="628650" cy="398463"/>
            </a:xfrm>
            <a:custGeom>
              <a:avLst/>
              <a:gdLst>
                <a:gd name="T0" fmla="*/ 396 w 396"/>
                <a:gd name="T1" fmla="*/ 0 h 251"/>
                <a:gd name="T2" fmla="*/ 199 w 396"/>
                <a:gd name="T3" fmla="*/ 244 h 251"/>
                <a:gd name="T4" fmla="*/ 0 w 396"/>
                <a:gd name="T5" fmla="*/ 0 h 251"/>
                <a:gd name="T6" fmla="*/ 0 w 396"/>
                <a:gd name="T7" fmla="*/ 5 h 251"/>
                <a:gd name="T8" fmla="*/ 199 w 396"/>
                <a:gd name="T9" fmla="*/ 251 h 251"/>
                <a:gd name="T10" fmla="*/ 396 w 396"/>
                <a:gd name="T11" fmla="*/ 5 h 251"/>
                <a:gd name="T12" fmla="*/ 396 w 396"/>
                <a:gd name="T1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6" h="251">
                  <a:moveTo>
                    <a:pt x="396" y="0"/>
                  </a:moveTo>
                  <a:lnTo>
                    <a:pt x="199" y="244"/>
                  </a:lnTo>
                  <a:lnTo>
                    <a:pt x="0" y="0"/>
                  </a:lnTo>
                  <a:lnTo>
                    <a:pt x="0" y="5"/>
                  </a:lnTo>
                  <a:lnTo>
                    <a:pt x="199" y="251"/>
                  </a:lnTo>
                  <a:lnTo>
                    <a:pt x="396" y="5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F2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0" name="Freeform 44"/>
            <p:cNvSpPr/>
            <p:nvPr/>
          </p:nvSpPr>
          <p:spPr bwMode="auto">
            <a:xfrm>
              <a:off x="-1446493" y="5686426"/>
              <a:ext cx="628650" cy="398463"/>
            </a:xfrm>
            <a:custGeom>
              <a:avLst/>
              <a:gdLst>
                <a:gd name="T0" fmla="*/ 396 w 396"/>
                <a:gd name="T1" fmla="*/ 0 h 251"/>
                <a:gd name="T2" fmla="*/ 199 w 396"/>
                <a:gd name="T3" fmla="*/ 244 h 251"/>
                <a:gd name="T4" fmla="*/ 0 w 396"/>
                <a:gd name="T5" fmla="*/ 0 h 251"/>
                <a:gd name="T6" fmla="*/ 0 w 396"/>
                <a:gd name="T7" fmla="*/ 5 h 251"/>
                <a:gd name="T8" fmla="*/ 199 w 396"/>
                <a:gd name="T9" fmla="*/ 251 h 251"/>
                <a:gd name="T10" fmla="*/ 396 w 396"/>
                <a:gd name="T11" fmla="*/ 5 h 251"/>
                <a:gd name="T12" fmla="*/ 396 w 396"/>
                <a:gd name="T1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6" h="251">
                  <a:moveTo>
                    <a:pt x="396" y="0"/>
                  </a:moveTo>
                  <a:lnTo>
                    <a:pt x="199" y="244"/>
                  </a:lnTo>
                  <a:lnTo>
                    <a:pt x="0" y="0"/>
                  </a:lnTo>
                  <a:lnTo>
                    <a:pt x="0" y="5"/>
                  </a:lnTo>
                  <a:lnTo>
                    <a:pt x="199" y="251"/>
                  </a:lnTo>
                  <a:lnTo>
                    <a:pt x="396" y="5"/>
                  </a:lnTo>
                  <a:lnTo>
                    <a:pt x="39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1" name="Freeform 45"/>
            <p:cNvSpPr/>
            <p:nvPr/>
          </p:nvSpPr>
          <p:spPr bwMode="auto">
            <a:xfrm>
              <a:off x="-1073431" y="6348414"/>
              <a:ext cx="3175" cy="476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2" name="Freeform 46"/>
            <p:cNvSpPr/>
            <p:nvPr/>
          </p:nvSpPr>
          <p:spPr bwMode="auto">
            <a:xfrm>
              <a:off x="-1073431" y="6348414"/>
              <a:ext cx="3175" cy="476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3" name="Freeform 47"/>
            <p:cNvSpPr/>
            <p:nvPr/>
          </p:nvSpPr>
          <p:spPr bwMode="auto">
            <a:xfrm>
              <a:off x="-1190906" y="6348414"/>
              <a:ext cx="120650" cy="4763"/>
            </a:xfrm>
            <a:custGeom>
              <a:avLst/>
              <a:gdLst>
                <a:gd name="T0" fmla="*/ 74 w 76"/>
                <a:gd name="T1" fmla="*/ 0 h 3"/>
                <a:gd name="T2" fmla="*/ 0 w 76"/>
                <a:gd name="T3" fmla="*/ 0 h 3"/>
                <a:gd name="T4" fmla="*/ 0 w 76"/>
                <a:gd name="T5" fmla="*/ 3 h 3"/>
                <a:gd name="T6" fmla="*/ 76 w 76"/>
                <a:gd name="T7" fmla="*/ 3 h 3"/>
                <a:gd name="T8" fmla="*/ 74 w 7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3">
                  <a:moveTo>
                    <a:pt x="7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6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5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4" name="Freeform 48"/>
            <p:cNvSpPr/>
            <p:nvPr/>
          </p:nvSpPr>
          <p:spPr bwMode="auto">
            <a:xfrm>
              <a:off x="-1190906" y="6348414"/>
              <a:ext cx="120650" cy="4763"/>
            </a:xfrm>
            <a:custGeom>
              <a:avLst/>
              <a:gdLst>
                <a:gd name="T0" fmla="*/ 74 w 76"/>
                <a:gd name="T1" fmla="*/ 0 h 3"/>
                <a:gd name="T2" fmla="*/ 0 w 76"/>
                <a:gd name="T3" fmla="*/ 0 h 3"/>
                <a:gd name="T4" fmla="*/ 0 w 76"/>
                <a:gd name="T5" fmla="*/ 3 h 3"/>
                <a:gd name="T6" fmla="*/ 76 w 76"/>
                <a:gd name="T7" fmla="*/ 3 h 3"/>
                <a:gd name="T8" fmla="*/ 74 w 7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3">
                  <a:moveTo>
                    <a:pt x="7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6" y="3"/>
                  </a:lnTo>
                  <a:lnTo>
                    <a:pt x="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</p:grpSp>
      <p:sp>
        <p:nvSpPr>
          <p:cNvPr id="55" name="圆角矩形 23"/>
          <p:cNvSpPr/>
          <p:nvPr/>
        </p:nvSpPr>
        <p:spPr>
          <a:xfrm>
            <a:off x="3946119" y="623604"/>
            <a:ext cx="4598126" cy="1093156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+mn-cs"/>
              </a:rPr>
              <a:t>   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inpin heiti" charset="-122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635260" y="623604"/>
            <a:ext cx="3439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So sánh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7" name="Freeform 6"/>
          <p:cNvSpPr/>
          <p:nvPr/>
        </p:nvSpPr>
        <p:spPr bwMode="auto">
          <a:xfrm rot="2187007">
            <a:off x="1952132" y="1786403"/>
            <a:ext cx="4367096" cy="4183501"/>
          </a:xfrm>
          <a:custGeom>
            <a:avLst/>
            <a:gdLst>
              <a:gd name="T0" fmla="*/ 146 w 176"/>
              <a:gd name="T1" fmla="*/ 141 h 201"/>
              <a:gd name="T2" fmla="*/ 142 w 176"/>
              <a:gd name="T3" fmla="*/ 29 h 201"/>
              <a:gd name="T4" fmla="*/ 30 w 176"/>
              <a:gd name="T5" fmla="*/ 34 h 201"/>
              <a:gd name="T6" fmla="*/ 35 w 176"/>
              <a:gd name="T7" fmla="*/ 146 h 201"/>
              <a:gd name="T8" fmla="*/ 60 w 176"/>
              <a:gd name="T9" fmla="*/ 161 h 201"/>
              <a:gd name="T10" fmla="*/ 53 w 176"/>
              <a:gd name="T11" fmla="*/ 201 h 201"/>
              <a:gd name="T12" fmla="*/ 90 w 176"/>
              <a:gd name="T13" fmla="*/ 167 h 201"/>
              <a:gd name="T14" fmla="*/ 146 w 176"/>
              <a:gd name="T15" fmla="*/ 14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6" h="201">
                <a:moveTo>
                  <a:pt x="146" y="141"/>
                </a:moveTo>
                <a:cubicBezTo>
                  <a:pt x="176" y="109"/>
                  <a:pt x="174" y="59"/>
                  <a:pt x="142" y="29"/>
                </a:cubicBezTo>
                <a:cubicBezTo>
                  <a:pt x="109" y="0"/>
                  <a:pt x="59" y="2"/>
                  <a:pt x="30" y="34"/>
                </a:cubicBezTo>
                <a:cubicBezTo>
                  <a:pt x="0" y="66"/>
                  <a:pt x="3" y="116"/>
                  <a:pt x="35" y="146"/>
                </a:cubicBezTo>
                <a:cubicBezTo>
                  <a:pt x="42" y="153"/>
                  <a:pt x="51" y="158"/>
                  <a:pt x="60" y="161"/>
                </a:cubicBezTo>
                <a:cubicBezTo>
                  <a:pt x="63" y="183"/>
                  <a:pt x="53" y="201"/>
                  <a:pt x="53" y="201"/>
                </a:cubicBezTo>
                <a:cubicBezTo>
                  <a:pt x="90" y="167"/>
                  <a:pt x="90" y="167"/>
                  <a:pt x="90" y="167"/>
                </a:cubicBezTo>
                <a:cubicBezTo>
                  <a:pt x="111" y="166"/>
                  <a:pt x="131" y="157"/>
                  <a:pt x="146" y="141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charset="-122"/>
              <a:ea typeface="+mn-ea"/>
              <a:cs typeface="+mn-cs"/>
            </a:endParaRPr>
          </a:p>
        </p:txBody>
      </p:sp>
      <p:sp>
        <p:nvSpPr>
          <p:cNvPr id="58" name="Freeform 6"/>
          <p:cNvSpPr/>
          <p:nvPr/>
        </p:nvSpPr>
        <p:spPr bwMode="auto">
          <a:xfrm rot="19444945" flipH="1">
            <a:off x="5956575" y="1869850"/>
            <a:ext cx="4269001" cy="4377400"/>
          </a:xfrm>
          <a:custGeom>
            <a:avLst/>
            <a:gdLst>
              <a:gd name="T0" fmla="*/ 146 w 176"/>
              <a:gd name="T1" fmla="*/ 141 h 201"/>
              <a:gd name="T2" fmla="*/ 142 w 176"/>
              <a:gd name="T3" fmla="*/ 29 h 201"/>
              <a:gd name="T4" fmla="*/ 30 w 176"/>
              <a:gd name="T5" fmla="*/ 34 h 201"/>
              <a:gd name="T6" fmla="*/ 35 w 176"/>
              <a:gd name="T7" fmla="*/ 146 h 201"/>
              <a:gd name="T8" fmla="*/ 60 w 176"/>
              <a:gd name="T9" fmla="*/ 161 h 201"/>
              <a:gd name="T10" fmla="*/ 53 w 176"/>
              <a:gd name="T11" fmla="*/ 201 h 201"/>
              <a:gd name="T12" fmla="*/ 90 w 176"/>
              <a:gd name="T13" fmla="*/ 167 h 201"/>
              <a:gd name="T14" fmla="*/ 146 w 176"/>
              <a:gd name="T15" fmla="*/ 14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6" h="201">
                <a:moveTo>
                  <a:pt x="146" y="141"/>
                </a:moveTo>
                <a:cubicBezTo>
                  <a:pt x="176" y="109"/>
                  <a:pt x="174" y="59"/>
                  <a:pt x="142" y="29"/>
                </a:cubicBezTo>
                <a:cubicBezTo>
                  <a:pt x="109" y="0"/>
                  <a:pt x="59" y="2"/>
                  <a:pt x="30" y="34"/>
                </a:cubicBezTo>
                <a:cubicBezTo>
                  <a:pt x="0" y="66"/>
                  <a:pt x="3" y="116"/>
                  <a:pt x="35" y="146"/>
                </a:cubicBezTo>
                <a:cubicBezTo>
                  <a:pt x="42" y="153"/>
                  <a:pt x="51" y="158"/>
                  <a:pt x="60" y="161"/>
                </a:cubicBezTo>
                <a:cubicBezTo>
                  <a:pt x="63" y="183"/>
                  <a:pt x="53" y="201"/>
                  <a:pt x="53" y="201"/>
                </a:cubicBezTo>
                <a:cubicBezTo>
                  <a:pt x="90" y="167"/>
                  <a:pt x="90" y="167"/>
                  <a:pt x="90" y="167"/>
                </a:cubicBezTo>
                <a:cubicBezTo>
                  <a:pt x="111" y="166"/>
                  <a:pt x="131" y="157"/>
                  <a:pt x="146" y="141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charset="-122"/>
              <a:ea typeface="+mn-ea"/>
              <a:cs typeface="+mn-cs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2694894" y="2879234"/>
            <a:ext cx="3014805" cy="1610719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noProof="0">
                <a:solidFill>
                  <a:prstClr val="black"/>
                </a:solidFill>
                <a:latin typeface="UTM Avo" panose="02040603050506020204" pitchFamily="18" charset="0"/>
              </a:rPr>
              <a:t>uân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6347873" y="3037106"/>
            <a:ext cx="3202906" cy="145284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noProof="0">
                <a:solidFill>
                  <a:prstClr val="black"/>
                </a:solidFill>
                <a:latin typeface="UTM Avo" panose="02040603050506020204" pitchFamily="18" charset="0"/>
              </a:rPr>
              <a:t>uât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06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007" y="465221"/>
            <a:ext cx="11569493" cy="639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06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417095"/>
            <a:ext cx="11956799" cy="644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>
            <a:cxnSpLocks/>
          </p:cNvCxnSpPr>
          <p:nvPr/>
        </p:nvCxnSpPr>
        <p:spPr>
          <a:xfrm>
            <a:off x="3905297" y="1989221"/>
            <a:ext cx="983226" cy="36026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 flipV="1">
            <a:off x="4888523" y="1691392"/>
            <a:ext cx="3629835" cy="39005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 flipV="1">
            <a:off x="4888523" y="3429000"/>
            <a:ext cx="5166683" cy="21629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2136794" y="3429000"/>
            <a:ext cx="6689310" cy="107029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7026442" y="3685149"/>
            <a:ext cx="1799662" cy="81414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 descr="觅元素58b0fbac4bf9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008" y="5400355"/>
            <a:ext cx="5212715" cy="895942"/>
          </a:xfrm>
          <a:prstGeom prst="rect">
            <a:avLst/>
          </a:prstGeom>
        </p:spPr>
      </p:pic>
      <p:pic>
        <p:nvPicPr>
          <p:cNvPr id="6" name="图片 15" descr="a05684f714522ad77246dba9447411b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51306" y="4548174"/>
            <a:ext cx="2702672" cy="1898172"/>
          </a:xfrm>
          <a:prstGeom prst="rect">
            <a:avLst/>
          </a:prstGeom>
        </p:spPr>
      </p:pic>
      <p:pic>
        <p:nvPicPr>
          <p:cNvPr id="7" name="图片 1" descr="fc85f2a324e3c42c2067966f589847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26272" y="4158374"/>
            <a:ext cx="1619821" cy="1862211"/>
          </a:xfrm>
          <a:prstGeom prst="rect">
            <a:avLst/>
          </a:prstGeom>
        </p:spPr>
      </p:pic>
      <p:pic>
        <p:nvPicPr>
          <p:cNvPr id="8" name="图片 3" descr="fc85f2a324e3c42c2067966f589847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22880" y="4588428"/>
            <a:ext cx="3406140" cy="1512111"/>
          </a:xfrm>
          <a:prstGeom prst="rect">
            <a:avLst/>
          </a:prstGeom>
        </p:spPr>
      </p:pic>
      <p:pic>
        <p:nvPicPr>
          <p:cNvPr id="9" name="图片 1" descr="31f7217a017c2d9a8a7bcbd9844c162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1219199"/>
            <a:ext cx="6583680" cy="30124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12451" y="1813463"/>
            <a:ext cx="7091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 VIẾT</a:t>
            </a:r>
          </a:p>
        </p:txBody>
      </p:sp>
      <p:pic>
        <p:nvPicPr>
          <p:cNvPr id="11" name="图片 8" descr="觅元素58b0fbac4bf9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874" y="3608056"/>
            <a:ext cx="7606580" cy="94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008" y="5400355"/>
            <a:ext cx="5212715" cy="895942"/>
          </a:xfrm>
          <a:prstGeom prst="rect">
            <a:avLst/>
          </a:prstGeom>
        </p:spPr>
      </p:pic>
      <p:pic>
        <p:nvPicPr>
          <p:cNvPr id="6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51306" y="4548174"/>
            <a:ext cx="2702672" cy="1898172"/>
          </a:xfrm>
          <a:prstGeom prst="rect">
            <a:avLst/>
          </a:prstGeom>
        </p:spPr>
      </p:pic>
      <p:pic>
        <p:nvPicPr>
          <p:cNvPr id="7" name="图片 1" descr="fc85f2a324e3c42c2067966f589847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26272" y="4158374"/>
            <a:ext cx="1619821" cy="1862211"/>
          </a:xfrm>
          <a:prstGeom prst="rect">
            <a:avLst/>
          </a:prstGeom>
        </p:spPr>
      </p:pic>
      <p:pic>
        <p:nvPicPr>
          <p:cNvPr id="8" name="图片 3" descr="fc85f2a324e3c42c2067966f589847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22880" y="4588428"/>
            <a:ext cx="3406140" cy="1512111"/>
          </a:xfrm>
          <a:prstGeom prst="rect">
            <a:avLst/>
          </a:prstGeom>
        </p:spPr>
      </p:pic>
      <p:pic>
        <p:nvPicPr>
          <p:cNvPr id="9" name="图片 1" descr="31f7217a017c2d9a8a7bcbd9844c162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1219199"/>
            <a:ext cx="6583680" cy="30124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74205" y="1859630"/>
            <a:ext cx="58959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KHỞI ĐỘNG</a:t>
            </a:r>
          </a:p>
        </p:txBody>
      </p:sp>
      <p:pic>
        <p:nvPicPr>
          <p:cNvPr id="11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874" y="3608056"/>
            <a:ext cx="7606580" cy="94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49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12"/>
          <p:cNvSpPr txBox="1">
            <a:spLocks noChangeArrowheads="1"/>
          </p:cNvSpPr>
          <p:nvPr/>
        </p:nvSpPr>
        <p:spPr bwMode="auto">
          <a:xfrm>
            <a:off x="4625540" y="565485"/>
            <a:ext cx="2901756" cy="92333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TẬP VIẾT</a:t>
            </a:r>
          </a:p>
        </p:txBody>
      </p:sp>
      <p:pic>
        <p:nvPicPr>
          <p:cNvPr id="2048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672615"/>
            <a:ext cx="12148208" cy="151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663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3032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10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8556"/>
            <a:ext cx="12201914" cy="49714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92568" y="3174303"/>
            <a:ext cx="72068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7030A0"/>
                </a:solidFill>
                <a:latin typeface="UTM Avo" panose="02040603050506020204" pitchFamily="18" charset="0"/>
              </a:rPr>
              <a:t>	THƯ GIÃN</a:t>
            </a:r>
          </a:p>
        </p:txBody>
      </p:sp>
    </p:spTree>
    <p:extLst>
      <p:ext uri="{BB962C8B-B14F-4D97-AF65-F5344CB8AC3E}">
        <p14:creationId xmlns:p14="http://schemas.microsoft.com/office/powerpoint/2010/main" val="363840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 descr="觅元素58b0fbac4bf9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008" y="5400355"/>
            <a:ext cx="5212715" cy="895942"/>
          </a:xfrm>
          <a:prstGeom prst="rect">
            <a:avLst/>
          </a:prstGeom>
        </p:spPr>
      </p:pic>
      <p:pic>
        <p:nvPicPr>
          <p:cNvPr id="6" name="图片 15" descr="a05684f714522ad77246dba9447411b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51306" y="4548174"/>
            <a:ext cx="2702672" cy="1898172"/>
          </a:xfrm>
          <a:prstGeom prst="rect">
            <a:avLst/>
          </a:prstGeom>
        </p:spPr>
      </p:pic>
      <p:pic>
        <p:nvPicPr>
          <p:cNvPr id="7" name="图片 1" descr="fc85f2a324e3c42c2067966f589847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26272" y="4158374"/>
            <a:ext cx="1619821" cy="1862211"/>
          </a:xfrm>
          <a:prstGeom prst="rect">
            <a:avLst/>
          </a:prstGeom>
        </p:spPr>
      </p:pic>
      <p:pic>
        <p:nvPicPr>
          <p:cNvPr id="8" name="图片 3" descr="fc85f2a324e3c42c2067966f589847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22880" y="4588428"/>
            <a:ext cx="3406140" cy="1512111"/>
          </a:xfrm>
          <a:prstGeom prst="rect">
            <a:avLst/>
          </a:prstGeom>
        </p:spPr>
      </p:pic>
      <p:pic>
        <p:nvPicPr>
          <p:cNvPr id="9" name="图片 1" descr="31f7217a017c2d9a8a7bcbd9844c162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1219199"/>
            <a:ext cx="6583680" cy="30124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33051" y="1813463"/>
            <a:ext cx="7091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 ĐỌC</a:t>
            </a:r>
          </a:p>
        </p:txBody>
      </p:sp>
      <p:pic>
        <p:nvPicPr>
          <p:cNvPr id="11" name="图片 8" descr="觅元素58b0fbac4bf9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874" y="3608056"/>
            <a:ext cx="7606580" cy="94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03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042" y="497304"/>
            <a:ext cx="12192000" cy="6360695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D7B272-3B17-42DB-AF33-9AA789562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500" y="438912"/>
            <a:ext cx="11785600" cy="641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03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D7B272-3B17-42DB-AF33-9AA789562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374" y="438913"/>
            <a:ext cx="10908942" cy="641908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68B0EAF-FEAB-46B3-A515-74E221D3EBFE}"/>
              </a:ext>
            </a:extLst>
          </p:cNvPr>
          <p:cNvCxnSpPr/>
          <p:nvPr/>
        </p:nvCxnSpPr>
        <p:spPr>
          <a:xfrm>
            <a:off x="4115188" y="1819236"/>
            <a:ext cx="1716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1ECEC24-9736-4AF9-9A27-5141F87B6099}"/>
              </a:ext>
            </a:extLst>
          </p:cNvPr>
          <p:cNvCxnSpPr>
            <a:cxnSpLocks/>
          </p:cNvCxnSpPr>
          <p:nvPr/>
        </p:nvCxnSpPr>
        <p:spPr>
          <a:xfrm>
            <a:off x="9051476" y="1835136"/>
            <a:ext cx="19273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8EB51E-BB2F-45FA-AA10-0E5290E3A4C5}"/>
              </a:ext>
            </a:extLst>
          </p:cNvPr>
          <p:cNvCxnSpPr>
            <a:cxnSpLocks/>
          </p:cNvCxnSpPr>
          <p:nvPr/>
        </p:nvCxnSpPr>
        <p:spPr>
          <a:xfrm>
            <a:off x="6588369" y="2357515"/>
            <a:ext cx="13068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6DB3F6A-FED9-44DB-AB6D-339B58DC1E7D}"/>
              </a:ext>
            </a:extLst>
          </p:cNvPr>
          <p:cNvCxnSpPr/>
          <p:nvPr/>
        </p:nvCxnSpPr>
        <p:spPr>
          <a:xfrm flipV="1">
            <a:off x="4973232" y="2998267"/>
            <a:ext cx="1200214" cy="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4B8065-9F1D-47D0-AC16-96F9C5C8CAB9}"/>
              </a:ext>
            </a:extLst>
          </p:cNvPr>
          <p:cNvCxnSpPr>
            <a:cxnSpLocks/>
          </p:cNvCxnSpPr>
          <p:nvPr/>
        </p:nvCxnSpPr>
        <p:spPr>
          <a:xfrm>
            <a:off x="6366875" y="2980618"/>
            <a:ext cx="19191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E363B24-B9C5-4D7B-A8A1-36661E377603}"/>
              </a:ext>
            </a:extLst>
          </p:cNvPr>
          <p:cNvCxnSpPr>
            <a:cxnSpLocks/>
          </p:cNvCxnSpPr>
          <p:nvPr/>
        </p:nvCxnSpPr>
        <p:spPr>
          <a:xfrm>
            <a:off x="6122646" y="5301884"/>
            <a:ext cx="20053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005C42-1508-4094-8B6A-ADAE7F3A4AB2}"/>
              </a:ext>
            </a:extLst>
          </p:cNvPr>
          <p:cNvCxnSpPr>
            <a:cxnSpLocks/>
          </p:cNvCxnSpPr>
          <p:nvPr/>
        </p:nvCxnSpPr>
        <p:spPr>
          <a:xfrm>
            <a:off x="2097893" y="5896872"/>
            <a:ext cx="14781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0DC33E-0CBD-4C59-9C15-76914A9204E3}"/>
              </a:ext>
            </a:extLst>
          </p:cNvPr>
          <p:cNvCxnSpPr>
            <a:cxnSpLocks/>
          </p:cNvCxnSpPr>
          <p:nvPr/>
        </p:nvCxnSpPr>
        <p:spPr>
          <a:xfrm>
            <a:off x="6692173" y="3537143"/>
            <a:ext cx="10788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30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D7B272-3B17-42DB-AF33-9AA789562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442" y="438913"/>
            <a:ext cx="11823032" cy="64190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AA3BF0-56D0-44E2-9DC4-7B0DA4A1E5A3}"/>
              </a:ext>
            </a:extLst>
          </p:cNvPr>
          <p:cNvSpPr txBox="1"/>
          <p:nvPr/>
        </p:nvSpPr>
        <p:spPr>
          <a:xfrm>
            <a:off x="577516" y="1123892"/>
            <a:ext cx="3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FDFCB1-A2DB-4915-904B-19771004DD92}"/>
              </a:ext>
            </a:extLst>
          </p:cNvPr>
          <p:cNvSpPr txBox="1"/>
          <p:nvPr/>
        </p:nvSpPr>
        <p:spPr>
          <a:xfrm>
            <a:off x="8182624" y="1105788"/>
            <a:ext cx="3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4DA100-5091-4CAD-A085-2F75E6A23ECF}"/>
              </a:ext>
            </a:extLst>
          </p:cNvPr>
          <p:cNvSpPr txBox="1"/>
          <p:nvPr/>
        </p:nvSpPr>
        <p:spPr>
          <a:xfrm>
            <a:off x="168442" y="1679957"/>
            <a:ext cx="3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244B15-2C89-4F02-8D9B-07307208478C}"/>
              </a:ext>
            </a:extLst>
          </p:cNvPr>
          <p:cNvSpPr txBox="1"/>
          <p:nvPr/>
        </p:nvSpPr>
        <p:spPr>
          <a:xfrm>
            <a:off x="4019169" y="1563197"/>
            <a:ext cx="228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6FD3B1-D85D-4D5D-985A-C06CC156C77A}"/>
              </a:ext>
            </a:extLst>
          </p:cNvPr>
          <p:cNvSpPr txBox="1"/>
          <p:nvPr/>
        </p:nvSpPr>
        <p:spPr>
          <a:xfrm>
            <a:off x="7933181" y="1566754"/>
            <a:ext cx="2085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0A4784-204F-4872-A5CB-C7474C0F71E9}"/>
              </a:ext>
            </a:extLst>
          </p:cNvPr>
          <p:cNvSpPr txBox="1"/>
          <p:nvPr/>
        </p:nvSpPr>
        <p:spPr>
          <a:xfrm>
            <a:off x="48126" y="2300936"/>
            <a:ext cx="3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F8A835-42A5-4FE3-BA74-A781822BC538}"/>
              </a:ext>
            </a:extLst>
          </p:cNvPr>
          <p:cNvSpPr txBox="1"/>
          <p:nvPr/>
        </p:nvSpPr>
        <p:spPr>
          <a:xfrm>
            <a:off x="577516" y="2833514"/>
            <a:ext cx="3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BD2A95-53C9-45E4-9E2F-28C86A64C5E7}"/>
              </a:ext>
            </a:extLst>
          </p:cNvPr>
          <p:cNvSpPr txBox="1"/>
          <p:nvPr/>
        </p:nvSpPr>
        <p:spPr>
          <a:xfrm>
            <a:off x="543426" y="3426078"/>
            <a:ext cx="3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42DC42-0EE7-426A-951B-F2A9F3BDF18A}"/>
              </a:ext>
            </a:extLst>
          </p:cNvPr>
          <p:cNvSpPr txBox="1"/>
          <p:nvPr/>
        </p:nvSpPr>
        <p:spPr>
          <a:xfrm>
            <a:off x="3420978" y="3461256"/>
            <a:ext cx="457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B20124-B8AE-4A7B-A393-4B6DC70C8566}"/>
              </a:ext>
            </a:extLst>
          </p:cNvPr>
          <p:cNvSpPr txBox="1"/>
          <p:nvPr/>
        </p:nvSpPr>
        <p:spPr>
          <a:xfrm>
            <a:off x="374316" y="4691465"/>
            <a:ext cx="68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5A4B3D-3D57-40BE-B75D-F1D5180AD614}"/>
              </a:ext>
            </a:extLst>
          </p:cNvPr>
          <p:cNvSpPr txBox="1"/>
          <p:nvPr/>
        </p:nvSpPr>
        <p:spPr>
          <a:xfrm>
            <a:off x="340226" y="5247529"/>
            <a:ext cx="68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7517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D7B272-3B17-42DB-AF33-9AA789562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00" y="438913"/>
            <a:ext cx="11874500" cy="641908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9756F1B-6A51-40D3-B40B-83F63C3093D6}"/>
              </a:ext>
            </a:extLst>
          </p:cNvPr>
          <p:cNvSpPr/>
          <p:nvPr/>
        </p:nvSpPr>
        <p:spPr>
          <a:xfrm>
            <a:off x="294372" y="1283049"/>
            <a:ext cx="518160" cy="416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79D1217-AE98-4CB9-AF1F-57C6B5D0D961}"/>
              </a:ext>
            </a:extLst>
          </p:cNvPr>
          <p:cNvSpPr/>
          <p:nvPr/>
        </p:nvSpPr>
        <p:spPr>
          <a:xfrm>
            <a:off x="294372" y="4865972"/>
            <a:ext cx="518160" cy="416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7C7C58E-B42F-4A74-ABFB-D25E2D0AF525}"/>
              </a:ext>
            </a:extLst>
          </p:cNvPr>
          <p:cNvSpPr/>
          <p:nvPr/>
        </p:nvSpPr>
        <p:spPr>
          <a:xfrm>
            <a:off x="294372" y="3012440"/>
            <a:ext cx="518160" cy="416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160239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D7B272-3B17-42DB-AF33-9AA789562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900" y="438913"/>
            <a:ext cx="11595100" cy="641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282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400" y="419100"/>
            <a:ext cx="11188700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2161540" y="6076156"/>
            <a:ext cx="812800" cy="72548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3412"/>
            <a:ext cx="12192000" cy="6585217"/>
          </a:xfrm>
          <a:prstGeom prst="rect">
            <a:avLst/>
          </a:prstGeom>
        </p:spPr>
      </p:pic>
      <p:sp>
        <p:nvSpPr>
          <p:cNvPr id="5" name="Scroll: Horizontal 6"/>
          <p:cNvSpPr/>
          <p:nvPr/>
        </p:nvSpPr>
        <p:spPr>
          <a:xfrm>
            <a:off x="2363372" y="1019894"/>
            <a:ext cx="7371471" cy="3165243"/>
          </a:xfrm>
          <a:prstGeom prst="horizontalScroll">
            <a:avLst/>
          </a:prstGeom>
          <a:ln w="3810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i="0" u="none" strike="noStrike" kern="1200" cap="none" spc="0" normalizeH="0" baseline="0" noProof="0" dirty="0">
              <a:ln w="19050">
                <a:solidFill>
                  <a:srgbClr val="FFFF00"/>
                </a:solidFill>
                <a:prstDash val="solid"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N Phuong Tay" panose="04040805070802020D02" pitchFamily="82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89325" y="2103176"/>
            <a:ext cx="6114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QUẢ</a:t>
            </a:r>
            <a:r>
              <a:rPr kumimoji="0" lang="en-US" sz="5400" b="1" i="0" u="none" strike="noStrike" kern="1200" cap="none" spc="0" normalizeH="0" noProof="0" dirty="0">
                <a:ln/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TRỨNG KÌ DIỆU</a:t>
            </a:r>
            <a:endParaRPr kumimoji="0" lang="en-US" sz="54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10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2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5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729" t="988" r="834" b="957"/>
          <a:stretch/>
        </p:blipFill>
        <p:spPr>
          <a:xfrm>
            <a:off x="0" y="419100"/>
            <a:ext cx="12192000" cy="6438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704" b="90000" l="514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81" t="49333" r="11119" b="16667"/>
          <a:stretch/>
        </p:blipFill>
        <p:spPr>
          <a:xfrm>
            <a:off x="8886697" y="2966720"/>
            <a:ext cx="1688408" cy="20666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815" b="47963" l="73800" r="93400"/>
                    </a14:imgEffect>
                    <a14:imgEffect>
                      <a14:colorTemperature colorTemp="47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560" t="24666" r="8480" b="53556"/>
          <a:stretch/>
        </p:blipFill>
        <p:spPr>
          <a:xfrm rot="845761">
            <a:off x="1512094" y="3440062"/>
            <a:ext cx="1578523" cy="1958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167" b="45370" l="50000" r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99" t="24167" r="29901" b="54167"/>
          <a:stretch/>
        </p:blipFill>
        <p:spPr>
          <a:xfrm rot="1127673">
            <a:off x="3959839" y="1756641"/>
            <a:ext cx="1523403" cy="191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l="729" t="1137" r="1"/>
          <a:stretch/>
        </p:blipFill>
        <p:spPr>
          <a:xfrm>
            <a:off x="0" y="393414"/>
            <a:ext cx="12192000" cy="646458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0934715" y="455086"/>
            <a:ext cx="788765" cy="7627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Fiolex Girls" panose="020B0606040200020203" pitchFamily="34" charset="0"/>
              <a:ea typeface="+mn-ea"/>
              <a:cs typeface="+mn-cs"/>
            </a:endParaRPr>
          </a:p>
        </p:txBody>
      </p:sp>
      <p:pic>
        <p:nvPicPr>
          <p:cNvPr id="8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41" end="5188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  <p:sp>
        <p:nvSpPr>
          <p:cNvPr id="11" name="Rounded Rectangle 1">
            <a:extLst>
              <a:ext uri="{FF2B5EF4-FFF2-40B4-BE49-F238E27FC236}">
                <a16:creationId xmlns:a16="http://schemas.microsoft.com/office/drawing/2014/main" id="{B958C684-540A-4E40-B575-252535902BF5}"/>
              </a:ext>
            </a:extLst>
          </p:cNvPr>
          <p:cNvSpPr/>
          <p:nvPr/>
        </p:nvSpPr>
        <p:spPr>
          <a:xfrm>
            <a:off x="1767178" y="393414"/>
            <a:ext cx="4726089" cy="1442252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655F9E5C-1358-4C33-BDB5-9362DFC96F2C}"/>
              </a:ext>
            </a:extLst>
          </p:cNvPr>
          <p:cNvSpPr/>
          <p:nvPr/>
        </p:nvSpPr>
        <p:spPr>
          <a:xfrm rot="480208">
            <a:off x="2685018" y="2284635"/>
            <a:ext cx="7155288" cy="3130940"/>
          </a:xfrm>
          <a:prstGeom prst="cloud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6888" y="663482"/>
            <a:ext cx="43770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Em đọc từ sau: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06396" y="3265248"/>
            <a:ext cx="6088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err="1">
                <a:solidFill>
                  <a:srgbClr val="FF0000"/>
                </a:solidFill>
                <a:latin typeface="UTM Avo"/>
              </a:rPr>
              <a:t>đêm</a:t>
            </a:r>
            <a:r>
              <a:rPr lang="en-US" sz="54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UTM Avo"/>
              </a:rPr>
              <a:t>khuya</a:t>
            </a:r>
            <a:r>
              <a:rPr lang="en-US" sz="54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UTM Avo"/>
              </a:rPr>
              <a:t>khoắt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632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5351" objId="8"/>
        <p14:stopEvt time="28241" objId="8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421BC08-4B69-43BE-A474-F14878BD8E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9" t="988" r="834" b="957"/>
          <a:stretch/>
        </p:blipFill>
        <p:spPr>
          <a:xfrm>
            <a:off x="0" y="419100"/>
            <a:ext cx="12192000" cy="6438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815" b="47963" l="73800" r="93400"/>
                    </a14:imgEffect>
                    <a14:imgEffect>
                      <a14:colorTemperature colorTemp="47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560" t="24666" r="8480" b="53556"/>
          <a:stretch/>
        </p:blipFill>
        <p:spPr>
          <a:xfrm rot="845761">
            <a:off x="1512094" y="3440062"/>
            <a:ext cx="1578523" cy="1958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167" b="45370" l="50000" r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99" t="24167" r="29901" b="54167"/>
          <a:stretch/>
        </p:blipFill>
        <p:spPr>
          <a:xfrm rot="1127673">
            <a:off x="3959839" y="1756641"/>
            <a:ext cx="1523403" cy="19165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593" l="3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34"/>
          <a:stretch/>
        </p:blipFill>
        <p:spPr>
          <a:xfrm>
            <a:off x="8949384" y="2563845"/>
            <a:ext cx="1451844" cy="207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1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B576A4C-1368-45EB-9A68-4A3293D1E50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29" t="1137" r="1"/>
          <a:stretch/>
        </p:blipFill>
        <p:spPr>
          <a:xfrm>
            <a:off x="0" y="393414"/>
            <a:ext cx="12192000" cy="646458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0910800" y="398589"/>
            <a:ext cx="836596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Fiolex Girls" panose="020B0606040200020203" pitchFamily="34" charset="0"/>
              <a:ea typeface="+mn-ea"/>
              <a:cs typeface="+mn-cs"/>
            </a:endParaRPr>
          </a:p>
        </p:txBody>
      </p:sp>
      <p:pic>
        <p:nvPicPr>
          <p:cNvPr id="7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41" end="5188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  <p:sp>
        <p:nvSpPr>
          <p:cNvPr id="30" name="Rounded Rectangle 1">
            <a:extLst>
              <a:ext uri="{FF2B5EF4-FFF2-40B4-BE49-F238E27FC236}">
                <a16:creationId xmlns:a16="http://schemas.microsoft.com/office/drawing/2014/main" id="{A037F85F-687F-4905-9482-FEA9314395AE}"/>
              </a:ext>
            </a:extLst>
          </p:cNvPr>
          <p:cNvSpPr/>
          <p:nvPr/>
        </p:nvSpPr>
        <p:spPr>
          <a:xfrm>
            <a:off x="1753731" y="432374"/>
            <a:ext cx="4727751" cy="142507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63E3F87E-F2D7-4817-95D7-DBD4E75FA4F9}"/>
              </a:ext>
            </a:extLst>
          </p:cNvPr>
          <p:cNvSpPr/>
          <p:nvPr/>
        </p:nvSpPr>
        <p:spPr>
          <a:xfrm>
            <a:off x="1435593" y="2632721"/>
            <a:ext cx="10756407" cy="2780527"/>
          </a:xfrm>
          <a:prstGeom prst="cloud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9455" y="676178"/>
            <a:ext cx="4410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8629" y="3460652"/>
            <a:ext cx="9995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Cải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xoăn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ngoắt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phải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,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ngoặt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trái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780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3488" objId="7"/>
        <p14:stopEvt time="26379" objId="7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14D4064-CA21-4171-B447-1088289251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9" t="988" r="834" b="957"/>
          <a:stretch/>
        </p:blipFill>
        <p:spPr>
          <a:xfrm>
            <a:off x="0" y="419100"/>
            <a:ext cx="12192000" cy="6438900"/>
          </a:xfrm>
          <a:prstGeom prst="rect">
            <a:avLst/>
          </a:prstGeom>
        </p:spPr>
      </p:pic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815" b="47963" l="73800" r="93400"/>
                    </a14:imgEffect>
                    <a14:imgEffect>
                      <a14:colorTemperature colorTemp="47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560" t="24666" r="8480" b="53556"/>
          <a:stretch/>
        </p:blipFill>
        <p:spPr>
          <a:xfrm rot="845761">
            <a:off x="1542240" y="3704820"/>
            <a:ext cx="1578523" cy="1880826"/>
          </a:xfrm>
          <a:prstGeom prst="rect">
            <a:avLst/>
          </a:prstGeom>
        </p:spPr>
      </p:pic>
      <p:pic>
        <p:nvPicPr>
          <p:cNvPr id="7" name="Picture 2" descr="Cute baduck cartoon Royalty Free Vector Image - VectorStoc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8" b="93241" l="0" r="100000">
                        <a14:backgroundMark x1="17946" y1="3241" x2="10270" y2="35463"/>
                        <a14:backgroundMark x1="5514" y1="2130" x2="13838" y2="52963"/>
                        <a14:backgroundMark x1="21514" y1="40093" x2="24108" y2="52963"/>
                        <a14:backgroundMark x1="22486" y1="64907" x2="22486" y2="64907"/>
                        <a14:backgroundMark x1="54595" y1="1204" x2="24108" y2="8241"/>
                        <a14:backgroundMark x1="70162" y1="2778" x2="91784" y2="14722"/>
                        <a14:backgroundMark x1="86919" y1="19815" x2="85730" y2="31296"/>
                        <a14:backgroundMark x1="96865" y1="35741" x2="96108" y2="56389"/>
                        <a14:backgroundMark x1="91243" y1="59907" x2="86919" y2="61481"/>
                        <a14:backgroundMark x1="82595" y1="63796" x2="74270" y2="74537"/>
                        <a14:backgroundMark x1="98378" y1="82778" x2="87676" y2="90926"/>
                        <a14:backgroundMark x1="63784" y1="90185" x2="20757" y2="91574"/>
                        <a14:backgroundMark x1="1189" y1="84815" x2="6486" y2="90185"/>
                        <a14:backgroundMark x1="22595" y1="76667" x2="21946" y2="77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00" y="3781075"/>
            <a:ext cx="1770602" cy="206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167" b="45370" l="50000" r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99" t="24167" r="29901" b="54167"/>
          <a:stretch/>
        </p:blipFill>
        <p:spPr>
          <a:xfrm rot="1127673">
            <a:off x="3989985" y="1982728"/>
            <a:ext cx="1523403" cy="19165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2593" l="3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34"/>
          <a:stretch/>
        </p:blipFill>
        <p:spPr>
          <a:xfrm>
            <a:off x="8829330" y="2780955"/>
            <a:ext cx="1502148" cy="214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3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C74E6C-D6BF-4427-A9CB-FC86CCFA5CA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29" t="1137" r="1"/>
          <a:stretch/>
        </p:blipFill>
        <p:spPr>
          <a:xfrm>
            <a:off x="0" y="393414"/>
            <a:ext cx="12192000" cy="646458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0890648" y="412490"/>
            <a:ext cx="876899" cy="8755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Fiolex Girls" panose="020B0606040200020203" pitchFamily="34" charset="0"/>
              <a:ea typeface="+mn-ea"/>
              <a:cs typeface="+mn-cs"/>
            </a:endParaRPr>
          </a:p>
        </p:txBody>
      </p:sp>
      <p:pic>
        <p:nvPicPr>
          <p:cNvPr id="8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41" end="5188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  <p:sp>
        <p:nvSpPr>
          <p:cNvPr id="12" name="Rounded Rectangle 1">
            <a:extLst>
              <a:ext uri="{FF2B5EF4-FFF2-40B4-BE49-F238E27FC236}">
                <a16:creationId xmlns:a16="http://schemas.microsoft.com/office/drawing/2014/main" id="{1EF0FF11-9D95-4719-84AA-9D40AF80128E}"/>
              </a:ext>
            </a:extLst>
          </p:cNvPr>
          <p:cNvSpPr/>
          <p:nvPr/>
        </p:nvSpPr>
        <p:spPr>
          <a:xfrm>
            <a:off x="1798320" y="412490"/>
            <a:ext cx="6014421" cy="1442252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CACCF029-D2CF-4209-B896-3B3765127CC6}"/>
              </a:ext>
            </a:extLst>
          </p:cNvPr>
          <p:cNvSpPr/>
          <p:nvPr/>
        </p:nvSpPr>
        <p:spPr>
          <a:xfrm>
            <a:off x="1668153" y="2819613"/>
            <a:ext cx="10523847" cy="3063441"/>
          </a:xfrm>
          <a:prstGeom prst="cloud">
            <a:avLst/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3711" y="3630207"/>
            <a:ext cx="9758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err="1">
                <a:solidFill>
                  <a:srgbClr val="FF0000"/>
                </a:solidFill>
                <a:latin typeface="UTM Avo"/>
              </a:rPr>
              <a:t>Ngân</a:t>
            </a:r>
            <a:r>
              <a:rPr lang="en-US" sz="54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UTM Avo"/>
              </a:rPr>
              <a:t>đi</a:t>
            </a:r>
            <a:r>
              <a:rPr lang="en-US" sz="54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UTM Avo"/>
              </a:rPr>
              <a:t>nhanh</a:t>
            </a:r>
            <a:r>
              <a:rPr lang="en-US" sz="54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UTM Avo"/>
              </a:rPr>
              <a:t>thoăn</a:t>
            </a:r>
            <a:r>
              <a:rPr lang="en-US" sz="54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UTM Avo"/>
              </a:rPr>
              <a:t>thoắt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52383" y="608247"/>
            <a:ext cx="6306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Em đọc câu sau: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431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9821" objId="8"/>
        <p14:stopEvt time="42691" objId="8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11.4|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9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37.5"/>
</p:tagLst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</TotalTime>
  <Words>139</Words>
  <Application>Microsoft Office PowerPoint</Application>
  <PresentationFormat>Widescreen</PresentationFormat>
  <Paragraphs>79</Paragraphs>
  <Slides>30</Slides>
  <Notes>9</Notes>
  <HiddenSlides>0</HiddenSlides>
  <MMClips>3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宋体</vt:lpstr>
      <vt:lpstr>宋体</vt:lpstr>
      <vt:lpstr>Arial</vt:lpstr>
      <vt:lpstr>Calibri</vt:lpstr>
      <vt:lpstr>Calibri Light</vt:lpstr>
      <vt:lpstr>等线</vt:lpstr>
      <vt:lpstr>inpin heiti</vt:lpstr>
      <vt:lpstr>Quicksand</vt:lpstr>
      <vt:lpstr>SVN-Fiolex Girls</vt:lpstr>
      <vt:lpstr>Times New Roman</vt:lpstr>
      <vt:lpstr>UTM Avo</vt:lpstr>
      <vt:lpstr>UVN Phuong Tay</vt:lpstr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36</cp:revision>
  <dcterms:created xsi:type="dcterms:W3CDTF">2021-12-19T16:42:59Z</dcterms:created>
  <dcterms:modified xsi:type="dcterms:W3CDTF">2024-04-04T09:43:26Z</dcterms:modified>
</cp:coreProperties>
</file>