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Lst>
  <p:sldIdLst>
    <p:sldId id="256" r:id="rId3"/>
    <p:sldId id="257" r:id="rId4"/>
    <p:sldId id="259" r:id="rId5"/>
    <p:sldId id="260" r:id="rId6"/>
    <p:sldId id="261" r:id="rId7"/>
    <p:sldId id="262" r:id="rId8"/>
    <p:sldId id="263" r:id="rId9"/>
    <p:sldId id="264" r:id="rId10"/>
    <p:sldId id="267" r:id="rId11"/>
    <p:sldId id="265" r:id="rId12"/>
    <p:sldId id="289" r:id="rId13"/>
    <p:sldId id="268" r:id="rId14"/>
    <p:sldId id="290" r:id="rId15"/>
    <p:sldId id="270" r:id="rId16"/>
    <p:sldId id="291" r:id="rId17"/>
    <p:sldId id="292" r:id="rId18"/>
    <p:sldId id="287" r:id="rId19"/>
    <p:sldId id="288" r:id="rId20"/>
  </p:sldIdLst>
  <p:sldSz cx="12192000" cy="6858000"/>
  <p:notesSz cx="6858000" cy="9144000"/>
  <p:embeddedFontLst>
    <p:embeddedFont>
      <p:font typeface="#9Slide07 HoneyCream" panose="020B0604020202020204" charset="0"/>
      <p:regular r:id="rId21"/>
    </p:embeddedFont>
    <p:embeddedFont>
      <p:font typeface="Cambria" panose="02040503050406030204" pitchFamily="18" charset="0"/>
      <p:regular r:id="rId22"/>
      <p:bold r:id="rId23"/>
      <p:italic r:id="rId24"/>
      <p:boldItalic r:id="rId25"/>
    </p:embeddedFont>
    <p:embeddedFont>
      <p:font typeface="Fredoka One" panose="02000000000000000000" pitchFamily="2" charset="0"/>
      <p:regular r:id="rId26"/>
    </p:embeddedFont>
    <p:embeddedFont>
      <p:font typeface="SVN-Dancing Script" panose="020B0604020202020204" charset="0"/>
      <p:regular r:id="rId27"/>
    </p:embeddedFont>
    <p:embeddedFont>
      <p:font typeface="SVN-Newton" panose="020B0604020202020204" charset="0"/>
      <p:regular r:id="rId28"/>
    </p:embeddedFont>
    <p:embeddedFont>
      <p:font typeface="UTM Avo" panose="02040603050506020204" pitchFamily="18"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9547"/>
    <a:srgbClr val="FFDE04"/>
    <a:srgbClr val="677EA7"/>
    <a:srgbClr val="E98719"/>
    <a:srgbClr val="CEEBFD"/>
    <a:srgbClr val="DD5A27"/>
    <a:srgbClr val="F5AE1B"/>
    <a:srgbClr val="39A6FF"/>
    <a:srgbClr val="97D0FF"/>
    <a:srgbClr val="39A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7" d="100"/>
          <a:sy n="87" d="100"/>
        </p:scale>
        <p:origin x="28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13"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4.png"/><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facebook.com/groups/629898828017053"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hyperlink" Target="https://www.facebook.com/groups/629898828017053" TargetMode="External"/><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717A8-B0F7-0FE6-AE8B-9E96FB5010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50DDAA-3C4C-EF48-9500-5170E8A0B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04C1FD-E316-9DB4-9BFA-0BCE33DBBCF9}"/>
              </a:ext>
            </a:extLst>
          </p:cNvPr>
          <p:cNvSpPr>
            <a:spLocks noGrp="1"/>
          </p:cNvSpPr>
          <p:nvPr>
            <p:ph type="dt" sz="half" idx="10"/>
          </p:nvPr>
        </p:nvSpPr>
        <p:spPr/>
        <p:txBody>
          <a:bodyPr/>
          <a:lstStyle/>
          <a:p>
            <a:fld id="{C070485B-40B0-4433-972F-E9B442A9AC27}" type="datetimeFigureOut">
              <a:rPr lang="en-US" smtClean="0"/>
              <a:t>4/5/2024</a:t>
            </a:fld>
            <a:endParaRPr lang="en-US"/>
          </a:p>
        </p:txBody>
      </p:sp>
      <p:sp>
        <p:nvSpPr>
          <p:cNvPr id="5" name="Footer Placeholder 4">
            <a:extLst>
              <a:ext uri="{FF2B5EF4-FFF2-40B4-BE49-F238E27FC236}">
                <a16:creationId xmlns:a16="http://schemas.microsoft.com/office/drawing/2014/main" id="{08C79907-3897-E352-0432-50FE0381B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71074-5101-FADD-30A2-61945E76F1D1}"/>
              </a:ext>
            </a:extLst>
          </p:cNvPr>
          <p:cNvSpPr>
            <a:spLocks noGrp="1"/>
          </p:cNvSpPr>
          <p:nvPr>
            <p:ph type="sldNum" sz="quarter" idx="12"/>
          </p:nvPr>
        </p:nvSpPr>
        <p:spPr/>
        <p:txBody>
          <a:bodyPr/>
          <a:lstStyle/>
          <a:p>
            <a:fld id="{8D34A960-657D-4BB8-B620-2C03364F75CF}" type="slidenum">
              <a:rPr lang="en-US" smtClean="0"/>
              <a:t>‹#›</a:t>
            </a:fld>
            <a:endParaRPr lang="en-US"/>
          </a:p>
        </p:txBody>
      </p:sp>
      <p:pic>
        <p:nvPicPr>
          <p:cNvPr id="10" name="图片 8">
            <a:extLst>
              <a:ext uri="{FF2B5EF4-FFF2-40B4-BE49-F238E27FC236}">
                <a16:creationId xmlns:a16="http://schemas.microsoft.com/office/drawing/2014/main" id="{841A4668-1B18-FF40-2950-621DF96FFA6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4864397" y="-483462"/>
            <a:ext cx="2477069" cy="12205854"/>
          </a:xfrm>
          <a:prstGeom prst="rect">
            <a:avLst/>
          </a:prstGeom>
        </p:spPr>
      </p:pic>
      <p:pic>
        <p:nvPicPr>
          <p:cNvPr id="11" name="图片 6">
            <a:extLst>
              <a:ext uri="{FF2B5EF4-FFF2-40B4-BE49-F238E27FC236}">
                <a16:creationId xmlns:a16="http://schemas.microsoft.com/office/drawing/2014/main" id="{F2869C76-E97B-F2BA-ACE8-8CD089840D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5096409" y="-251449"/>
            <a:ext cx="2013046" cy="12205855"/>
          </a:xfrm>
          <a:prstGeom prst="rect">
            <a:avLst/>
          </a:prstGeom>
        </p:spPr>
      </p:pic>
      <p:pic>
        <p:nvPicPr>
          <p:cNvPr id="12" name="图片 3" descr="cf6a03843171e56c4b8f06e4c8cde872">
            <a:extLst>
              <a:ext uri="{FF2B5EF4-FFF2-40B4-BE49-F238E27FC236}">
                <a16:creationId xmlns:a16="http://schemas.microsoft.com/office/drawing/2014/main" id="{3D1F6B68-BCFD-EA6D-4A7A-FF4F288F315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V="1">
            <a:off x="-3102" y="0"/>
            <a:ext cx="2728595" cy="2564130"/>
          </a:xfrm>
          <a:prstGeom prst="rect">
            <a:avLst/>
          </a:prstGeom>
        </p:spPr>
      </p:pic>
      <p:pic>
        <p:nvPicPr>
          <p:cNvPr id="13" name="Picture 5" descr="D:\acer\配图\0e6c7aa66eb413773ffe55293db78bc5.png">
            <a:extLst>
              <a:ext uri="{FF2B5EF4-FFF2-40B4-BE49-F238E27FC236}">
                <a16:creationId xmlns:a16="http://schemas.microsoft.com/office/drawing/2014/main" id="{C223EBB8-FD8A-2696-1AAB-E29FB0120757}"/>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383777" y="2436569"/>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acer\配图\0e6c7aa66eb413773ffe55293db78bc5.png">
            <a:extLst>
              <a:ext uri="{FF2B5EF4-FFF2-40B4-BE49-F238E27FC236}">
                <a16:creationId xmlns:a16="http://schemas.microsoft.com/office/drawing/2014/main" id="{67D5D0DA-33C9-70D4-B8C2-CB8A0CA67FDE}"/>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8706051" y="352455"/>
            <a:ext cx="3316244" cy="17652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acer\配图\0e6c7aa66eb413773ffe55293db78bc5.png">
            <a:extLst>
              <a:ext uri="{FF2B5EF4-FFF2-40B4-BE49-F238E27FC236}">
                <a16:creationId xmlns:a16="http://schemas.microsoft.com/office/drawing/2014/main" id="{A20AE54F-B6AD-D769-7B65-E32605B7E198}"/>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80481" y="3175662"/>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8">
            <a:extLst>
              <a:ext uri="{FF2B5EF4-FFF2-40B4-BE49-F238E27FC236}">
                <a16:creationId xmlns:a16="http://schemas.microsoft.com/office/drawing/2014/main" id="{864E6E53-2485-E98D-F5FF-D7A65A7B71D7}"/>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2205558" y="-420849"/>
            <a:ext cx="7780884" cy="7003456"/>
          </a:xfrm>
          <a:prstGeom prst="rect">
            <a:avLst/>
          </a:prstGeom>
        </p:spPr>
      </p:pic>
      <p:sp>
        <p:nvSpPr>
          <p:cNvPr id="18" name="TextBox 3">
            <a:extLst>
              <a:ext uri="{FF2B5EF4-FFF2-40B4-BE49-F238E27FC236}">
                <a16:creationId xmlns:a16="http://schemas.microsoft.com/office/drawing/2014/main" id="{D1A5724E-275D-8C1C-8FA9-BAEB2E9181D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9" name="Picture 8">
            <a:extLst>
              <a:ext uri="{FF2B5EF4-FFF2-40B4-BE49-F238E27FC236}">
                <a16:creationId xmlns:a16="http://schemas.microsoft.com/office/drawing/2014/main" id="{7B0A51A5-AF0A-6B55-41EC-063A3EF67D4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20" name="Picture 9">
            <a:extLst>
              <a:ext uri="{FF2B5EF4-FFF2-40B4-BE49-F238E27FC236}">
                <a16:creationId xmlns:a16="http://schemas.microsoft.com/office/drawing/2014/main" id="{C4A3E8D5-2758-F1BC-2BA0-3294EA019467}"/>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1" name="Picture 10">
            <a:extLst>
              <a:ext uri="{FF2B5EF4-FFF2-40B4-BE49-F238E27FC236}">
                <a16:creationId xmlns:a16="http://schemas.microsoft.com/office/drawing/2014/main" id="{09C9DD3F-5A65-75CA-A659-194AF706A4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2" name="Picture 11">
            <a:extLst>
              <a:ext uri="{FF2B5EF4-FFF2-40B4-BE49-F238E27FC236}">
                <a16:creationId xmlns:a16="http://schemas.microsoft.com/office/drawing/2014/main" id="{D520F2EA-616A-EACA-52C6-D751ACC4CAA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pic>
        <p:nvPicPr>
          <p:cNvPr id="23" name="Picture 22">
            <a:extLst>
              <a:ext uri="{FF2B5EF4-FFF2-40B4-BE49-F238E27FC236}">
                <a16:creationId xmlns:a16="http://schemas.microsoft.com/office/drawing/2014/main" id="{EF118D92-B14D-4A65-B93A-E525C510703D}"/>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24" name="Picture 23">
            <a:extLst>
              <a:ext uri="{FF2B5EF4-FFF2-40B4-BE49-F238E27FC236}">
                <a16:creationId xmlns:a16="http://schemas.microsoft.com/office/drawing/2014/main" id="{6212C031-9C49-5C1A-B907-C796C07421C7}"/>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25" name="Picture 24">
            <a:extLst>
              <a:ext uri="{FF2B5EF4-FFF2-40B4-BE49-F238E27FC236}">
                <a16:creationId xmlns:a16="http://schemas.microsoft.com/office/drawing/2014/main" id="{0FFE6DE8-91EC-A271-6CE5-D2E57F7F40B5}"/>
              </a:ext>
            </a:extLst>
          </p:cNvPr>
          <p:cNvPicPr>
            <a:picLocks noChangeAspect="1"/>
          </p:cNvPicPr>
          <p:nvPr userDrawn="1"/>
        </p:nvPicPr>
        <p:blipFill>
          <a:blip r:embed="rId11"/>
          <a:stretch>
            <a:fillRect/>
          </a:stretch>
        </p:blipFill>
        <p:spPr>
          <a:xfrm>
            <a:off x="10816078" y="136525"/>
            <a:ext cx="1536325" cy="518205"/>
          </a:xfrm>
          <a:prstGeom prst="rect">
            <a:avLst/>
          </a:prstGeom>
        </p:spPr>
      </p:pic>
      <p:pic>
        <p:nvPicPr>
          <p:cNvPr id="26" name="Picture 25">
            <a:extLst>
              <a:ext uri="{FF2B5EF4-FFF2-40B4-BE49-F238E27FC236}">
                <a16:creationId xmlns:a16="http://schemas.microsoft.com/office/drawing/2014/main" id="{48AD3D68-B7E6-9CDE-BBFB-22EFD328237A}"/>
              </a:ext>
            </a:extLst>
          </p:cNvPr>
          <p:cNvPicPr>
            <a:picLocks noChangeAspect="1"/>
          </p:cNvPicPr>
          <p:nvPr userDrawn="1"/>
        </p:nvPicPr>
        <p:blipFill>
          <a:blip r:embed="rId12"/>
          <a:stretch>
            <a:fillRect/>
          </a:stretch>
        </p:blipFill>
        <p:spPr>
          <a:xfrm>
            <a:off x="-90366" y="6356350"/>
            <a:ext cx="1536325" cy="518205"/>
          </a:xfrm>
          <a:prstGeom prst="rect">
            <a:avLst/>
          </a:prstGeom>
        </p:spPr>
      </p:pic>
      <p:pic>
        <p:nvPicPr>
          <p:cNvPr id="27" name="Picture 26">
            <a:extLst>
              <a:ext uri="{FF2B5EF4-FFF2-40B4-BE49-F238E27FC236}">
                <a16:creationId xmlns:a16="http://schemas.microsoft.com/office/drawing/2014/main" id="{AF1CCCE3-55B5-A605-2B9F-D80BF17767E6}"/>
              </a:ext>
            </a:extLst>
          </p:cNvPr>
          <p:cNvPicPr>
            <a:picLocks noChangeAspect="1"/>
          </p:cNvPicPr>
          <p:nvPr userDrawn="1"/>
        </p:nvPicPr>
        <p:blipFill>
          <a:blip r:embed="rId13"/>
          <a:stretch>
            <a:fillRect/>
          </a:stretch>
        </p:blipFill>
        <p:spPr>
          <a:xfrm>
            <a:off x="9801005" y="-1798837"/>
            <a:ext cx="3566469" cy="627942"/>
          </a:xfrm>
          <a:prstGeom prst="rect">
            <a:avLst/>
          </a:prstGeom>
        </p:spPr>
      </p:pic>
    </p:spTree>
    <p:extLst>
      <p:ext uri="{BB962C8B-B14F-4D97-AF65-F5344CB8AC3E}">
        <p14:creationId xmlns:p14="http://schemas.microsoft.com/office/powerpoint/2010/main" val="25806111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027D-D0B9-D836-F14B-C41A3DAA7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4B56BE-ED21-A601-EE2E-66F7365471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6582D4-E186-4EB5-8BA7-7CE69EB71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4EA3A0-272E-07B4-C050-C1181748333C}"/>
              </a:ext>
            </a:extLst>
          </p:cNvPr>
          <p:cNvSpPr>
            <a:spLocks noGrp="1"/>
          </p:cNvSpPr>
          <p:nvPr>
            <p:ph type="dt" sz="half" idx="10"/>
          </p:nvPr>
        </p:nvSpPr>
        <p:spPr/>
        <p:txBody>
          <a:bodyPr/>
          <a:lstStyle/>
          <a:p>
            <a:fld id="{C070485B-40B0-4433-972F-E9B442A9AC27}" type="datetimeFigureOut">
              <a:rPr lang="en-US" smtClean="0"/>
              <a:t>4/5/2024</a:t>
            </a:fld>
            <a:endParaRPr lang="en-US"/>
          </a:p>
        </p:txBody>
      </p:sp>
      <p:sp>
        <p:nvSpPr>
          <p:cNvPr id="6" name="Footer Placeholder 5">
            <a:extLst>
              <a:ext uri="{FF2B5EF4-FFF2-40B4-BE49-F238E27FC236}">
                <a16:creationId xmlns:a16="http://schemas.microsoft.com/office/drawing/2014/main" id="{63910713-9A7B-28F5-C5A0-E3ED2B9C3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1C3BB-661D-5DC0-2E7A-E6F4DEC0DC63}"/>
              </a:ext>
            </a:extLst>
          </p:cNvPr>
          <p:cNvSpPr>
            <a:spLocks noGrp="1"/>
          </p:cNvSpPr>
          <p:nvPr>
            <p:ph type="sldNum" sz="quarter" idx="12"/>
          </p:nvPr>
        </p:nvSpPr>
        <p:spPr/>
        <p:txBody>
          <a:bodyPr/>
          <a:lstStyle/>
          <a:p>
            <a:fld id="{8D34A960-657D-4BB8-B620-2C03364F75CF}" type="slidenum">
              <a:rPr lang="en-US" smtClean="0"/>
              <a:t>‹#›</a:t>
            </a:fld>
            <a:endParaRPr lang="en-US"/>
          </a:p>
        </p:txBody>
      </p:sp>
    </p:spTree>
    <p:extLst>
      <p:ext uri="{BB962C8B-B14F-4D97-AF65-F5344CB8AC3E}">
        <p14:creationId xmlns:p14="http://schemas.microsoft.com/office/powerpoint/2010/main" val="412838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DFA2-A079-DB06-DAAE-9D5F00C848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429581-EF99-8B7C-5DC0-B63EBA4F61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5998E2-D614-EBCF-5A19-F136FD0C9B5F}"/>
              </a:ext>
            </a:extLst>
          </p:cNvPr>
          <p:cNvSpPr>
            <a:spLocks noGrp="1"/>
          </p:cNvSpPr>
          <p:nvPr>
            <p:ph type="dt" sz="half" idx="10"/>
          </p:nvPr>
        </p:nvSpPr>
        <p:spPr/>
        <p:txBody>
          <a:bodyPr/>
          <a:lstStyle/>
          <a:p>
            <a:fld id="{C070485B-40B0-4433-972F-E9B442A9AC27}" type="datetimeFigureOut">
              <a:rPr lang="en-US" smtClean="0"/>
              <a:t>4/5/2024</a:t>
            </a:fld>
            <a:endParaRPr lang="en-US"/>
          </a:p>
        </p:txBody>
      </p:sp>
      <p:sp>
        <p:nvSpPr>
          <p:cNvPr id="5" name="Footer Placeholder 4">
            <a:extLst>
              <a:ext uri="{FF2B5EF4-FFF2-40B4-BE49-F238E27FC236}">
                <a16:creationId xmlns:a16="http://schemas.microsoft.com/office/drawing/2014/main" id="{18CE8044-E18B-3FA7-BD4B-CB0D7A440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9FC6E-C2B3-281C-8EB5-4C8E83BC3852}"/>
              </a:ext>
            </a:extLst>
          </p:cNvPr>
          <p:cNvSpPr>
            <a:spLocks noGrp="1"/>
          </p:cNvSpPr>
          <p:nvPr>
            <p:ph type="sldNum" sz="quarter" idx="12"/>
          </p:nvPr>
        </p:nvSpPr>
        <p:spPr/>
        <p:txBody>
          <a:bodyPr/>
          <a:lstStyle/>
          <a:p>
            <a:fld id="{8D34A960-657D-4BB8-B620-2C03364F75CF}" type="slidenum">
              <a:rPr lang="en-US" smtClean="0"/>
              <a:t>‹#›</a:t>
            </a:fld>
            <a:endParaRPr lang="en-US"/>
          </a:p>
        </p:txBody>
      </p:sp>
    </p:spTree>
    <p:extLst>
      <p:ext uri="{BB962C8B-B14F-4D97-AF65-F5344CB8AC3E}">
        <p14:creationId xmlns:p14="http://schemas.microsoft.com/office/powerpoint/2010/main" val="1660387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A3A024-2A27-D4AC-4A4B-B8E658EBA8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B1C22B-E696-7314-D970-356FC3774B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DD743-455E-AAA3-3581-D2F8FD9F98FA}"/>
              </a:ext>
            </a:extLst>
          </p:cNvPr>
          <p:cNvSpPr>
            <a:spLocks noGrp="1"/>
          </p:cNvSpPr>
          <p:nvPr>
            <p:ph type="dt" sz="half" idx="10"/>
          </p:nvPr>
        </p:nvSpPr>
        <p:spPr/>
        <p:txBody>
          <a:bodyPr/>
          <a:lstStyle/>
          <a:p>
            <a:fld id="{C070485B-40B0-4433-972F-E9B442A9AC27}" type="datetimeFigureOut">
              <a:rPr lang="en-US" smtClean="0"/>
              <a:t>4/5/2024</a:t>
            </a:fld>
            <a:endParaRPr lang="en-US"/>
          </a:p>
        </p:txBody>
      </p:sp>
      <p:sp>
        <p:nvSpPr>
          <p:cNvPr id="5" name="Footer Placeholder 4">
            <a:extLst>
              <a:ext uri="{FF2B5EF4-FFF2-40B4-BE49-F238E27FC236}">
                <a16:creationId xmlns:a16="http://schemas.microsoft.com/office/drawing/2014/main" id="{0A741B3B-B64F-0B32-1DE4-63A78DAA2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43AFD-B864-FDEF-5674-9DA838BEA8AA}"/>
              </a:ext>
            </a:extLst>
          </p:cNvPr>
          <p:cNvSpPr>
            <a:spLocks noGrp="1"/>
          </p:cNvSpPr>
          <p:nvPr>
            <p:ph type="sldNum" sz="quarter" idx="12"/>
          </p:nvPr>
        </p:nvSpPr>
        <p:spPr/>
        <p:txBody>
          <a:bodyPr/>
          <a:lstStyle/>
          <a:p>
            <a:fld id="{8D34A960-657D-4BB8-B620-2C03364F75CF}" type="slidenum">
              <a:rPr lang="en-US" smtClean="0"/>
              <a:t>‹#›</a:t>
            </a:fld>
            <a:endParaRPr lang="en-US"/>
          </a:p>
        </p:txBody>
      </p:sp>
    </p:spTree>
    <p:extLst>
      <p:ext uri="{BB962C8B-B14F-4D97-AF65-F5344CB8AC3E}">
        <p14:creationId xmlns:p14="http://schemas.microsoft.com/office/powerpoint/2010/main" val="2725287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l="-6000" r="-6000"/>
          </a:stretch>
        </a:blipFill>
        <a:effectLst/>
      </p:bgPr>
    </p:bg>
    <p:spTree>
      <p:nvGrpSpPr>
        <p:cNvPr id="1" name="Shape 876"/>
        <p:cNvGrpSpPr/>
        <p:nvPr/>
      </p:nvGrpSpPr>
      <p:grpSpPr>
        <a:xfrm>
          <a:off x="0" y="0"/>
          <a:ext cx="0" cy="0"/>
          <a:chOff x="0" y="0"/>
          <a:chExt cx="0" cy="0"/>
        </a:xfrm>
      </p:grpSpPr>
    </p:spTree>
    <p:extLst>
      <p:ext uri="{BB962C8B-B14F-4D97-AF65-F5344CB8AC3E}">
        <p14:creationId xmlns:p14="http://schemas.microsoft.com/office/powerpoint/2010/main" val="528846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reserve="1"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 name="Freeform: Shape 14">
            <a:extLst>
              <a:ext uri="{FF2B5EF4-FFF2-40B4-BE49-F238E27FC236}">
                <a16:creationId xmlns:a16="http://schemas.microsoft.com/office/drawing/2014/main" id="{7302C1EF-F50D-15B7-6082-EA1C51C4C713}"/>
              </a:ext>
            </a:extLst>
          </p:cNvPr>
          <p:cNvSpPr/>
          <p:nvPr userDrawn="1"/>
        </p:nvSpPr>
        <p:spPr>
          <a:xfrm>
            <a:off x="-419739" y="3010320"/>
            <a:ext cx="13680376" cy="6904499"/>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sp>
        <p:nvSpPr>
          <p:cNvPr id="3" name="Freeform: Shape 1">
            <a:extLst>
              <a:ext uri="{FF2B5EF4-FFF2-40B4-BE49-F238E27FC236}">
                <a16:creationId xmlns:a16="http://schemas.microsoft.com/office/drawing/2014/main" id="{069150D0-3901-3CA5-43D1-063A2F26F666}"/>
              </a:ext>
            </a:extLst>
          </p:cNvPr>
          <p:cNvSpPr/>
          <p:nvPr userDrawn="1"/>
        </p:nvSpPr>
        <p:spPr>
          <a:xfrm>
            <a:off x="-587079" y="2253587"/>
            <a:ext cx="12802985" cy="4604412"/>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pic>
        <p:nvPicPr>
          <p:cNvPr id="4" name="Picture 4">
            <a:extLst>
              <a:ext uri="{FF2B5EF4-FFF2-40B4-BE49-F238E27FC236}">
                <a16:creationId xmlns:a16="http://schemas.microsoft.com/office/drawing/2014/main" id="{4E30EBEF-E121-B9E6-764C-B4391E8975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9325"/>
          <a:stretch/>
        </p:blipFill>
        <p:spPr>
          <a:xfrm>
            <a:off x="9497229" y="3741571"/>
            <a:ext cx="3138417" cy="3238192"/>
          </a:xfrm>
          <a:prstGeom prst="rect">
            <a:avLst/>
          </a:prstGeom>
        </p:spPr>
      </p:pic>
      <p:sp>
        <p:nvSpPr>
          <p:cNvPr id="5" name="Title 1">
            <a:extLst>
              <a:ext uri="{FF2B5EF4-FFF2-40B4-BE49-F238E27FC236}">
                <a16:creationId xmlns:a16="http://schemas.microsoft.com/office/drawing/2014/main" id="{E76C3E3C-A8A9-9B97-7409-924BE02CAE8A}"/>
              </a:ext>
            </a:extLst>
          </p:cNvPr>
          <p:cNvSpPr txBox="1">
            <a:spLocks/>
          </p:cNvSpPr>
          <p:nvPr userDrawn="1"/>
        </p:nvSpPr>
        <p:spPr>
          <a:xfrm>
            <a:off x="-868593" y="3389762"/>
            <a:ext cx="12969380" cy="1600439"/>
          </a:xfrm>
          <a:prstGeom prst="rect">
            <a:avLst/>
          </a:prstGeom>
        </p:spPr>
        <p:txBody>
          <a:bodyPr vert="horz" lIns="121920" tIns="60960" rIns="121920" bIns="6096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a:ln>
                  <a:noFill/>
                </a:ln>
                <a:solidFill>
                  <a:srgbClr val="D63E3D">
                    <a:lumMod val="50000"/>
                  </a:srgbClr>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Soạn</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bài</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giảng</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yêu</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cầu</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các</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khối</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lớp</a:t>
            </a:r>
            <a:endPar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endParaRPr>
          </a:p>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Thiết</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kế</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bài</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giảng</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a:ln>
                  <a:noFill/>
                </a:ln>
                <a:solidFill>
                  <a:srgbClr val="2E9733"/>
                </a:solidFill>
                <a:effectLst/>
                <a:uLnTx/>
                <a:uFillTx/>
                <a:latin typeface="SVN-Dancing Script" panose="02040603050506020204" pitchFamily="18" charset="0"/>
                <a:ea typeface="+mj-ea"/>
                <a:cs typeface="+mj-cs"/>
                <a:sym typeface="Arial"/>
              </a:rPr>
              <a:t>E – Learning</a:t>
            </a:r>
          </a:p>
        </p:txBody>
      </p:sp>
      <p:sp>
        <p:nvSpPr>
          <p:cNvPr id="6" name="TextBox 13">
            <a:extLst>
              <a:ext uri="{FF2B5EF4-FFF2-40B4-BE49-F238E27FC236}">
                <a16:creationId xmlns:a16="http://schemas.microsoft.com/office/drawing/2014/main" id="{3A7F1CB0-DFE9-C0D7-E6DA-82ED1ED3CD88}"/>
              </a:ext>
            </a:extLst>
          </p:cNvPr>
          <p:cNvSpPr txBox="1"/>
          <p:nvPr userDrawn="1"/>
        </p:nvSpPr>
        <p:spPr>
          <a:xfrm>
            <a:off x="1" y="5108352"/>
            <a:ext cx="10346724" cy="1323632"/>
          </a:xfrm>
          <a:prstGeom prst="rect">
            <a:avLst/>
          </a:prstGeom>
          <a:noFill/>
        </p:spPr>
        <p:txBody>
          <a:bodyPr wrap="square">
            <a:spAutoFit/>
            <a:scene3d>
              <a:camera prst="orthographicFront"/>
              <a:lightRig rig="threePt" dir="t"/>
            </a:scene3d>
            <a:sp3d extrusionH="57150">
              <a:bevelT w="82550" h="38100" prst="coolSlant"/>
            </a:sp3d>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43671B"/>
                </a:solidFill>
                <a:effectLst>
                  <a:glow rad="63500">
                    <a:srgbClr val="FCF2BA">
                      <a:satMod val="175000"/>
                      <a:alpha val="40000"/>
                    </a:srgbClr>
                  </a:glow>
                </a:effectLst>
                <a:uLnTx/>
                <a:uFillTx/>
                <a:latin typeface="UTM Avo" panose="02040603050506020204" pitchFamily="18" charset="0"/>
                <a:ea typeface="+mn-ea"/>
                <a:cs typeface="Times New Roman" panose="02020603050405020304" pitchFamily="18" charset="0"/>
                <a:sym typeface="Arial"/>
              </a:rPr>
              <a:t>MĂNG NON – TÀI LIỆU TIỂU HỌC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002060"/>
                </a:solidFill>
                <a:effectLst>
                  <a:glow rad="63500">
                    <a:srgbClr val="FCF2BA">
                      <a:satMod val="175000"/>
                      <a:alpha val="40000"/>
                    </a:srgbClr>
                  </a:glow>
                </a:effectLst>
                <a:uLnTx/>
                <a:uFillTx/>
                <a:latin typeface="UTM Avo" panose="02040603050506020204" pitchFamily="18" charset="0"/>
                <a:ea typeface="+mn-ea"/>
                <a:cs typeface="Times New Roman" panose="02020603050405020304" pitchFamily="18" charset="0"/>
                <a:sym typeface="Arial"/>
              </a:rPr>
              <a:t>Mời truy cập: </a:t>
            </a:r>
            <a:r>
              <a:rPr kumimoji="0" lang="en-US" sz="2667" b="0" i="0" u="none" strike="noStrike" kern="1200" cap="none" spc="0" normalizeH="0" baseline="0" noProof="0">
                <a:ln>
                  <a:noFill/>
                </a:ln>
                <a:solidFill>
                  <a:srgbClr val="002060"/>
                </a:solidFill>
                <a:effectLst>
                  <a:glow rad="63500">
                    <a:srgbClr val="FCF2BA">
                      <a:satMod val="175000"/>
                      <a:alpha val="40000"/>
                    </a:srgbClr>
                  </a:glow>
                </a:effectLst>
                <a:uLnTx/>
                <a:uFillTx/>
                <a:latin typeface="UTM Avo" panose="02040603050506020204" pitchFamily="18" charset="0"/>
                <a:ea typeface="+mn-ea"/>
                <a:cs typeface="Times New Roman" panose="02020603050405020304" pitchFamily="18" charset="0"/>
                <a:sym typeface="Arial"/>
                <a:hlinkClick r:id="rId4">
                  <a:extLst>
                    <a:ext uri="{A12FA001-AC4F-418D-AE19-62706E023703}">
                      <ahyp:hlinkClr xmlns:ahyp="http://schemas.microsoft.com/office/drawing/2018/hyperlinkcolor" val="tx"/>
                    </a:ext>
                  </a:extLst>
                </a:hlinkClick>
              </a:rPr>
              <a:t>MĂNG NON- TÀI LIỆU TIỂU HỌC | Facebook</a:t>
            </a:r>
            <a:endParaRPr kumimoji="0" lang="en-US" sz="2667" b="0" i="0" u="none" strike="noStrike" kern="1200" cap="none" spc="0" normalizeH="0" baseline="0" noProof="0">
              <a:ln>
                <a:noFill/>
              </a:ln>
              <a:solidFill>
                <a:srgbClr val="002060"/>
              </a:solidFill>
              <a:effectLst>
                <a:glow rad="63500">
                  <a:srgbClr val="FCF2BA">
                    <a:satMod val="175000"/>
                    <a:alpha val="40000"/>
                  </a:srgbClr>
                </a:glow>
              </a:effectLst>
              <a:uLnTx/>
              <a:uFillTx/>
              <a:latin typeface="UTM Avo"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002060"/>
                </a:solidFill>
                <a:effectLst>
                  <a:glow rad="63500">
                    <a:srgbClr val="FCF2BA">
                      <a:satMod val="175000"/>
                      <a:alpha val="40000"/>
                    </a:srgbClr>
                  </a:glow>
                </a:effectLst>
                <a:uLnTx/>
                <a:uFillTx/>
                <a:latin typeface="UTM Avo" panose="02040603050506020204" pitchFamily="18" charset="0"/>
                <a:ea typeface="+mn-ea"/>
                <a:cs typeface="Times New Roman" panose="02020603050405020304" pitchFamily="18" charset="0"/>
                <a:sym typeface="Arial"/>
              </a:rPr>
              <a:t>ZALO : </a:t>
            </a:r>
            <a:r>
              <a:rPr kumimoji="0" lang="en-US" sz="2667" b="1" i="0" u="sng" strike="noStrike" kern="1200" cap="none" spc="0" normalizeH="0" baseline="0" noProof="0">
                <a:ln>
                  <a:noFill/>
                </a:ln>
                <a:solidFill>
                  <a:srgbClr val="D63E3D">
                    <a:lumMod val="75000"/>
                  </a:srgbClr>
                </a:solidFill>
                <a:effectLst>
                  <a:glow rad="63500">
                    <a:srgbClr val="FCF2BA">
                      <a:satMod val="175000"/>
                      <a:alpha val="40000"/>
                    </a:srgbClr>
                  </a:glow>
                </a:effectLst>
                <a:uLnTx/>
                <a:uFillTx/>
                <a:latin typeface="UTM Avo" panose="02040603050506020204" pitchFamily="18" charset="0"/>
                <a:ea typeface="+mn-ea"/>
                <a:cs typeface="Arial"/>
                <a:sym typeface="Arial"/>
              </a:rPr>
              <a:t>0382348780</a:t>
            </a:r>
            <a:r>
              <a:rPr kumimoji="0" lang="en-US" sz="2667" b="1" i="0" u="none" strike="noStrike" kern="1200" cap="none" spc="0" normalizeH="0" baseline="0" noProof="0">
                <a:ln>
                  <a:noFill/>
                </a:ln>
                <a:solidFill>
                  <a:srgbClr val="D63E3D">
                    <a:lumMod val="75000"/>
                  </a:srgbClr>
                </a:solidFill>
                <a:effectLst>
                  <a:glow rad="63500">
                    <a:srgbClr val="FCF2BA">
                      <a:satMod val="175000"/>
                      <a:alpha val="40000"/>
                    </a:srgbClr>
                  </a:glow>
                </a:effectLst>
                <a:uLnTx/>
                <a:uFillTx/>
                <a:latin typeface="UTM Avo" panose="02040603050506020204" pitchFamily="18" charset="0"/>
                <a:ea typeface="+mn-ea"/>
                <a:cs typeface="Arial"/>
                <a:sym typeface="Arial"/>
              </a:rPr>
              <a:t> - </a:t>
            </a:r>
            <a:r>
              <a:rPr kumimoji="0" lang="en-US" sz="2667" b="1" i="0" u="sng" strike="noStrike" kern="1200" cap="none" spc="0" normalizeH="0" baseline="0" noProof="0">
                <a:ln>
                  <a:noFill/>
                </a:ln>
                <a:solidFill>
                  <a:srgbClr val="D63E3D">
                    <a:lumMod val="75000"/>
                  </a:srgbClr>
                </a:solidFill>
                <a:effectLst>
                  <a:glow rad="63500">
                    <a:srgbClr val="FCF2BA">
                      <a:satMod val="175000"/>
                      <a:alpha val="40000"/>
                    </a:srgbClr>
                  </a:glow>
                </a:effectLst>
                <a:uLnTx/>
                <a:uFillTx/>
                <a:latin typeface="UTM Avo" panose="02040603050506020204" pitchFamily="18" charset="0"/>
                <a:ea typeface="+mn-ea"/>
                <a:cs typeface="Arial"/>
                <a:sym typeface="Arial"/>
              </a:rPr>
              <a:t>0984848929</a:t>
            </a:r>
            <a:endPar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UTM Avo" panose="02040603050506020204" pitchFamily="18" charset="0"/>
              <a:ea typeface="+mn-ea"/>
              <a:cs typeface="Times New Roman" panose="02020603050405020304" pitchFamily="18" charset="0"/>
              <a:sym typeface="Arial"/>
            </a:endParaRPr>
          </a:p>
        </p:txBody>
      </p:sp>
      <p:pic>
        <p:nvPicPr>
          <p:cNvPr id="7" name="Picture 3">
            <a:extLst>
              <a:ext uri="{FF2B5EF4-FFF2-40B4-BE49-F238E27FC236}">
                <a16:creationId xmlns:a16="http://schemas.microsoft.com/office/drawing/2014/main" id="{7DA5E759-9AE2-0012-DCD2-7030FDE31668}"/>
              </a:ext>
            </a:extLst>
          </p:cNvPr>
          <p:cNvPicPr>
            <a:picLocks noChangeAspect="1"/>
          </p:cNvPicPr>
          <p:nvPr userDrawn="1"/>
        </p:nvPicPr>
        <p:blipFill>
          <a:blip r:embed="rId5"/>
          <a:stretch>
            <a:fillRect/>
          </a:stretch>
        </p:blipFill>
        <p:spPr>
          <a:xfrm>
            <a:off x="401843" y="1626439"/>
            <a:ext cx="11388315" cy="1926503"/>
          </a:xfrm>
          <a:prstGeom prst="rect">
            <a:avLst/>
          </a:prstGeom>
        </p:spPr>
      </p:pic>
      <p:pic>
        <p:nvPicPr>
          <p:cNvPr id="8" name="Picture 10">
            <a:extLst>
              <a:ext uri="{FF2B5EF4-FFF2-40B4-BE49-F238E27FC236}">
                <a16:creationId xmlns:a16="http://schemas.microsoft.com/office/drawing/2014/main" id="{DCCD7D1D-A390-CA92-95A5-35520D59D44F}"/>
              </a:ext>
            </a:extLst>
          </p:cNvPr>
          <p:cNvPicPr>
            <a:picLocks noChangeAspect="1"/>
          </p:cNvPicPr>
          <p:nvPr userDrawn="1"/>
        </p:nvPicPr>
        <p:blipFill>
          <a:blip r:embed="rId6"/>
          <a:stretch>
            <a:fillRect/>
          </a:stretch>
        </p:blipFill>
        <p:spPr>
          <a:xfrm>
            <a:off x="-2626084" y="594520"/>
            <a:ext cx="17195357" cy="996744"/>
          </a:xfrm>
          <a:prstGeom prst="rect">
            <a:avLst/>
          </a:prstGeom>
        </p:spPr>
      </p:pic>
    </p:spTree>
    <p:extLst>
      <p:ext uri="{BB962C8B-B14F-4D97-AF65-F5344CB8AC3E}">
        <p14:creationId xmlns:p14="http://schemas.microsoft.com/office/powerpoint/2010/main" val="99954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3000" fill="hold"/>
                                        <p:tgtEl>
                                          <p:spTgt spid="5"/>
                                        </p:tgtEl>
                                        <p:attrNameLst>
                                          <p:attrName>ppt_w</p:attrName>
                                        </p:attrNameLst>
                                      </p:cBhvr>
                                      <p:tavLst>
                                        <p:tav tm="0">
                                          <p:val>
                                            <p:strVal val="#ppt_w+.3"/>
                                          </p:val>
                                        </p:tav>
                                        <p:tav tm="100000">
                                          <p:val>
                                            <p:strVal val="#ppt_w"/>
                                          </p:val>
                                        </p:tav>
                                      </p:tavLst>
                                    </p:anim>
                                    <p:anim calcmode="lin" valueType="num">
                                      <p:cBhvr>
                                        <p:cTn id="12" dur="3000" fill="hold"/>
                                        <p:tgtEl>
                                          <p:spTgt spid="5"/>
                                        </p:tgtEl>
                                        <p:attrNameLst>
                                          <p:attrName>ppt_h</p:attrName>
                                        </p:attrNameLst>
                                      </p:cBhvr>
                                      <p:tavLst>
                                        <p:tav tm="0">
                                          <p:val>
                                            <p:strVal val="#ppt_h"/>
                                          </p:val>
                                        </p:tav>
                                        <p:tav tm="100000">
                                          <p:val>
                                            <p:strVal val="#ppt_h"/>
                                          </p:val>
                                        </p:tav>
                                      </p:tavLst>
                                    </p:anim>
                                    <p:animEffect transition="in" filter="fade">
                                      <p:cBhvr>
                                        <p:cTn id="13" dur="3000"/>
                                        <p:tgtEl>
                                          <p:spTgt spid="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500" fill="hold"/>
                                        <p:tgtEl>
                                          <p:spTgt spid="2"/>
                                        </p:tgtEl>
                                        <p:attrNameLst>
                                          <p:attrName>ppt_x</p:attrName>
                                        </p:attrNameLst>
                                      </p:cBhvr>
                                      <p:tavLst>
                                        <p:tav tm="0">
                                          <p:val>
                                            <p:strVal val="#ppt_x"/>
                                          </p:val>
                                        </p:tav>
                                        <p:tav tm="100000">
                                          <p:val>
                                            <p:strVal val="#ppt_x"/>
                                          </p:val>
                                        </p:tav>
                                      </p:tavLst>
                                    </p:anim>
                                    <p:anim calcmode="lin" valueType="num">
                                      <p:cBhvr additive="base">
                                        <p:cTn id="17"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717A8-B0F7-0FE6-AE8B-9E96FB5010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50DDAA-3C4C-EF48-9500-5170E8A0B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04C1FD-E316-9DB4-9BFA-0BCE33DBBCF9}"/>
              </a:ext>
            </a:extLst>
          </p:cNvPr>
          <p:cNvSpPr>
            <a:spLocks noGrp="1"/>
          </p:cNvSpPr>
          <p:nvPr>
            <p:ph type="dt" sz="half" idx="10"/>
          </p:nvPr>
        </p:nvSpPr>
        <p:spPr/>
        <p:txBody>
          <a:bodyPr/>
          <a:lstStyle/>
          <a:p>
            <a:fld id="{C070485B-40B0-4433-972F-E9B442A9AC27}" type="datetimeFigureOut">
              <a:rPr lang="en-US" smtClean="0"/>
              <a:t>4/5/2024</a:t>
            </a:fld>
            <a:endParaRPr lang="en-US"/>
          </a:p>
        </p:txBody>
      </p:sp>
      <p:sp>
        <p:nvSpPr>
          <p:cNvPr id="5" name="Footer Placeholder 4">
            <a:extLst>
              <a:ext uri="{FF2B5EF4-FFF2-40B4-BE49-F238E27FC236}">
                <a16:creationId xmlns:a16="http://schemas.microsoft.com/office/drawing/2014/main" id="{08C79907-3897-E352-0432-50FE0381B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71074-5101-FADD-30A2-61945E76F1D1}"/>
              </a:ext>
            </a:extLst>
          </p:cNvPr>
          <p:cNvSpPr>
            <a:spLocks noGrp="1"/>
          </p:cNvSpPr>
          <p:nvPr>
            <p:ph type="sldNum" sz="quarter" idx="12"/>
          </p:nvPr>
        </p:nvSpPr>
        <p:spPr/>
        <p:txBody>
          <a:bodyPr/>
          <a:lstStyle/>
          <a:p>
            <a:fld id="{8D34A960-657D-4BB8-B620-2C03364F75CF}" type="slidenum">
              <a:rPr lang="en-US" smtClean="0"/>
              <a:t>‹#›</a:t>
            </a:fld>
            <a:endParaRPr lang="en-US"/>
          </a:p>
        </p:txBody>
      </p:sp>
      <p:pic>
        <p:nvPicPr>
          <p:cNvPr id="10" name="图片 8">
            <a:extLst>
              <a:ext uri="{FF2B5EF4-FFF2-40B4-BE49-F238E27FC236}">
                <a16:creationId xmlns:a16="http://schemas.microsoft.com/office/drawing/2014/main" id="{841A4668-1B18-FF40-2950-621DF96FFA6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4864397" y="-483462"/>
            <a:ext cx="2477069" cy="12205854"/>
          </a:xfrm>
          <a:prstGeom prst="rect">
            <a:avLst/>
          </a:prstGeom>
        </p:spPr>
      </p:pic>
      <p:pic>
        <p:nvPicPr>
          <p:cNvPr id="11" name="图片 6">
            <a:extLst>
              <a:ext uri="{FF2B5EF4-FFF2-40B4-BE49-F238E27FC236}">
                <a16:creationId xmlns:a16="http://schemas.microsoft.com/office/drawing/2014/main" id="{F2869C76-E97B-F2BA-ACE8-8CD089840D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5096409" y="-251449"/>
            <a:ext cx="2013046" cy="12205855"/>
          </a:xfrm>
          <a:prstGeom prst="rect">
            <a:avLst/>
          </a:prstGeom>
        </p:spPr>
      </p:pic>
      <p:pic>
        <p:nvPicPr>
          <p:cNvPr id="12" name="图片 3" descr="cf6a03843171e56c4b8f06e4c8cde872">
            <a:extLst>
              <a:ext uri="{FF2B5EF4-FFF2-40B4-BE49-F238E27FC236}">
                <a16:creationId xmlns:a16="http://schemas.microsoft.com/office/drawing/2014/main" id="{3D1F6B68-BCFD-EA6D-4A7A-FF4F288F315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V="1">
            <a:off x="-3102" y="0"/>
            <a:ext cx="2728595" cy="2564130"/>
          </a:xfrm>
          <a:prstGeom prst="rect">
            <a:avLst/>
          </a:prstGeom>
        </p:spPr>
      </p:pic>
      <p:pic>
        <p:nvPicPr>
          <p:cNvPr id="13" name="Picture 5" descr="D:\acer\配图\0e6c7aa66eb413773ffe55293db78bc5.png">
            <a:extLst>
              <a:ext uri="{FF2B5EF4-FFF2-40B4-BE49-F238E27FC236}">
                <a16:creationId xmlns:a16="http://schemas.microsoft.com/office/drawing/2014/main" id="{C223EBB8-FD8A-2696-1AAB-E29FB0120757}"/>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383777" y="2436569"/>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acer\配图\0e6c7aa66eb413773ffe55293db78bc5.png">
            <a:extLst>
              <a:ext uri="{FF2B5EF4-FFF2-40B4-BE49-F238E27FC236}">
                <a16:creationId xmlns:a16="http://schemas.microsoft.com/office/drawing/2014/main" id="{67D5D0DA-33C9-70D4-B8C2-CB8A0CA67FDE}"/>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8706051" y="352455"/>
            <a:ext cx="3316244" cy="17652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acer\配图\0e6c7aa66eb413773ffe55293db78bc5.png">
            <a:extLst>
              <a:ext uri="{FF2B5EF4-FFF2-40B4-BE49-F238E27FC236}">
                <a16:creationId xmlns:a16="http://schemas.microsoft.com/office/drawing/2014/main" id="{A20AE54F-B6AD-D769-7B65-E32605B7E198}"/>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80481" y="3175662"/>
            <a:ext cx="2129081" cy="11333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FB8CFEA0-DECF-38F2-BEB0-574032FF0B6C}"/>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8" name="Picture 8">
            <a:extLst>
              <a:ext uri="{FF2B5EF4-FFF2-40B4-BE49-F238E27FC236}">
                <a16:creationId xmlns:a16="http://schemas.microsoft.com/office/drawing/2014/main" id="{5AD7728E-1D49-67EA-5701-458403703BEE}"/>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9" name="Picture 9">
            <a:extLst>
              <a:ext uri="{FF2B5EF4-FFF2-40B4-BE49-F238E27FC236}">
                <a16:creationId xmlns:a16="http://schemas.microsoft.com/office/drawing/2014/main" id="{A386B30F-9C8C-66CF-66A6-6779B3727A69}"/>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6" name="Picture 10">
            <a:extLst>
              <a:ext uri="{FF2B5EF4-FFF2-40B4-BE49-F238E27FC236}">
                <a16:creationId xmlns:a16="http://schemas.microsoft.com/office/drawing/2014/main" id="{912E2D4A-6BB8-5F2E-989F-D75EADFE8B3A}"/>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8" name="Picture 11">
            <a:extLst>
              <a:ext uri="{FF2B5EF4-FFF2-40B4-BE49-F238E27FC236}">
                <a16:creationId xmlns:a16="http://schemas.microsoft.com/office/drawing/2014/main" id="{8F273096-5E71-E84E-9644-6EE0638EB592}"/>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pic>
        <p:nvPicPr>
          <p:cNvPr id="19" name="Picture 18">
            <a:extLst>
              <a:ext uri="{FF2B5EF4-FFF2-40B4-BE49-F238E27FC236}">
                <a16:creationId xmlns:a16="http://schemas.microsoft.com/office/drawing/2014/main" id="{48949556-6BC7-0326-491C-3FDD91B551A3}"/>
              </a:ext>
            </a:extLst>
          </p:cNvPr>
          <p:cNvPicPr>
            <a:picLocks noChangeAspect="1"/>
          </p:cNvPicPr>
          <p:nvPr userDrawn="1"/>
        </p:nvPicPr>
        <p:blipFill>
          <a:blip r:embed="rId9"/>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id="{D2E74B05-494E-A289-DE24-4AF6038F8508}"/>
              </a:ext>
            </a:extLst>
          </p:cNvPr>
          <p:cNvPicPr>
            <a:picLocks noChangeAspect="1"/>
          </p:cNvPicPr>
          <p:nvPr userDrawn="1"/>
        </p:nvPicPr>
        <p:blipFill>
          <a:blip r:embed="rId9"/>
          <a:stretch>
            <a:fillRect/>
          </a:stretch>
        </p:blipFill>
        <p:spPr>
          <a:xfrm>
            <a:off x="-8487112" y="-76200"/>
            <a:ext cx="2188654" cy="2658086"/>
          </a:xfrm>
          <a:prstGeom prst="rect">
            <a:avLst/>
          </a:prstGeom>
        </p:spPr>
      </p:pic>
      <p:pic>
        <p:nvPicPr>
          <p:cNvPr id="22" name="Picture 21">
            <a:extLst>
              <a:ext uri="{FF2B5EF4-FFF2-40B4-BE49-F238E27FC236}">
                <a16:creationId xmlns:a16="http://schemas.microsoft.com/office/drawing/2014/main" id="{DC87DC52-CE47-EF9D-C06E-50AA5090F7C2}"/>
              </a:ext>
            </a:extLst>
          </p:cNvPr>
          <p:cNvPicPr>
            <a:picLocks noChangeAspect="1"/>
          </p:cNvPicPr>
          <p:nvPr userDrawn="1"/>
        </p:nvPicPr>
        <p:blipFill>
          <a:blip r:embed="rId10"/>
          <a:stretch>
            <a:fillRect/>
          </a:stretch>
        </p:blipFill>
        <p:spPr>
          <a:xfrm>
            <a:off x="-90366" y="6356350"/>
            <a:ext cx="1536325" cy="518205"/>
          </a:xfrm>
          <a:prstGeom prst="rect">
            <a:avLst/>
          </a:prstGeom>
        </p:spPr>
      </p:pic>
      <p:pic>
        <p:nvPicPr>
          <p:cNvPr id="23" name="Picture 22">
            <a:extLst>
              <a:ext uri="{FF2B5EF4-FFF2-40B4-BE49-F238E27FC236}">
                <a16:creationId xmlns:a16="http://schemas.microsoft.com/office/drawing/2014/main" id="{59C6EB58-9879-AF71-D16C-4356B8EB21E1}"/>
              </a:ext>
            </a:extLst>
          </p:cNvPr>
          <p:cNvPicPr>
            <a:picLocks noChangeAspect="1"/>
          </p:cNvPicPr>
          <p:nvPr userDrawn="1"/>
        </p:nvPicPr>
        <p:blipFill>
          <a:blip r:embed="rId11"/>
          <a:stretch>
            <a:fillRect/>
          </a:stretch>
        </p:blipFill>
        <p:spPr>
          <a:xfrm>
            <a:off x="9801005" y="-1798837"/>
            <a:ext cx="3566469" cy="627942"/>
          </a:xfrm>
          <a:prstGeom prst="rect">
            <a:avLst/>
          </a:prstGeom>
        </p:spPr>
      </p:pic>
    </p:spTree>
    <p:extLst>
      <p:ext uri="{BB962C8B-B14F-4D97-AF65-F5344CB8AC3E}">
        <p14:creationId xmlns:p14="http://schemas.microsoft.com/office/powerpoint/2010/main" val="36779435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91EA-B82E-E2BC-6749-D393CD1194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ED659-1264-8F7F-7386-8B9B1B85A5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4A1BF-89D6-2148-B7CD-7E194F3433AE}"/>
              </a:ext>
            </a:extLst>
          </p:cNvPr>
          <p:cNvSpPr>
            <a:spLocks noGrp="1"/>
          </p:cNvSpPr>
          <p:nvPr>
            <p:ph type="dt" sz="half" idx="10"/>
          </p:nvPr>
        </p:nvSpPr>
        <p:spPr/>
        <p:txBody>
          <a:bodyPr/>
          <a:lstStyle/>
          <a:p>
            <a:fld id="{C070485B-40B0-4433-972F-E9B442A9AC27}" type="datetimeFigureOut">
              <a:rPr lang="en-US" smtClean="0"/>
              <a:t>4/5/2024</a:t>
            </a:fld>
            <a:endParaRPr lang="en-US"/>
          </a:p>
        </p:txBody>
      </p:sp>
      <p:sp>
        <p:nvSpPr>
          <p:cNvPr id="5" name="Footer Placeholder 4">
            <a:extLst>
              <a:ext uri="{FF2B5EF4-FFF2-40B4-BE49-F238E27FC236}">
                <a16:creationId xmlns:a16="http://schemas.microsoft.com/office/drawing/2014/main" id="{A107317B-6692-B0EE-F26A-F8E93DC13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30708-BE7B-78A2-B0DC-4465341498EF}"/>
              </a:ext>
            </a:extLst>
          </p:cNvPr>
          <p:cNvSpPr>
            <a:spLocks noGrp="1"/>
          </p:cNvSpPr>
          <p:nvPr>
            <p:ph type="sldNum" sz="quarter" idx="12"/>
          </p:nvPr>
        </p:nvSpPr>
        <p:spPr/>
        <p:txBody>
          <a:bodyPr/>
          <a:lstStyle/>
          <a:p>
            <a:fld id="{8D34A960-657D-4BB8-B620-2C03364F75CF}" type="slidenum">
              <a:rPr lang="en-US" smtClean="0"/>
              <a:t>‹#›</a:t>
            </a:fld>
            <a:endParaRPr lang="en-US"/>
          </a:p>
        </p:txBody>
      </p:sp>
      <p:pic>
        <p:nvPicPr>
          <p:cNvPr id="7" name="Picture 2" descr="D:\acer\配图\8ff02d20754c5ff1a50fb722d6517668.png">
            <a:extLst>
              <a:ext uri="{FF2B5EF4-FFF2-40B4-BE49-F238E27FC236}">
                <a16:creationId xmlns:a16="http://schemas.microsoft.com/office/drawing/2014/main" id="{F4D15F2D-31E4-AE81-9EF8-1767C324E54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35231" y="0"/>
            <a:ext cx="2669710" cy="112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45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CA8C-FA62-3328-3A05-71AB2AE9F4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0C904F-5990-1BC5-DFCF-E65276FF3E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E6D43E-82FD-9818-9A54-6C71663BF769}"/>
              </a:ext>
            </a:extLst>
          </p:cNvPr>
          <p:cNvSpPr>
            <a:spLocks noGrp="1"/>
          </p:cNvSpPr>
          <p:nvPr>
            <p:ph type="dt" sz="half" idx="10"/>
          </p:nvPr>
        </p:nvSpPr>
        <p:spPr/>
        <p:txBody>
          <a:bodyPr/>
          <a:lstStyle/>
          <a:p>
            <a:fld id="{C070485B-40B0-4433-972F-E9B442A9AC27}" type="datetimeFigureOut">
              <a:rPr lang="en-US" smtClean="0"/>
              <a:t>4/5/2024</a:t>
            </a:fld>
            <a:endParaRPr lang="en-US"/>
          </a:p>
        </p:txBody>
      </p:sp>
      <p:sp>
        <p:nvSpPr>
          <p:cNvPr id="5" name="Footer Placeholder 4">
            <a:extLst>
              <a:ext uri="{FF2B5EF4-FFF2-40B4-BE49-F238E27FC236}">
                <a16:creationId xmlns:a16="http://schemas.microsoft.com/office/drawing/2014/main" id="{09446877-080D-B96C-429E-3D6AFE982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F869B-673C-CEF1-2B34-586D7D295B93}"/>
              </a:ext>
            </a:extLst>
          </p:cNvPr>
          <p:cNvSpPr>
            <a:spLocks noGrp="1"/>
          </p:cNvSpPr>
          <p:nvPr>
            <p:ph type="sldNum" sz="quarter" idx="12"/>
          </p:nvPr>
        </p:nvSpPr>
        <p:spPr/>
        <p:txBody>
          <a:bodyPr/>
          <a:lstStyle/>
          <a:p>
            <a:fld id="{8D34A960-657D-4BB8-B620-2C03364F75CF}" type="slidenum">
              <a:rPr lang="en-US" smtClean="0"/>
              <a:t>‹#›</a:t>
            </a:fld>
            <a:endParaRPr lang="en-US"/>
          </a:p>
        </p:txBody>
      </p:sp>
    </p:spTree>
    <p:extLst>
      <p:ext uri="{BB962C8B-B14F-4D97-AF65-F5344CB8AC3E}">
        <p14:creationId xmlns:p14="http://schemas.microsoft.com/office/powerpoint/2010/main" val="96412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6529-1F09-9AC9-DDCD-F2D051D176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BB9AB0-A7F3-9650-2C6C-4B7992A892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17DC17-BCC7-EF4A-2ACE-6172BD6619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A9F2F5-2180-C2BE-9F14-2686EFCD7A45}"/>
              </a:ext>
            </a:extLst>
          </p:cNvPr>
          <p:cNvSpPr>
            <a:spLocks noGrp="1"/>
          </p:cNvSpPr>
          <p:nvPr>
            <p:ph type="dt" sz="half" idx="10"/>
          </p:nvPr>
        </p:nvSpPr>
        <p:spPr/>
        <p:txBody>
          <a:bodyPr/>
          <a:lstStyle/>
          <a:p>
            <a:fld id="{C070485B-40B0-4433-972F-E9B442A9AC27}" type="datetimeFigureOut">
              <a:rPr lang="en-US" smtClean="0"/>
              <a:t>4/5/2024</a:t>
            </a:fld>
            <a:endParaRPr lang="en-US"/>
          </a:p>
        </p:txBody>
      </p:sp>
      <p:sp>
        <p:nvSpPr>
          <p:cNvPr id="6" name="Footer Placeholder 5">
            <a:extLst>
              <a:ext uri="{FF2B5EF4-FFF2-40B4-BE49-F238E27FC236}">
                <a16:creationId xmlns:a16="http://schemas.microsoft.com/office/drawing/2014/main" id="{80866FFB-6ABF-17CA-BCA6-D922A295E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4A0FFB-7AB2-CA80-3362-4BC8D3BDC02F}"/>
              </a:ext>
            </a:extLst>
          </p:cNvPr>
          <p:cNvSpPr>
            <a:spLocks noGrp="1"/>
          </p:cNvSpPr>
          <p:nvPr>
            <p:ph type="sldNum" sz="quarter" idx="12"/>
          </p:nvPr>
        </p:nvSpPr>
        <p:spPr/>
        <p:txBody>
          <a:bodyPr/>
          <a:lstStyle/>
          <a:p>
            <a:fld id="{8D34A960-657D-4BB8-B620-2C03364F75CF}" type="slidenum">
              <a:rPr lang="en-US" smtClean="0"/>
              <a:t>‹#›</a:t>
            </a:fld>
            <a:endParaRPr lang="en-US"/>
          </a:p>
        </p:txBody>
      </p:sp>
    </p:spTree>
    <p:extLst>
      <p:ext uri="{BB962C8B-B14F-4D97-AF65-F5344CB8AC3E}">
        <p14:creationId xmlns:p14="http://schemas.microsoft.com/office/powerpoint/2010/main" val="16665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699D-712B-8414-F5DE-503123CCE5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DDB326-8ABB-DEE4-36C3-FF7BD07EA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47A41D-2143-8009-1934-A566911C99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BD12F9-4D64-A3C4-66CE-44FF0A0C7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85E8CD-3FEE-16DC-0159-4249F147B5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B1C88-E84E-27EC-1171-CE257C8B5D99}"/>
              </a:ext>
            </a:extLst>
          </p:cNvPr>
          <p:cNvSpPr>
            <a:spLocks noGrp="1"/>
          </p:cNvSpPr>
          <p:nvPr>
            <p:ph type="dt" sz="half" idx="10"/>
          </p:nvPr>
        </p:nvSpPr>
        <p:spPr/>
        <p:txBody>
          <a:bodyPr/>
          <a:lstStyle/>
          <a:p>
            <a:fld id="{C070485B-40B0-4433-972F-E9B442A9AC27}" type="datetimeFigureOut">
              <a:rPr lang="en-US" smtClean="0"/>
              <a:t>4/5/2024</a:t>
            </a:fld>
            <a:endParaRPr lang="en-US"/>
          </a:p>
        </p:txBody>
      </p:sp>
      <p:sp>
        <p:nvSpPr>
          <p:cNvPr id="8" name="Footer Placeholder 7">
            <a:extLst>
              <a:ext uri="{FF2B5EF4-FFF2-40B4-BE49-F238E27FC236}">
                <a16:creationId xmlns:a16="http://schemas.microsoft.com/office/drawing/2014/main" id="{75B0B0AF-ED0D-AEDC-2C5F-F41D8A3E16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0422F1-E818-FA0D-639E-F1B06FA295D9}"/>
              </a:ext>
            </a:extLst>
          </p:cNvPr>
          <p:cNvSpPr>
            <a:spLocks noGrp="1"/>
          </p:cNvSpPr>
          <p:nvPr>
            <p:ph type="sldNum" sz="quarter" idx="12"/>
          </p:nvPr>
        </p:nvSpPr>
        <p:spPr/>
        <p:txBody>
          <a:bodyPr/>
          <a:lstStyle/>
          <a:p>
            <a:fld id="{8D34A960-657D-4BB8-B620-2C03364F75CF}" type="slidenum">
              <a:rPr lang="en-US" smtClean="0"/>
              <a:t>‹#›</a:t>
            </a:fld>
            <a:endParaRPr lang="en-US"/>
          </a:p>
        </p:txBody>
      </p:sp>
    </p:spTree>
    <p:extLst>
      <p:ext uri="{BB962C8B-B14F-4D97-AF65-F5344CB8AC3E}">
        <p14:creationId xmlns:p14="http://schemas.microsoft.com/office/powerpoint/2010/main" val="75997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9D1F4-3DFB-5241-7A7B-323274CDAF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64E008-D4EC-4A10-814D-495CD7DABC12}"/>
              </a:ext>
            </a:extLst>
          </p:cNvPr>
          <p:cNvSpPr>
            <a:spLocks noGrp="1"/>
          </p:cNvSpPr>
          <p:nvPr>
            <p:ph type="dt" sz="half" idx="10"/>
          </p:nvPr>
        </p:nvSpPr>
        <p:spPr/>
        <p:txBody>
          <a:bodyPr/>
          <a:lstStyle/>
          <a:p>
            <a:fld id="{C070485B-40B0-4433-972F-E9B442A9AC27}" type="datetimeFigureOut">
              <a:rPr lang="en-US" smtClean="0"/>
              <a:t>4/5/2024</a:t>
            </a:fld>
            <a:endParaRPr lang="en-US"/>
          </a:p>
        </p:txBody>
      </p:sp>
      <p:sp>
        <p:nvSpPr>
          <p:cNvPr id="4" name="Footer Placeholder 3">
            <a:extLst>
              <a:ext uri="{FF2B5EF4-FFF2-40B4-BE49-F238E27FC236}">
                <a16:creationId xmlns:a16="http://schemas.microsoft.com/office/drawing/2014/main" id="{6C6A209D-D1EB-C7C9-9659-EE1E6EB9DB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737328-1A1F-9644-DB4D-36E3CEAC89B5}"/>
              </a:ext>
            </a:extLst>
          </p:cNvPr>
          <p:cNvSpPr>
            <a:spLocks noGrp="1"/>
          </p:cNvSpPr>
          <p:nvPr>
            <p:ph type="sldNum" sz="quarter" idx="12"/>
          </p:nvPr>
        </p:nvSpPr>
        <p:spPr/>
        <p:txBody>
          <a:bodyPr/>
          <a:lstStyle/>
          <a:p>
            <a:fld id="{8D34A960-657D-4BB8-B620-2C03364F75CF}" type="slidenum">
              <a:rPr lang="en-US" smtClean="0"/>
              <a:t>‹#›</a:t>
            </a:fld>
            <a:endParaRPr lang="en-US"/>
          </a:p>
        </p:txBody>
      </p:sp>
    </p:spTree>
    <p:extLst>
      <p:ext uri="{BB962C8B-B14F-4D97-AF65-F5344CB8AC3E}">
        <p14:creationId xmlns:p14="http://schemas.microsoft.com/office/powerpoint/2010/main" val="359259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B6F0C-7199-7E13-72C0-6C5DA96C8153}"/>
              </a:ext>
            </a:extLst>
          </p:cNvPr>
          <p:cNvSpPr>
            <a:spLocks noGrp="1"/>
          </p:cNvSpPr>
          <p:nvPr>
            <p:ph type="dt" sz="half" idx="10"/>
          </p:nvPr>
        </p:nvSpPr>
        <p:spPr/>
        <p:txBody>
          <a:bodyPr/>
          <a:lstStyle/>
          <a:p>
            <a:fld id="{C070485B-40B0-4433-972F-E9B442A9AC27}" type="datetimeFigureOut">
              <a:rPr lang="en-US" smtClean="0"/>
              <a:t>4/5/2024</a:t>
            </a:fld>
            <a:endParaRPr lang="en-US"/>
          </a:p>
        </p:txBody>
      </p:sp>
      <p:sp>
        <p:nvSpPr>
          <p:cNvPr id="3" name="Footer Placeholder 2">
            <a:extLst>
              <a:ext uri="{FF2B5EF4-FFF2-40B4-BE49-F238E27FC236}">
                <a16:creationId xmlns:a16="http://schemas.microsoft.com/office/drawing/2014/main" id="{55DCA830-FE73-A2FD-23E2-18BB7ADF9F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8E4ECD-16E1-235B-FD99-90F1CBD90CF6}"/>
              </a:ext>
            </a:extLst>
          </p:cNvPr>
          <p:cNvSpPr>
            <a:spLocks noGrp="1"/>
          </p:cNvSpPr>
          <p:nvPr>
            <p:ph type="sldNum" sz="quarter" idx="12"/>
          </p:nvPr>
        </p:nvSpPr>
        <p:spPr/>
        <p:txBody>
          <a:bodyPr/>
          <a:lstStyle/>
          <a:p>
            <a:fld id="{8D34A960-657D-4BB8-B620-2C03364F75CF}" type="slidenum">
              <a:rPr lang="en-US" smtClean="0"/>
              <a:t>‹#›</a:t>
            </a:fld>
            <a:endParaRPr lang="en-US"/>
          </a:p>
        </p:txBody>
      </p:sp>
      <p:pic>
        <p:nvPicPr>
          <p:cNvPr id="5" name="Picture 2" descr="D:\acer\配图\8ff02d20754c5ff1a50fb722d6517668.png">
            <a:extLst>
              <a:ext uri="{FF2B5EF4-FFF2-40B4-BE49-F238E27FC236}">
                <a16:creationId xmlns:a16="http://schemas.microsoft.com/office/drawing/2014/main" id="{38D065F0-2764-0E79-2EB0-B6298D9C43F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35231" y="0"/>
            <a:ext cx="2669710" cy="112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22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8DA8-3ECE-34D6-B1A5-7CA792F3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E315CD-A213-89C7-8C49-B031ABB368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C2DD00-4AFD-CA7C-9273-AD898C977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91EFC-9591-7DF4-B493-014196CEF0FE}"/>
              </a:ext>
            </a:extLst>
          </p:cNvPr>
          <p:cNvSpPr>
            <a:spLocks noGrp="1"/>
          </p:cNvSpPr>
          <p:nvPr>
            <p:ph type="dt" sz="half" idx="10"/>
          </p:nvPr>
        </p:nvSpPr>
        <p:spPr/>
        <p:txBody>
          <a:bodyPr/>
          <a:lstStyle/>
          <a:p>
            <a:fld id="{C070485B-40B0-4433-972F-E9B442A9AC27}" type="datetimeFigureOut">
              <a:rPr lang="en-US" smtClean="0"/>
              <a:t>4/5/2024</a:t>
            </a:fld>
            <a:endParaRPr lang="en-US"/>
          </a:p>
        </p:txBody>
      </p:sp>
      <p:sp>
        <p:nvSpPr>
          <p:cNvPr id="6" name="Footer Placeholder 5">
            <a:extLst>
              <a:ext uri="{FF2B5EF4-FFF2-40B4-BE49-F238E27FC236}">
                <a16:creationId xmlns:a16="http://schemas.microsoft.com/office/drawing/2014/main" id="{E5F0A0BD-A684-1336-090B-796623CC13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E8460D-095A-A230-F2C5-E900FC43F022}"/>
              </a:ext>
            </a:extLst>
          </p:cNvPr>
          <p:cNvSpPr>
            <a:spLocks noGrp="1"/>
          </p:cNvSpPr>
          <p:nvPr>
            <p:ph type="sldNum" sz="quarter" idx="12"/>
          </p:nvPr>
        </p:nvSpPr>
        <p:spPr/>
        <p:txBody>
          <a:bodyPr/>
          <a:lstStyle/>
          <a:p>
            <a:fld id="{8D34A960-657D-4BB8-B620-2C03364F75CF}" type="slidenum">
              <a:rPr lang="en-US" smtClean="0"/>
              <a:t>‹#›</a:t>
            </a:fld>
            <a:endParaRPr lang="en-US"/>
          </a:p>
        </p:txBody>
      </p:sp>
    </p:spTree>
    <p:extLst>
      <p:ext uri="{BB962C8B-B14F-4D97-AF65-F5344CB8AC3E}">
        <p14:creationId xmlns:p14="http://schemas.microsoft.com/office/powerpoint/2010/main" val="23788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hyperlink" Target="https://www.facebook.com/groups/629898828017053" TargetMode="External"/><Relationship Id="rId5" Type="http://schemas.openxmlformats.org/officeDocument/2006/relationships/image" Target="../media/image14.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853F8-F194-1415-254F-75198B196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BB2A0D-ECF2-075B-5D68-7EB4FD040A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A9B61-85B3-D360-7FA0-1CB19EA49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0485B-40B0-4433-972F-E9B442A9AC27}" type="datetimeFigureOut">
              <a:rPr lang="en-US" smtClean="0"/>
              <a:t>4/5/2024</a:t>
            </a:fld>
            <a:endParaRPr lang="en-US"/>
          </a:p>
        </p:txBody>
      </p:sp>
      <p:sp>
        <p:nvSpPr>
          <p:cNvPr id="5" name="Footer Placeholder 4">
            <a:extLst>
              <a:ext uri="{FF2B5EF4-FFF2-40B4-BE49-F238E27FC236}">
                <a16:creationId xmlns:a16="http://schemas.microsoft.com/office/drawing/2014/main" id="{572213B7-66ED-A848-7E81-1FB4A24332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9135E8-CE4B-38FE-3F5B-7588DD38AB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4A960-657D-4BB8-B620-2C03364F75CF}" type="slidenum">
              <a:rPr lang="en-US" smtClean="0"/>
              <a:t>‹#›</a:t>
            </a:fld>
            <a:endParaRPr lang="en-US"/>
          </a:p>
        </p:txBody>
      </p:sp>
      <p:pic>
        <p:nvPicPr>
          <p:cNvPr id="8" name="图片 7">
            <a:extLst>
              <a:ext uri="{FF2B5EF4-FFF2-40B4-BE49-F238E27FC236}">
                <a16:creationId xmlns:a16="http://schemas.microsoft.com/office/drawing/2014/main" id="{2535745D-053F-461F-538E-B7ADF01DA9B6}"/>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rot="5400000">
            <a:off x="2661637" y="-2672363"/>
            <a:ext cx="6868727" cy="12192002"/>
          </a:xfrm>
          <a:prstGeom prst="rect">
            <a:avLst/>
          </a:prstGeom>
        </p:spPr>
      </p:pic>
      <p:sp>
        <p:nvSpPr>
          <p:cNvPr id="10" name="TextBox 3">
            <a:extLst>
              <a:ext uri="{FF2B5EF4-FFF2-40B4-BE49-F238E27FC236}">
                <a16:creationId xmlns:a16="http://schemas.microsoft.com/office/drawing/2014/main" id="{0B84C947-AF6F-6DC7-A0E5-AB08EED11344}"/>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1" name="Picture 8">
            <a:extLst>
              <a:ext uri="{FF2B5EF4-FFF2-40B4-BE49-F238E27FC236}">
                <a16:creationId xmlns:a16="http://schemas.microsoft.com/office/drawing/2014/main" id="{7838645A-02B8-FC2E-2CAC-310819AAD733}"/>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9">
            <a:extLst>
              <a:ext uri="{FF2B5EF4-FFF2-40B4-BE49-F238E27FC236}">
                <a16:creationId xmlns:a16="http://schemas.microsoft.com/office/drawing/2014/main" id="{C6B09FEB-086E-7C3D-D0FE-F2003ACC1D44}"/>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0">
            <a:extLst>
              <a:ext uri="{FF2B5EF4-FFF2-40B4-BE49-F238E27FC236}">
                <a16:creationId xmlns:a16="http://schemas.microsoft.com/office/drawing/2014/main" id="{CA27C730-582D-22D4-60FA-4307881744A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1">
            <a:extLst>
              <a:ext uri="{FF2B5EF4-FFF2-40B4-BE49-F238E27FC236}">
                <a16:creationId xmlns:a16="http://schemas.microsoft.com/office/drawing/2014/main" id="{73D4DE24-CE2D-D6D3-3506-AB61A780012B}"/>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pic>
        <p:nvPicPr>
          <p:cNvPr id="15" name="Picture 14">
            <a:extLst>
              <a:ext uri="{FF2B5EF4-FFF2-40B4-BE49-F238E27FC236}">
                <a16:creationId xmlns:a16="http://schemas.microsoft.com/office/drawing/2014/main" id="{CFDD2B03-2431-6C01-A6D1-573C97EFE1D8}"/>
              </a:ext>
            </a:extLst>
          </p:cNvPr>
          <p:cNvPicPr>
            <a:picLocks noChangeAspect="1"/>
          </p:cNvPicPr>
          <p:nvPr userDrawn="1"/>
        </p:nvPicPr>
        <p:blipFill>
          <a:blip r:embed="rId17"/>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EFB54E1A-8209-ADE5-0FF9-45704CB2E488}"/>
              </a:ext>
            </a:extLst>
          </p:cNvPr>
          <p:cNvPicPr>
            <a:picLocks noChangeAspect="1"/>
          </p:cNvPicPr>
          <p:nvPr userDrawn="1"/>
        </p:nvPicPr>
        <p:blipFill>
          <a:blip r:embed="rId17"/>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EEF2E819-279C-5F12-AB7A-6EF1AF3AABCD}"/>
              </a:ext>
            </a:extLst>
          </p:cNvPr>
          <p:cNvPicPr>
            <a:picLocks noChangeAspect="1"/>
          </p:cNvPicPr>
          <p:nvPr userDrawn="1"/>
        </p:nvPicPr>
        <p:blipFill>
          <a:blip r:embed="rId18"/>
          <a:stretch>
            <a:fillRect/>
          </a:stretch>
        </p:blipFill>
        <p:spPr>
          <a:xfrm>
            <a:off x="10816078" y="136525"/>
            <a:ext cx="1536325" cy="518205"/>
          </a:xfrm>
          <a:prstGeom prst="rect">
            <a:avLst/>
          </a:prstGeom>
        </p:spPr>
      </p:pic>
      <p:pic>
        <p:nvPicPr>
          <p:cNvPr id="18" name="Picture 17">
            <a:extLst>
              <a:ext uri="{FF2B5EF4-FFF2-40B4-BE49-F238E27FC236}">
                <a16:creationId xmlns:a16="http://schemas.microsoft.com/office/drawing/2014/main" id="{BF7391C9-47A9-CCAD-DA75-0DF523D16002}"/>
              </a:ext>
            </a:extLst>
          </p:cNvPr>
          <p:cNvPicPr>
            <a:picLocks noChangeAspect="1"/>
          </p:cNvPicPr>
          <p:nvPr userDrawn="1"/>
        </p:nvPicPr>
        <p:blipFill>
          <a:blip r:embed="rId19"/>
          <a:stretch>
            <a:fillRect/>
          </a:stretch>
        </p:blipFill>
        <p:spPr>
          <a:xfrm>
            <a:off x="-90366" y="6356350"/>
            <a:ext cx="1536325" cy="518205"/>
          </a:xfrm>
          <a:prstGeom prst="rect">
            <a:avLst/>
          </a:prstGeom>
        </p:spPr>
      </p:pic>
      <p:pic>
        <p:nvPicPr>
          <p:cNvPr id="19" name="Picture 18">
            <a:extLst>
              <a:ext uri="{FF2B5EF4-FFF2-40B4-BE49-F238E27FC236}">
                <a16:creationId xmlns:a16="http://schemas.microsoft.com/office/drawing/2014/main" id="{0C4C7291-7EA6-A50E-7933-2FD415794FAD}"/>
              </a:ext>
            </a:extLst>
          </p:cNvPr>
          <p:cNvPicPr>
            <a:picLocks noChangeAspect="1"/>
          </p:cNvPicPr>
          <p:nvPr userDrawn="1"/>
        </p:nvPicPr>
        <p:blipFill>
          <a:blip r:embed="rId20"/>
          <a:stretch>
            <a:fillRect/>
          </a:stretch>
        </p:blipFill>
        <p:spPr>
          <a:xfrm>
            <a:off x="9801005" y="-1798837"/>
            <a:ext cx="3566469" cy="627942"/>
          </a:xfrm>
          <a:prstGeom prst="rect">
            <a:avLst/>
          </a:prstGeom>
        </p:spPr>
      </p:pic>
    </p:spTree>
    <p:extLst>
      <p:ext uri="{BB962C8B-B14F-4D97-AF65-F5344CB8AC3E}">
        <p14:creationId xmlns:p14="http://schemas.microsoft.com/office/powerpoint/2010/main" val="25027881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1pPr>
            <a:lvl2pPr lvl="1">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1pPr>
            <a:lvl2pPr marL="914400" lvl="1"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2pPr>
            <a:lvl3pPr marL="1371600" lvl="2"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3pPr>
            <a:lvl4pPr marL="1828800" lvl="3"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4pPr>
            <a:lvl5pPr marL="2286000" lvl="4"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5pPr>
            <a:lvl6pPr marL="2743200" lvl="5"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6pPr>
            <a:lvl7pPr marL="3200400" lvl="6"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7pPr>
            <a:lvl8pPr marL="3657600" lvl="7"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8pPr>
            <a:lvl9pPr marL="4114800" lvl="8" indent="-317500">
              <a:lnSpc>
                <a:spcPct val="115000"/>
              </a:lnSpc>
              <a:spcBef>
                <a:spcPts val="1600"/>
              </a:spcBef>
              <a:spcAft>
                <a:spcPts val="160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9" name="Picture 8">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0"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lang="en-US" sz="2400" b="1">
                <a:latin typeface="Times New Roman" panose="02020603050405020304" pitchFamily="18" charset="0"/>
                <a:cs typeface="Times New Roman" panose="02020603050405020304" pitchFamily="18" charset="0"/>
              </a:rPr>
              <a:t>Mời </a:t>
            </a:r>
            <a:r>
              <a:rPr lang="en-US" sz="2400" b="1" dirty="0" err="1">
                <a:latin typeface="Times New Roman" panose="02020603050405020304" pitchFamily="18" charset="0"/>
                <a:cs typeface="Times New Roman" panose="02020603050405020304" pitchFamily="18" charset="0"/>
              </a:rPr>
              <a:t>truy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cập</a:t>
            </a:r>
            <a:r>
              <a:rPr lang="en-US" sz="2400" b="1" dirty="0">
                <a:latin typeface="Times New Roman" panose="02020603050405020304" pitchFamily="18" charset="0"/>
                <a:cs typeface="Times New Roman" panose="02020603050405020304" pitchFamily="18" charset="0"/>
              </a:rPr>
              <a:t>: </a:t>
            </a:r>
            <a:r>
              <a:rPr lang="en-US" sz="2400"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400" dirty="0">
              <a:solidFill>
                <a:srgbClr val="FF0066"/>
              </a:solidFill>
              <a:latin typeface="SVN-Newton" panose="02040603050506020204" pitchFamily="18" charset="0"/>
              <a:cs typeface="Times New Roman" panose="02020603050405020304" pitchFamily="18" charset="0"/>
            </a:endParaRPr>
          </a:p>
          <a:p>
            <a:pPr algn="ctr"/>
            <a:r>
              <a:rPr lang="en-US" sz="2400" b="1" dirty="0">
                <a:solidFill>
                  <a:srgbClr val="0D4370"/>
                </a:solidFill>
                <a:latin typeface="SVN-Newton" panose="02040603050506020204" pitchFamily="18" charset="0"/>
                <a:cs typeface="Times New Roman" panose="02020603050405020304" pitchFamily="18" charset="0"/>
              </a:rPr>
              <a:t>SĐT ZALO : </a:t>
            </a:r>
            <a:r>
              <a:rPr lang="en-US" sz="2400" b="1" u="sng" dirty="0">
                <a:solidFill>
                  <a:srgbClr val="0D4370"/>
                </a:solidFill>
                <a:latin typeface="SVN-Newton" panose="02040603050506020204" pitchFamily="18" charset="0"/>
              </a:rPr>
              <a:t>0382348780</a:t>
            </a:r>
            <a:r>
              <a:rPr lang="en-US" sz="2400" b="1" dirty="0">
                <a:solidFill>
                  <a:srgbClr val="0D4370"/>
                </a:solidFill>
                <a:latin typeface="SVN-Newton" panose="02040603050506020204" pitchFamily="18" charset="0"/>
              </a:rPr>
              <a:t> - </a:t>
            </a:r>
            <a:r>
              <a:rPr lang="en-US" sz="2400" b="1" u="sng" dirty="0">
                <a:solidFill>
                  <a:srgbClr val="0D4370"/>
                </a:solidFill>
                <a:latin typeface="SVN-Newton" panose="02040603050506020204" pitchFamily="18" charset="0"/>
              </a:rPr>
              <a:t>0984848929</a:t>
            </a:r>
            <a:endParaRPr lang="en-US" sz="24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tx2">
                    <a:lumMod val="20000"/>
                    <a:lumOff val="80000"/>
                  </a:schemeClr>
                </a:solidFill>
                <a:latin typeface="#9Slide07 HoneyCream" pitchFamily="2" charset="0"/>
              </a:rPr>
              <a:t>Măng Non</a:t>
            </a:r>
            <a:endParaRPr lang="en-US" sz="3200" b="0" dirty="0">
              <a:solidFill>
                <a:schemeClr val="tx2">
                  <a:lumMod val="20000"/>
                  <a:lumOff val="80000"/>
                </a:schemeClr>
              </a:solidFill>
              <a:latin typeface="#9Slide07 HoneyCream" pitchFamily="2" charset="0"/>
            </a:endParaRP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a:solidFill>
                  <a:srgbClr val="2C9430"/>
                </a:solidFill>
                <a:latin typeface="#9Slide07 HoneyCream" pitchFamily="2" charset="0"/>
              </a:rPr>
              <a:t>Măng Non</a:t>
            </a:r>
            <a:endParaRPr lang="en-US" sz="4267" b="0" dirty="0">
              <a:solidFill>
                <a:srgbClr val="2C9430"/>
              </a:solidFill>
              <a:latin typeface="#9Slide07 HoneyCream" pitchFamily="2" charset="0"/>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tx2">
                    <a:lumMod val="20000"/>
                    <a:lumOff val="80000"/>
                  </a:schemeClr>
                </a:solidFill>
                <a:latin typeface="#9Slide07 HoneyCream" pitchFamily="2" charset="0"/>
              </a:rPr>
              <a:t>Măng</a:t>
            </a:r>
            <a:r>
              <a:rPr lang="en-US" sz="2400" b="0" dirty="0">
                <a:solidFill>
                  <a:schemeClr val="tx2">
                    <a:lumMod val="20000"/>
                    <a:lumOff val="80000"/>
                  </a:schemeClr>
                </a:solidFill>
                <a:latin typeface="#9Slide07 HoneyCream" pitchFamily="2" charset="0"/>
              </a:rPr>
              <a:t> Non</a:t>
            </a:r>
          </a:p>
        </p:txBody>
      </p:sp>
      <p:pic>
        <p:nvPicPr>
          <p:cNvPr id="15" name="Picture 14">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6" name="Picture 15">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17" name="Picture 16">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8" name="Picture 17">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sp>
        <p:nvSpPr>
          <p:cNvPr id="19" name="TextBox 18">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algn="ctr"/>
            <a:r>
              <a:rPr lang="en-US" sz="4000" b="0" cap="none" spc="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Măng</a:t>
            </a:r>
            <a:r>
              <a:rPr lang="en-US"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 Non</a:t>
            </a:r>
            <a:endParaRPr lang="id-ID"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endParaRPr>
          </a:p>
        </p:txBody>
      </p:sp>
    </p:spTree>
    <p:extLst>
      <p:ext uri="{BB962C8B-B14F-4D97-AF65-F5344CB8AC3E}">
        <p14:creationId xmlns:p14="http://schemas.microsoft.com/office/powerpoint/2010/main" val="1525548756"/>
      </p:ext>
    </p:extLst>
  </p:cSld>
  <p:clrMap bg1="lt1" tx1="dk1" bg2="dk2" tx2="lt2" accent1="accent1" accent2="accent2" accent3="accent3" accent4="accent4" accent5="accent5" accent6="accent6" hlink="hlink" folHlink="folHlink"/>
  <p:sldLayoutIdLst>
    <p:sldLayoutId id="2147483662" r:id="rId1"/>
    <p:sldLayoutId id="2147483663"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8.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C1193C1-5E3B-A57A-31D4-D53A0CED82B3}"/>
              </a:ext>
            </a:extLst>
          </p:cNvPr>
          <p:cNvPicPr>
            <a:picLocks noChangeAspect="1"/>
          </p:cNvPicPr>
          <p:nvPr/>
        </p:nvPicPr>
        <p:blipFill>
          <a:blip r:embed="rId2"/>
          <a:stretch>
            <a:fillRect/>
          </a:stretch>
        </p:blipFill>
        <p:spPr>
          <a:xfrm>
            <a:off x="3026398" y="1749406"/>
            <a:ext cx="6139204" cy="3359187"/>
          </a:xfrm>
          <a:prstGeom prst="rect">
            <a:avLst/>
          </a:prstGeom>
        </p:spPr>
      </p:pic>
      <p:pic>
        <p:nvPicPr>
          <p:cNvPr id="19" name="Picture 18">
            <a:extLst>
              <a:ext uri="{FF2B5EF4-FFF2-40B4-BE49-F238E27FC236}">
                <a16:creationId xmlns:a16="http://schemas.microsoft.com/office/drawing/2014/main" id="{2B3883B8-AD3A-9BE7-B0E4-583C41657634}"/>
              </a:ext>
            </a:extLst>
          </p:cNvPr>
          <p:cNvPicPr>
            <a:picLocks noChangeAspect="1"/>
          </p:cNvPicPr>
          <p:nvPr/>
        </p:nvPicPr>
        <p:blipFill>
          <a:blip r:embed="rId3"/>
          <a:stretch>
            <a:fillRect/>
          </a:stretch>
        </p:blipFill>
        <p:spPr>
          <a:xfrm>
            <a:off x="5169327" y="875993"/>
            <a:ext cx="1853345" cy="1286367"/>
          </a:xfrm>
          <a:prstGeom prst="rect">
            <a:avLst/>
          </a:prstGeom>
        </p:spPr>
      </p:pic>
    </p:spTree>
    <p:extLst>
      <p:ext uri="{BB962C8B-B14F-4D97-AF65-F5344CB8AC3E}">
        <p14:creationId xmlns:p14="http://schemas.microsoft.com/office/powerpoint/2010/main" val="42866617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3">
            <a:extLst>
              <a:ext uri="{FF2B5EF4-FFF2-40B4-BE49-F238E27FC236}">
                <a16:creationId xmlns:a16="http://schemas.microsoft.com/office/drawing/2014/main" id="{6577A279-3CC9-1EE0-4EA2-FFF1CA5DE5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358970">
            <a:off x="-187610" y="-106500"/>
            <a:ext cx="2897763" cy="1055607"/>
          </a:xfrm>
          <a:prstGeom prst="rect">
            <a:avLst/>
          </a:prstGeom>
        </p:spPr>
      </p:pic>
      <p:grpSp>
        <p:nvGrpSpPr>
          <p:cNvPr id="8" name="Group 7">
            <a:extLst>
              <a:ext uri="{FF2B5EF4-FFF2-40B4-BE49-F238E27FC236}">
                <a16:creationId xmlns:a16="http://schemas.microsoft.com/office/drawing/2014/main" id="{59069C57-4CD4-92D2-2732-DF0469E812FD}"/>
              </a:ext>
            </a:extLst>
          </p:cNvPr>
          <p:cNvGrpSpPr/>
          <p:nvPr/>
        </p:nvGrpSpPr>
        <p:grpSpPr>
          <a:xfrm>
            <a:off x="384506" y="1447800"/>
            <a:ext cx="11422987" cy="5120640"/>
            <a:chOff x="665018" y="3301792"/>
            <a:chExt cx="8685869" cy="13284400"/>
          </a:xfrm>
        </p:grpSpPr>
        <p:grpSp>
          <p:nvGrpSpPr>
            <p:cNvPr id="9" name="Group 8">
              <a:extLst>
                <a:ext uri="{FF2B5EF4-FFF2-40B4-BE49-F238E27FC236}">
                  <a16:creationId xmlns:a16="http://schemas.microsoft.com/office/drawing/2014/main" id="{FD3AFA85-DCC0-8C10-5CE5-F66A604C265F}"/>
                </a:ext>
              </a:extLst>
            </p:cNvPr>
            <p:cNvGrpSpPr/>
            <p:nvPr/>
          </p:nvGrpSpPr>
          <p:grpSpPr>
            <a:xfrm>
              <a:off x="665018" y="3301792"/>
              <a:ext cx="8685869" cy="13284400"/>
              <a:chOff x="812800" y="3315855"/>
              <a:chExt cx="6008291" cy="13284400"/>
            </a:xfrm>
          </p:grpSpPr>
          <p:sp>
            <p:nvSpPr>
              <p:cNvPr id="11" name="Rectangle: Rounded Corners 10">
                <a:extLst>
                  <a:ext uri="{FF2B5EF4-FFF2-40B4-BE49-F238E27FC236}">
                    <a16:creationId xmlns:a16="http://schemas.microsoft.com/office/drawing/2014/main" id="{D87BF244-CBB4-2E0D-F3C3-235FFF309BFD}"/>
                  </a:ext>
                </a:extLst>
              </p:cNvPr>
              <p:cNvSpPr/>
              <p:nvPr/>
            </p:nvSpPr>
            <p:spPr>
              <a:xfrm>
                <a:off x="812800" y="3352800"/>
                <a:ext cx="5938982" cy="13247453"/>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p>
            </p:txBody>
          </p:sp>
          <p:sp>
            <p:nvSpPr>
              <p:cNvPr id="12" name="Rectangle: Rounded Corners 11">
                <a:extLst>
                  <a:ext uri="{FF2B5EF4-FFF2-40B4-BE49-F238E27FC236}">
                    <a16:creationId xmlns:a16="http://schemas.microsoft.com/office/drawing/2014/main" id="{74765C6D-3064-70DC-04AA-5EF079B19E0A}"/>
                  </a:ext>
                </a:extLst>
              </p:cNvPr>
              <p:cNvSpPr/>
              <p:nvPr/>
            </p:nvSpPr>
            <p:spPr>
              <a:xfrm>
                <a:off x="882109" y="3315855"/>
                <a:ext cx="5938982" cy="13284400"/>
              </a:xfrm>
              <a:prstGeom prst="roundRect">
                <a:avLst/>
              </a:prstGeom>
              <a:noFill/>
              <a:ln w="19050">
                <a:solidFill>
                  <a:srgbClr val="677EA7"/>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dirty="0">
                  <a:solidFill>
                    <a:srgbClr val="C95B59"/>
                  </a:solidFill>
                </a:endParaRPr>
              </a:p>
            </p:txBody>
          </p:sp>
        </p:grpSp>
        <p:sp>
          <p:nvSpPr>
            <p:cNvPr id="10" name="TextBox 9">
              <a:extLst>
                <a:ext uri="{FF2B5EF4-FFF2-40B4-BE49-F238E27FC236}">
                  <a16:creationId xmlns:a16="http://schemas.microsoft.com/office/drawing/2014/main" id="{7A9676EA-68EA-1703-C80D-7E3DD99877E5}"/>
                </a:ext>
              </a:extLst>
            </p:cNvPr>
            <p:cNvSpPr txBox="1"/>
            <p:nvPr/>
          </p:nvSpPr>
          <p:spPr>
            <a:xfrm>
              <a:off x="765215" y="3863133"/>
              <a:ext cx="8485475" cy="12068394"/>
            </a:xfrm>
            <a:prstGeom prst="rect">
              <a:avLst/>
            </a:prstGeom>
            <a:noFill/>
          </p:spPr>
          <p:txBody>
            <a:bodyPr wrap="square" rtlCol="0">
              <a:spAutoFit/>
            </a:bodyPr>
            <a:lstStyle/>
            <a:p>
              <a:pPr indent="441325" algn="just">
                <a:lnSpc>
                  <a:spcPct val="150000"/>
                </a:lnSpc>
              </a:pPr>
              <a:r>
                <a:rPr lang="vi-VN" sz="2000" dirty="0">
                  <a:effectLst/>
                  <a:latin typeface="Cambria" panose="02040503050406030204" pitchFamily="18" charset="0"/>
                  <a:ea typeface="Cambria" panose="02040503050406030204" pitchFamily="18" charset="0"/>
                </a:rPr>
                <a:t>Mùa này, người làng tôi gọi là mùa nước nổi, không gọi là mùa nước lũ, vì nước lên hiền </a:t>
              </a:r>
              <a:r>
                <a:rPr lang="vi-VN" sz="2000" dirty="0" err="1">
                  <a:effectLst/>
                  <a:latin typeface="Cambria" panose="02040503050406030204" pitchFamily="18" charset="0"/>
                  <a:ea typeface="Cambria" panose="02040503050406030204" pitchFamily="18" charset="0"/>
                </a:rPr>
                <a:t>hoà</a:t>
              </a:r>
              <a:r>
                <a:rPr lang="vi-VN" sz="2000" dirty="0">
                  <a:effectLst/>
                  <a:latin typeface="Cambria" panose="02040503050406030204" pitchFamily="18" charset="0"/>
                  <a:ea typeface="Cambria" panose="02040503050406030204" pitchFamily="18" charset="0"/>
                </a:rPr>
                <a:t>. Nước mỗi ngày một dâng lên. Mưa dầm dề, mưa sướt mướt ngày này qua ngày khác.</a:t>
              </a:r>
            </a:p>
            <a:p>
              <a:pPr indent="441325" algn="just">
                <a:lnSpc>
                  <a:spcPct val="150000"/>
                </a:lnSpc>
              </a:pPr>
              <a:r>
                <a:rPr lang="vi-VN" sz="2000" dirty="0">
                  <a:effectLst/>
                  <a:latin typeface="Cambria" panose="02040503050406030204" pitchFamily="18" charset="0"/>
                  <a:ea typeface="Cambria" panose="02040503050406030204" pitchFamily="18" charset="0"/>
                </a:rPr>
                <a:t>Rồi đến rằm tháng Bảy. “Rằm tháng Bảy nước nhảy lên bờ”. Dòng sông Cửu Long đã no đầy, lại tràn qua bờ. Nước trong ao hồ, trong đồng ruộng của mùa mưa </a:t>
              </a:r>
              <a:r>
                <a:rPr lang="vi-VN" sz="2000" dirty="0" err="1">
                  <a:effectLst/>
                  <a:latin typeface="Cambria" panose="02040503050406030204" pitchFamily="18" charset="0"/>
                  <a:ea typeface="Cambria" panose="02040503050406030204" pitchFamily="18" charset="0"/>
                </a:rPr>
                <a:t>hoà</a:t>
              </a:r>
              <a:r>
                <a:rPr lang="vi-VN" sz="2000" dirty="0">
                  <a:effectLst/>
                  <a:latin typeface="Cambria" panose="02040503050406030204" pitchFamily="18" charset="0"/>
                  <a:ea typeface="Cambria" panose="02040503050406030204" pitchFamily="18" charset="0"/>
                </a:rPr>
                <a:t> lẫn với nước dòng sông Cửu Long.</a:t>
              </a:r>
            </a:p>
            <a:p>
              <a:pPr indent="441325" algn="just">
                <a:lnSpc>
                  <a:spcPct val="150000"/>
                </a:lnSpc>
              </a:pPr>
              <a:r>
                <a:rPr lang="vi-VN" sz="2000" dirty="0">
                  <a:effectLst/>
                  <a:latin typeface="Cambria" panose="02040503050406030204" pitchFamily="18" charset="0"/>
                  <a:ea typeface="Cambria" panose="02040503050406030204" pitchFamily="18" charset="0"/>
                </a:rPr>
                <a:t>Đồng ruộng, vườn tược và cây cỏ như biết giữ lại hạt phù sa ở quanh mình, nước lại trong dần. Ngồi trong nhà, ta thấy cả những đàn cá ròng </a:t>
              </a:r>
              <a:r>
                <a:rPr lang="vi-VN" sz="2000" dirty="0" err="1">
                  <a:effectLst/>
                  <a:latin typeface="Cambria" panose="02040503050406030204" pitchFamily="18" charset="0"/>
                  <a:ea typeface="Cambria" panose="02040503050406030204" pitchFamily="18" charset="0"/>
                </a:rPr>
                <a:t>ròng</a:t>
              </a:r>
              <a:r>
                <a:rPr lang="vi-VN" sz="2000" dirty="0">
                  <a:effectLst/>
                  <a:latin typeface="Cambria" panose="02040503050406030204" pitchFamily="18" charset="0"/>
                  <a:ea typeface="Cambria" panose="02040503050406030204" pitchFamily="18" charset="0"/>
                </a:rPr>
                <a:t>, từng đàn, từng đàn theo cả mẹ xuôi theo dòng nước, vào tận đồng sâu.</a:t>
              </a:r>
            </a:p>
            <a:p>
              <a:pPr indent="441325" algn="just">
                <a:lnSpc>
                  <a:spcPct val="150000"/>
                </a:lnSpc>
              </a:pPr>
              <a:r>
                <a:rPr lang="vi-VN" sz="2000" dirty="0">
                  <a:effectLst/>
                  <a:latin typeface="Cambria" panose="02040503050406030204" pitchFamily="18" charset="0"/>
                  <a:ea typeface="Cambria" panose="02040503050406030204" pitchFamily="18" charset="0"/>
                </a:rPr>
                <a:t>Ngủ một đêm, sáng dậy, nước ngập lên những viên gạch. Phải lấy ván, lấy tre làm cầu từ cửa trước vào đến tận bếp. Vui quá! Có cả một cây cầu lắt lẻo ngay dưới mái nhà.</a:t>
              </a:r>
            </a:p>
            <a:p>
              <a:pPr indent="441325" algn="r">
                <a:lnSpc>
                  <a:spcPct val="150000"/>
                </a:lnSpc>
              </a:pPr>
              <a:r>
                <a:rPr lang="vi-VN" sz="2000" i="1" dirty="0">
                  <a:effectLst/>
                  <a:latin typeface="Cambria" panose="02040503050406030204" pitchFamily="18" charset="0"/>
                  <a:ea typeface="Cambria" panose="02040503050406030204" pitchFamily="18" charset="0"/>
                </a:rPr>
                <a:t>(Theo Nguyễn Quang Sáng)</a:t>
              </a:r>
            </a:p>
          </p:txBody>
        </p:sp>
      </p:grpSp>
      <p:pic>
        <p:nvPicPr>
          <p:cNvPr id="16" name="Picture 15">
            <a:extLst>
              <a:ext uri="{FF2B5EF4-FFF2-40B4-BE49-F238E27FC236}">
                <a16:creationId xmlns:a16="http://schemas.microsoft.com/office/drawing/2014/main" id="{510397DA-70A1-D6BE-C93D-83D3C77FF357}"/>
              </a:ext>
            </a:extLst>
          </p:cNvPr>
          <p:cNvPicPr>
            <a:picLocks noChangeAspect="1"/>
          </p:cNvPicPr>
          <p:nvPr/>
        </p:nvPicPr>
        <p:blipFill>
          <a:blip r:embed="rId3"/>
          <a:stretch>
            <a:fillRect/>
          </a:stretch>
        </p:blipFill>
        <p:spPr>
          <a:xfrm>
            <a:off x="0" y="509435"/>
            <a:ext cx="2895851" cy="755970"/>
          </a:xfrm>
          <a:prstGeom prst="rect">
            <a:avLst/>
          </a:prstGeom>
        </p:spPr>
      </p:pic>
      <p:pic>
        <p:nvPicPr>
          <p:cNvPr id="22" name="Picture 21">
            <a:extLst>
              <a:ext uri="{FF2B5EF4-FFF2-40B4-BE49-F238E27FC236}">
                <a16:creationId xmlns:a16="http://schemas.microsoft.com/office/drawing/2014/main" id="{6E26F1D8-17CB-FC8C-A902-33E1E9E0C00D}"/>
              </a:ext>
            </a:extLst>
          </p:cNvPr>
          <p:cNvPicPr>
            <a:picLocks noChangeAspect="1"/>
          </p:cNvPicPr>
          <p:nvPr/>
        </p:nvPicPr>
        <p:blipFill>
          <a:blip r:embed="rId4"/>
          <a:stretch>
            <a:fillRect/>
          </a:stretch>
        </p:blipFill>
        <p:spPr>
          <a:xfrm>
            <a:off x="1675162" y="47376"/>
            <a:ext cx="8841671" cy="1743544"/>
          </a:xfrm>
          <a:prstGeom prst="rect">
            <a:avLst/>
          </a:prstGeom>
        </p:spPr>
      </p:pic>
      <p:sp>
        <p:nvSpPr>
          <p:cNvPr id="23" name="TextBox 22">
            <a:extLst>
              <a:ext uri="{FF2B5EF4-FFF2-40B4-BE49-F238E27FC236}">
                <a16:creationId xmlns:a16="http://schemas.microsoft.com/office/drawing/2014/main" id="{FCFD3DEC-F914-CBFB-179A-DD42E9B05FA2}"/>
              </a:ext>
            </a:extLst>
          </p:cNvPr>
          <p:cNvSpPr txBox="1"/>
          <p:nvPr/>
        </p:nvSpPr>
        <p:spPr>
          <a:xfrm>
            <a:off x="516276" y="1664175"/>
            <a:ext cx="11159444" cy="4651915"/>
          </a:xfrm>
          <a:prstGeom prst="rect">
            <a:avLst/>
          </a:prstGeom>
          <a:noFill/>
          <a:ln>
            <a:noFill/>
          </a:ln>
        </p:spPr>
        <p:txBody>
          <a:bodyPr wrap="square" rtlCol="0">
            <a:spAutoFit/>
          </a:bodyPr>
          <a:lstStyle/>
          <a:p>
            <a:pPr indent="441325" algn="just">
              <a:lnSpc>
                <a:spcPct val="150000"/>
              </a:lnSpc>
            </a:pPr>
            <a:r>
              <a:rPr lang="vi-VN" sz="2000" dirty="0">
                <a:solidFill>
                  <a:srgbClr val="E98719"/>
                </a:solidFill>
                <a:effectLst/>
                <a:latin typeface="Cambria" panose="02040503050406030204" pitchFamily="18" charset="0"/>
                <a:ea typeface="Cambria" panose="02040503050406030204" pitchFamily="18" charset="0"/>
              </a:rPr>
              <a:t>Mùa này, người làng tôi gọi là mùa nước nổi, không gọi là mùa nước lũ, vì nước lên hiền </a:t>
            </a:r>
            <a:r>
              <a:rPr lang="vi-VN" sz="2000" dirty="0" err="1">
                <a:solidFill>
                  <a:srgbClr val="E98719"/>
                </a:solidFill>
                <a:effectLst/>
                <a:latin typeface="Cambria" panose="02040503050406030204" pitchFamily="18" charset="0"/>
                <a:ea typeface="Cambria" panose="02040503050406030204" pitchFamily="18" charset="0"/>
              </a:rPr>
              <a:t>hoà</a:t>
            </a:r>
            <a:r>
              <a:rPr lang="vi-VN" sz="2000" dirty="0">
                <a:solidFill>
                  <a:srgbClr val="E98719"/>
                </a:solidFill>
                <a:effectLst/>
                <a:latin typeface="Cambria" panose="02040503050406030204" pitchFamily="18" charset="0"/>
                <a:ea typeface="Cambria" panose="02040503050406030204" pitchFamily="18" charset="0"/>
              </a:rPr>
              <a:t>. Nước mỗi ngày một dâng lên. Mưa dầm dề, mưa sướt mướt ngày này qua ngày khác</a:t>
            </a:r>
            <a:r>
              <a:rPr lang="vi-VN" sz="2000" dirty="0">
                <a:effectLst/>
                <a:latin typeface="Cambria" panose="02040503050406030204" pitchFamily="18" charset="0"/>
                <a:ea typeface="Cambria" panose="02040503050406030204" pitchFamily="18" charset="0"/>
              </a:rPr>
              <a:t>.</a:t>
            </a:r>
          </a:p>
          <a:p>
            <a:pPr indent="441325" algn="just">
              <a:lnSpc>
                <a:spcPct val="150000"/>
              </a:lnSpc>
            </a:pPr>
            <a:r>
              <a:rPr lang="vi-VN" sz="2000" dirty="0">
                <a:solidFill>
                  <a:srgbClr val="677EA7"/>
                </a:solidFill>
                <a:effectLst/>
                <a:latin typeface="Cambria" panose="02040503050406030204" pitchFamily="18" charset="0"/>
                <a:ea typeface="Cambria" panose="02040503050406030204" pitchFamily="18" charset="0"/>
              </a:rPr>
              <a:t>Rồi đến rằm tháng Bảy. “Rằm tháng Bảy nước nhảy lên bờ”. Dòng sông Cửu Long đã no đầy, lại tràn qua bờ. Nước trong ao hồ, trong đồng ruộng của mùa mưa </a:t>
            </a:r>
            <a:r>
              <a:rPr lang="vi-VN" sz="2000" dirty="0" err="1">
                <a:solidFill>
                  <a:srgbClr val="677EA7"/>
                </a:solidFill>
                <a:effectLst/>
                <a:latin typeface="Cambria" panose="02040503050406030204" pitchFamily="18" charset="0"/>
                <a:ea typeface="Cambria" panose="02040503050406030204" pitchFamily="18" charset="0"/>
              </a:rPr>
              <a:t>hoà</a:t>
            </a:r>
            <a:r>
              <a:rPr lang="vi-VN" sz="2000" dirty="0">
                <a:solidFill>
                  <a:srgbClr val="677EA7"/>
                </a:solidFill>
                <a:effectLst/>
                <a:latin typeface="Cambria" panose="02040503050406030204" pitchFamily="18" charset="0"/>
                <a:ea typeface="Cambria" panose="02040503050406030204" pitchFamily="18" charset="0"/>
              </a:rPr>
              <a:t> lẫn với nước dòng sông Cửu Long.</a:t>
            </a:r>
          </a:p>
          <a:p>
            <a:pPr indent="441325" algn="just">
              <a:lnSpc>
                <a:spcPct val="150000"/>
              </a:lnSpc>
            </a:pPr>
            <a:r>
              <a:rPr lang="vi-VN" sz="2000" dirty="0">
                <a:solidFill>
                  <a:srgbClr val="C79547"/>
                </a:solidFill>
                <a:effectLst/>
                <a:latin typeface="Cambria" panose="02040503050406030204" pitchFamily="18" charset="0"/>
                <a:ea typeface="Cambria" panose="02040503050406030204" pitchFamily="18" charset="0"/>
              </a:rPr>
              <a:t>Đồng ruộng, vườn tược và cây cỏ như biết giữ lại hạt phù sa ở quanh mình, nước lại trong dần. Ngồi trong nhà, ta thấy cả những đàn cá ròng </a:t>
            </a:r>
            <a:r>
              <a:rPr lang="vi-VN" sz="2000" dirty="0" err="1">
                <a:solidFill>
                  <a:srgbClr val="C79547"/>
                </a:solidFill>
                <a:effectLst/>
                <a:latin typeface="Cambria" panose="02040503050406030204" pitchFamily="18" charset="0"/>
                <a:ea typeface="Cambria" panose="02040503050406030204" pitchFamily="18" charset="0"/>
              </a:rPr>
              <a:t>ròng</a:t>
            </a:r>
            <a:r>
              <a:rPr lang="vi-VN" sz="2000" dirty="0">
                <a:solidFill>
                  <a:srgbClr val="C79547"/>
                </a:solidFill>
                <a:effectLst/>
                <a:latin typeface="Cambria" panose="02040503050406030204" pitchFamily="18" charset="0"/>
                <a:ea typeface="Cambria" panose="02040503050406030204" pitchFamily="18" charset="0"/>
              </a:rPr>
              <a:t>, từng đàn, từng đàn theo cả mẹ xuôi theo dòng nước, vào tận đồng sâu.</a:t>
            </a:r>
          </a:p>
          <a:p>
            <a:pPr indent="441325" algn="just">
              <a:lnSpc>
                <a:spcPct val="150000"/>
              </a:lnSpc>
            </a:pPr>
            <a:r>
              <a:rPr lang="vi-VN" sz="2000" dirty="0">
                <a:solidFill>
                  <a:srgbClr val="00B050"/>
                </a:solidFill>
                <a:effectLst/>
                <a:latin typeface="Cambria" panose="02040503050406030204" pitchFamily="18" charset="0"/>
                <a:ea typeface="Cambria" panose="02040503050406030204" pitchFamily="18" charset="0"/>
              </a:rPr>
              <a:t>Ngủ một đêm, sáng dậy, nước ngập lên những viên gạch. Phải lấy ván, lấy tre làm cầu từ cửa trước vào đến tận bếp. Vui quá! Có cả một cây cầu lắt lẻo ngay dưới mái nhà.</a:t>
            </a:r>
          </a:p>
          <a:p>
            <a:pPr indent="441325" algn="r">
              <a:lnSpc>
                <a:spcPct val="150000"/>
              </a:lnSpc>
            </a:pPr>
            <a:r>
              <a:rPr lang="vi-VN" sz="2000" i="1" dirty="0">
                <a:effectLst/>
                <a:latin typeface="Cambria" panose="02040503050406030204" pitchFamily="18" charset="0"/>
                <a:ea typeface="Cambria" panose="02040503050406030204" pitchFamily="18" charset="0"/>
              </a:rPr>
              <a:t>(Theo Nguyễn Quang Sáng)</a:t>
            </a:r>
          </a:p>
        </p:txBody>
      </p:sp>
    </p:spTree>
    <p:extLst>
      <p:ext uri="{BB962C8B-B14F-4D97-AF65-F5344CB8AC3E}">
        <p14:creationId xmlns:p14="http://schemas.microsoft.com/office/powerpoint/2010/main" val="2941300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3">
            <a:extLst>
              <a:ext uri="{FF2B5EF4-FFF2-40B4-BE49-F238E27FC236}">
                <a16:creationId xmlns:a16="http://schemas.microsoft.com/office/drawing/2014/main" id="{6577A279-3CC9-1EE0-4EA2-FFF1CA5DE5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358970">
            <a:off x="-187610" y="-106500"/>
            <a:ext cx="2897763" cy="1055607"/>
          </a:xfrm>
          <a:prstGeom prst="rect">
            <a:avLst/>
          </a:prstGeom>
        </p:spPr>
      </p:pic>
      <p:grpSp>
        <p:nvGrpSpPr>
          <p:cNvPr id="8" name="Group 7">
            <a:extLst>
              <a:ext uri="{FF2B5EF4-FFF2-40B4-BE49-F238E27FC236}">
                <a16:creationId xmlns:a16="http://schemas.microsoft.com/office/drawing/2014/main" id="{59069C57-4CD4-92D2-2732-DF0469E812FD}"/>
              </a:ext>
            </a:extLst>
          </p:cNvPr>
          <p:cNvGrpSpPr/>
          <p:nvPr/>
        </p:nvGrpSpPr>
        <p:grpSpPr>
          <a:xfrm>
            <a:off x="384506" y="1447800"/>
            <a:ext cx="11422987" cy="5120640"/>
            <a:chOff x="665018" y="3301792"/>
            <a:chExt cx="8685869" cy="13284400"/>
          </a:xfrm>
        </p:grpSpPr>
        <p:grpSp>
          <p:nvGrpSpPr>
            <p:cNvPr id="9" name="Group 8">
              <a:extLst>
                <a:ext uri="{FF2B5EF4-FFF2-40B4-BE49-F238E27FC236}">
                  <a16:creationId xmlns:a16="http://schemas.microsoft.com/office/drawing/2014/main" id="{FD3AFA85-DCC0-8C10-5CE5-F66A604C265F}"/>
                </a:ext>
              </a:extLst>
            </p:cNvPr>
            <p:cNvGrpSpPr/>
            <p:nvPr/>
          </p:nvGrpSpPr>
          <p:grpSpPr>
            <a:xfrm>
              <a:off x="665018" y="3301792"/>
              <a:ext cx="8685869" cy="13284400"/>
              <a:chOff x="812800" y="3315855"/>
              <a:chExt cx="6008291" cy="13284400"/>
            </a:xfrm>
          </p:grpSpPr>
          <p:sp>
            <p:nvSpPr>
              <p:cNvPr id="11" name="Rectangle: Rounded Corners 10">
                <a:extLst>
                  <a:ext uri="{FF2B5EF4-FFF2-40B4-BE49-F238E27FC236}">
                    <a16:creationId xmlns:a16="http://schemas.microsoft.com/office/drawing/2014/main" id="{D87BF244-CBB4-2E0D-F3C3-235FFF309BFD}"/>
                  </a:ext>
                </a:extLst>
              </p:cNvPr>
              <p:cNvSpPr/>
              <p:nvPr/>
            </p:nvSpPr>
            <p:spPr>
              <a:xfrm>
                <a:off x="812800" y="3352800"/>
                <a:ext cx="5938982" cy="13247453"/>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p>
            </p:txBody>
          </p:sp>
          <p:sp>
            <p:nvSpPr>
              <p:cNvPr id="12" name="Rectangle: Rounded Corners 11">
                <a:extLst>
                  <a:ext uri="{FF2B5EF4-FFF2-40B4-BE49-F238E27FC236}">
                    <a16:creationId xmlns:a16="http://schemas.microsoft.com/office/drawing/2014/main" id="{74765C6D-3064-70DC-04AA-5EF079B19E0A}"/>
                  </a:ext>
                </a:extLst>
              </p:cNvPr>
              <p:cNvSpPr/>
              <p:nvPr/>
            </p:nvSpPr>
            <p:spPr>
              <a:xfrm>
                <a:off x="882109" y="3315855"/>
                <a:ext cx="5938982" cy="13284400"/>
              </a:xfrm>
              <a:prstGeom prst="roundRect">
                <a:avLst/>
              </a:prstGeom>
              <a:noFill/>
              <a:ln w="19050">
                <a:solidFill>
                  <a:srgbClr val="677EA7"/>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dirty="0">
                  <a:solidFill>
                    <a:srgbClr val="C95B59"/>
                  </a:solidFill>
                </a:endParaRPr>
              </a:p>
            </p:txBody>
          </p:sp>
        </p:grpSp>
        <p:sp>
          <p:nvSpPr>
            <p:cNvPr id="10" name="TextBox 9">
              <a:extLst>
                <a:ext uri="{FF2B5EF4-FFF2-40B4-BE49-F238E27FC236}">
                  <a16:creationId xmlns:a16="http://schemas.microsoft.com/office/drawing/2014/main" id="{7A9676EA-68EA-1703-C80D-7E3DD99877E5}"/>
                </a:ext>
              </a:extLst>
            </p:cNvPr>
            <p:cNvSpPr txBox="1"/>
            <p:nvPr/>
          </p:nvSpPr>
          <p:spPr>
            <a:xfrm>
              <a:off x="765215" y="3863133"/>
              <a:ext cx="8485475" cy="12068394"/>
            </a:xfrm>
            <a:prstGeom prst="rect">
              <a:avLst/>
            </a:prstGeom>
            <a:noFill/>
          </p:spPr>
          <p:txBody>
            <a:bodyPr wrap="square" rtlCol="0">
              <a:spAutoFit/>
            </a:bodyPr>
            <a:lstStyle/>
            <a:p>
              <a:pPr indent="441325" algn="just">
                <a:lnSpc>
                  <a:spcPct val="150000"/>
                </a:lnSpc>
              </a:pPr>
              <a:r>
                <a:rPr lang="vi-VN" sz="2000" dirty="0">
                  <a:effectLst/>
                  <a:latin typeface="Cambria" panose="02040503050406030204" pitchFamily="18" charset="0"/>
                  <a:ea typeface="Cambria" panose="02040503050406030204" pitchFamily="18" charset="0"/>
                </a:rPr>
                <a:t>Mùa này, người làng tôi gọi là mùa nước nổi, không gọi là mùa nước lũ, vì nước lên hiền </a:t>
              </a:r>
              <a:r>
                <a:rPr lang="vi-VN" sz="2000" dirty="0" err="1">
                  <a:effectLst/>
                  <a:latin typeface="Cambria" panose="02040503050406030204" pitchFamily="18" charset="0"/>
                  <a:ea typeface="Cambria" panose="02040503050406030204" pitchFamily="18" charset="0"/>
                </a:rPr>
                <a:t>hoà</a:t>
              </a:r>
              <a:r>
                <a:rPr lang="vi-VN" sz="2000" dirty="0">
                  <a:effectLst/>
                  <a:latin typeface="Cambria" panose="02040503050406030204" pitchFamily="18" charset="0"/>
                  <a:ea typeface="Cambria" panose="02040503050406030204" pitchFamily="18" charset="0"/>
                </a:rPr>
                <a:t>. Nước mỗi ngày một dâng lên. Mưa dầm dề, mưa sướt mướt ngày này qua ngày khác.</a:t>
              </a:r>
            </a:p>
            <a:p>
              <a:pPr indent="441325" algn="just">
                <a:lnSpc>
                  <a:spcPct val="150000"/>
                </a:lnSpc>
              </a:pPr>
              <a:r>
                <a:rPr lang="vi-VN" sz="2000" dirty="0">
                  <a:effectLst/>
                  <a:latin typeface="Cambria" panose="02040503050406030204" pitchFamily="18" charset="0"/>
                  <a:ea typeface="Cambria" panose="02040503050406030204" pitchFamily="18" charset="0"/>
                </a:rPr>
                <a:t>Rồi đến rằm tháng Bảy. “Rằm tháng Bảy nước nhảy lên bờ”. Dòng sông Cửu Long đã no đầy, lại tràn qua bờ. Nước trong ao hồ, trong đồng ruộng của mùa mưa </a:t>
              </a:r>
              <a:r>
                <a:rPr lang="vi-VN" sz="2000" dirty="0" err="1">
                  <a:effectLst/>
                  <a:latin typeface="Cambria" panose="02040503050406030204" pitchFamily="18" charset="0"/>
                  <a:ea typeface="Cambria" panose="02040503050406030204" pitchFamily="18" charset="0"/>
                </a:rPr>
                <a:t>hoà</a:t>
              </a:r>
              <a:r>
                <a:rPr lang="vi-VN" sz="2000" dirty="0">
                  <a:effectLst/>
                  <a:latin typeface="Cambria" panose="02040503050406030204" pitchFamily="18" charset="0"/>
                  <a:ea typeface="Cambria" panose="02040503050406030204" pitchFamily="18" charset="0"/>
                </a:rPr>
                <a:t> lẫn với nước dòng sông Cửu Long.</a:t>
              </a:r>
            </a:p>
            <a:p>
              <a:pPr indent="441325" algn="just">
                <a:lnSpc>
                  <a:spcPct val="150000"/>
                </a:lnSpc>
              </a:pPr>
              <a:r>
                <a:rPr lang="vi-VN" sz="2000" dirty="0">
                  <a:effectLst/>
                  <a:latin typeface="Cambria" panose="02040503050406030204" pitchFamily="18" charset="0"/>
                  <a:ea typeface="Cambria" panose="02040503050406030204" pitchFamily="18" charset="0"/>
                </a:rPr>
                <a:t>Đồng ruộng, vườn tược và cây cỏ như biết giữ lại hạt phù sa ở quanh mình, nước lại trong dần. Ngồi trong nhà, ta thấy cả những đàn cá ròng </a:t>
              </a:r>
              <a:r>
                <a:rPr lang="vi-VN" sz="2000" dirty="0" err="1">
                  <a:effectLst/>
                  <a:latin typeface="Cambria" panose="02040503050406030204" pitchFamily="18" charset="0"/>
                  <a:ea typeface="Cambria" panose="02040503050406030204" pitchFamily="18" charset="0"/>
                </a:rPr>
                <a:t>ròng</a:t>
              </a:r>
              <a:r>
                <a:rPr lang="vi-VN" sz="2000" dirty="0">
                  <a:effectLst/>
                  <a:latin typeface="Cambria" panose="02040503050406030204" pitchFamily="18" charset="0"/>
                  <a:ea typeface="Cambria" panose="02040503050406030204" pitchFamily="18" charset="0"/>
                </a:rPr>
                <a:t>, từng đàn, từng đàn theo cả mẹ xuôi theo dòng nước, vào tận đồng sâu.</a:t>
              </a:r>
            </a:p>
            <a:p>
              <a:pPr indent="441325" algn="just">
                <a:lnSpc>
                  <a:spcPct val="150000"/>
                </a:lnSpc>
              </a:pPr>
              <a:r>
                <a:rPr lang="vi-VN" sz="2000" dirty="0">
                  <a:effectLst/>
                  <a:latin typeface="Cambria" panose="02040503050406030204" pitchFamily="18" charset="0"/>
                  <a:ea typeface="Cambria" panose="02040503050406030204" pitchFamily="18" charset="0"/>
                </a:rPr>
                <a:t>Ngủ một đêm, sáng dậy, nước ngập lên những viên gạch. Phải lấy ván, lấy tre làm cầu từ cửa trước vào đến tận bếp. Vui quá! Có cả một cây cầu lắt lẻo ngay dưới mái nhà.</a:t>
              </a:r>
            </a:p>
            <a:p>
              <a:pPr indent="441325" algn="r">
                <a:lnSpc>
                  <a:spcPct val="150000"/>
                </a:lnSpc>
              </a:pPr>
              <a:r>
                <a:rPr lang="vi-VN" sz="2000" i="1" dirty="0">
                  <a:effectLst/>
                  <a:latin typeface="Cambria" panose="02040503050406030204" pitchFamily="18" charset="0"/>
                  <a:ea typeface="Cambria" panose="02040503050406030204" pitchFamily="18" charset="0"/>
                </a:rPr>
                <a:t>(Theo Nguyễn Quang Sáng)</a:t>
              </a:r>
            </a:p>
          </p:txBody>
        </p:sp>
      </p:grpSp>
      <p:sp>
        <p:nvSpPr>
          <p:cNvPr id="2" name="TextBox 1">
            <a:extLst>
              <a:ext uri="{FF2B5EF4-FFF2-40B4-BE49-F238E27FC236}">
                <a16:creationId xmlns:a16="http://schemas.microsoft.com/office/drawing/2014/main" id="{6276C533-F41D-F8D9-03A2-A451375ECFD0}"/>
              </a:ext>
            </a:extLst>
          </p:cNvPr>
          <p:cNvSpPr txBox="1"/>
          <p:nvPr/>
        </p:nvSpPr>
        <p:spPr>
          <a:xfrm>
            <a:off x="516276" y="1664175"/>
            <a:ext cx="11159444" cy="4651915"/>
          </a:xfrm>
          <a:prstGeom prst="rect">
            <a:avLst/>
          </a:prstGeom>
          <a:noFill/>
          <a:ln>
            <a:noFill/>
          </a:ln>
        </p:spPr>
        <p:txBody>
          <a:bodyPr wrap="square" rtlCol="0">
            <a:spAutoFit/>
          </a:bodyPr>
          <a:lstStyle/>
          <a:p>
            <a:pPr indent="441325" algn="just">
              <a:lnSpc>
                <a:spcPct val="150000"/>
              </a:lnSpc>
            </a:pPr>
            <a:r>
              <a:rPr lang="vi-VN" sz="2000" dirty="0">
                <a:solidFill>
                  <a:srgbClr val="E98719"/>
                </a:solidFill>
                <a:effectLst/>
                <a:latin typeface="Cambria" panose="02040503050406030204" pitchFamily="18" charset="0"/>
                <a:ea typeface="Cambria" panose="02040503050406030204" pitchFamily="18" charset="0"/>
              </a:rPr>
              <a:t>Mùa này, người làng tôi gọi là mùa nước nổi, không gọi là mùa nước lũ, vì nước lên hiền </a:t>
            </a:r>
            <a:r>
              <a:rPr lang="vi-VN" sz="2000" dirty="0" err="1">
                <a:solidFill>
                  <a:srgbClr val="E98719"/>
                </a:solidFill>
                <a:effectLst/>
                <a:latin typeface="Cambria" panose="02040503050406030204" pitchFamily="18" charset="0"/>
                <a:ea typeface="Cambria" panose="02040503050406030204" pitchFamily="18" charset="0"/>
              </a:rPr>
              <a:t>hoà</a:t>
            </a:r>
            <a:r>
              <a:rPr lang="vi-VN" sz="2000" dirty="0">
                <a:solidFill>
                  <a:srgbClr val="E98719"/>
                </a:solidFill>
                <a:effectLst/>
                <a:latin typeface="Cambria" panose="02040503050406030204" pitchFamily="18" charset="0"/>
                <a:ea typeface="Cambria" panose="02040503050406030204" pitchFamily="18" charset="0"/>
              </a:rPr>
              <a:t>. Nước mỗi ngày một dâng lên. Mưa dầm dề, mưa sướt mướt ngày này qua ngày khác</a:t>
            </a:r>
            <a:r>
              <a:rPr lang="vi-VN" sz="2000" dirty="0">
                <a:effectLst/>
                <a:latin typeface="Cambria" panose="02040503050406030204" pitchFamily="18" charset="0"/>
                <a:ea typeface="Cambria" panose="02040503050406030204" pitchFamily="18" charset="0"/>
              </a:rPr>
              <a:t>.</a:t>
            </a:r>
          </a:p>
          <a:p>
            <a:pPr indent="441325" algn="just">
              <a:lnSpc>
                <a:spcPct val="150000"/>
              </a:lnSpc>
            </a:pPr>
            <a:r>
              <a:rPr lang="vi-VN" sz="2000" dirty="0">
                <a:solidFill>
                  <a:srgbClr val="677EA7"/>
                </a:solidFill>
                <a:effectLst/>
                <a:latin typeface="Cambria" panose="02040503050406030204" pitchFamily="18" charset="0"/>
                <a:ea typeface="Cambria" panose="02040503050406030204" pitchFamily="18" charset="0"/>
              </a:rPr>
              <a:t>Rồi đến rằm tháng Bảy. “Rằm tháng Bảy nước nhảy lên bờ”. Dòng sông Cửu Long đã no đầy, lại tràn qua bờ. Nước trong ao hồ, trong đồng ruộng của mùa mưa </a:t>
            </a:r>
            <a:r>
              <a:rPr lang="vi-VN" sz="2000" dirty="0" err="1">
                <a:solidFill>
                  <a:srgbClr val="677EA7"/>
                </a:solidFill>
                <a:effectLst/>
                <a:latin typeface="Cambria" panose="02040503050406030204" pitchFamily="18" charset="0"/>
                <a:ea typeface="Cambria" panose="02040503050406030204" pitchFamily="18" charset="0"/>
              </a:rPr>
              <a:t>hoà</a:t>
            </a:r>
            <a:r>
              <a:rPr lang="vi-VN" sz="2000" dirty="0">
                <a:solidFill>
                  <a:srgbClr val="677EA7"/>
                </a:solidFill>
                <a:effectLst/>
                <a:latin typeface="Cambria" panose="02040503050406030204" pitchFamily="18" charset="0"/>
                <a:ea typeface="Cambria" panose="02040503050406030204" pitchFamily="18" charset="0"/>
              </a:rPr>
              <a:t> lẫn với nước dòng sông Cửu Long.</a:t>
            </a:r>
          </a:p>
          <a:p>
            <a:pPr indent="441325" algn="just">
              <a:lnSpc>
                <a:spcPct val="150000"/>
              </a:lnSpc>
            </a:pPr>
            <a:r>
              <a:rPr lang="vi-VN" sz="2000" dirty="0">
                <a:solidFill>
                  <a:srgbClr val="C79547"/>
                </a:solidFill>
                <a:effectLst/>
                <a:latin typeface="Cambria" panose="02040503050406030204" pitchFamily="18" charset="0"/>
                <a:ea typeface="Cambria" panose="02040503050406030204" pitchFamily="18" charset="0"/>
              </a:rPr>
              <a:t>Đồng ruộng, vườn tược và cây cỏ như biết giữ lại hạt phù sa ở quanh mình, nước lại trong dần. Ngồi trong nhà, ta thấy cả những đàn cá ròng </a:t>
            </a:r>
            <a:r>
              <a:rPr lang="vi-VN" sz="2000" dirty="0" err="1">
                <a:solidFill>
                  <a:srgbClr val="C79547"/>
                </a:solidFill>
                <a:effectLst/>
                <a:latin typeface="Cambria" panose="02040503050406030204" pitchFamily="18" charset="0"/>
                <a:ea typeface="Cambria" panose="02040503050406030204" pitchFamily="18" charset="0"/>
              </a:rPr>
              <a:t>ròng</a:t>
            </a:r>
            <a:r>
              <a:rPr lang="vi-VN" sz="2000" dirty="0">
                <a:solidFill>
                  <a:srgbClr val="C79547"/>
                </a:solidFill>
                <a:effectLst/>
                <a:latin typeface="Cambria" panose="02040503050406030204" pitchFamily="18" charset="0"/>
                <a:ea typeface="Cambria" panose="02040503050406030204" pitchFamily="18" charset="0"/>
              </a:rPr>
              <a:t>, từng đàn, từng đàn theo cả mẹ xuôi theo dòng nước, vào tận đồng sâu.</a:t>
            </a:r>
          </a:p>
          <a:p>
            <a:pPr indent="441325" algn="just">
              <a:lnSpc>
                <a:spcPct val="150000"/>
              </a:lnSpc>
            </a:pPr>
            <a:r>
              <a:rPr lang="vi-VN" sz="2000" dirty="0">
                <a:solidFill>
                  <a:srgbClr val="00B050"/>
                </a:solidFill>
                <a:effectLst/>
                <a:latin typeface="Cambria" panose="02040503050406030204" pitchFamily="18" charset="0"/>
                <a:ea typeface="Cambria" panose="02040503050406030204" pitchFamily="18" charset="0"/>
              </a:rPr>
              <a:t>Ngủ một đêm, sáng dậy, nước ngập lên những viên gạch. Phải lấy ván, lấy tre làm cầu từ cửa trước vào đến tận bếp. Vui quá! Có cả một cây cầu lắt lẻo ngay dưới mái nhà.</a:t>
            </a:r>
          </a:p>
          <a:p>
            <a:pPr indent="441325" algn="r">
              <a:lnSpc>
                <a:spcPct val="150000"/>
              </a:lnSpc>
            </a:pPr>
            <a:r>
              <a:rPr lang="vi-VN" sz="2000" i="1" dirty="0">
                <a:effectLst/>
                <a:latin typeface="Cambria" panose="02040503050406030204" pitchFamily="18" charset="0"/>
                <a:ea typeface="Cambria" panose="02040503050406030204" pitchFamily="18" charset="0"/>
              </a:rPr>
              <a:t>(Theo Nguyễn Quang Sáng)</a:t>
            </a:r>
          </a:p>
        </p:txBody>
      </p:sp>
      <p:pic>
        <p:nvPicPr>
          <p:cNvPr id="14" name="Picture 13">
            <a:extLst>
              <a:ext uri="{FF2B5EF4-FFF2-40B4-BE49-F238E27FC236}">
                <a16:creationId xmlns:a16="http://schemas.microsoft.com/office/drawing/2014/main" id="{1C08BEAD-8843-FD6A-6300-66FD8B8EECE6}"/>
              </a:ext>
            </a:extLst>
          </p:cNvPr>
          <p:cNvPicPr>
            <a:picLocks noChangeAspect="1"/>
          </p:cNvPicPr>
          <p:nvPr/>
        </p:nvPicPr>
        <p:blipFill>
          <a:blip r:embed="rId3"/>
          <a:stretch>
            <a:fillRect/>
          </a:stretch>
        </p:blipFill>
        <p:spPr>
          <a:xfrm>
            <a:off x="1675162" y="47376"/>
            <a:ext cx="8841671" cy="1743544"/>
          </a:xfrm>
          <a:prstGeom prst="rect">
            <a:avLst/>
          </a:prstGeom>
        </p:spPr>
      </p:pic>
      <p:pic>
        <p:nvPicPr>
          <p:cNvPr id="16" name="Picture 15">
            <a:extLst>
              <a:ext uri="{FF2B5EF4-FFF2-40B4-BE49-F238E27FC236}">
                <a16:creationId xmlns:a16="http://schemas.microsoft.com/office/drawing/2014/main" id="{65DB0ADF-A38A-F669-E5D3-BD6D60629819}"/>
              </a:ext>
            </a:extLst>
          </p:cNvPr>
          <p:cNvPicPr>
            <a:picLocks noChangeAspect="1"/>
          </p:cNvPicPr>
          <p:nvPr/>
        </p:nvPicPr>
        <p:blipFill>
          <a:blip r:embed="rId4"/>
          <a:stretch>
            <a:fillRect/>
          </a:stretch>
        </p:blipFill>
        <p:spPr>
          <a:xfrm>
            <a:off x="384502" y="152308"/>
            <a:ext cx="2170364" cy="1243692"/>
          </a:xfrm>
          <a:prstGeom prst="rect">
            <a:avLst/>
          </a:prstGeom>
        </p:spPr>
      </p:pic>
    </p:spTree>
    <p:extLst>
      <p:ext uri="{BB962C8B-B14F-4D97-AF65-F5344CB8AC3E}">
        <p14:creationId xmlns:p14="http://schemas.microsoft.com/office/powerpoint/2010/main" val="15949735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3">
            <a:extLst>
              <a:ext uri="{FF2B5EF4-FFF2-40B4-BE49-F238E27FC236}">
                <a16:creationId xmlns:a16="http://schemas.microsoft.com/office/drawing/2014/main" id="{5215ABEE-A3BB-14F3-3411-E426436B80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358970">
            <a:off x="-187610" y="-106500"/>
            <a:ext cx="2897763" cy="1055607"/>
          </a:xfrm>
          <a:prstGeom prst="rect">
            <a:avLst/>
          </a:prstGeom>
        </p:spPr>
      </p:pic>
      <p:grpSp>
        <p:nvGrpSpPr>
          <p:cNvPr id="10" name="Group 9">
            <a:extLst>
              <a:ext uri="{FF2B5EF4-FFF2-40B4-BE49-F238E27FC236}">
                <a16:creationId xmlns:a16="http://schemas.microsoft.com/office/drawing/2014/main" id="{BD0C30E0-43E9-610B-CC72-284E0F34D1B5}"/>
              </a:ext>
            </a:extLst>
          </p:cNvPr>
          <p:cNvGrpSpPr/>
          <p:nvPr/>
        </p:nvGrpSpPr>
        <p:grpSpPr>
          <a:xfrm>
            <a:off x="217703" y="2249649"/>
            <a:ext cx="11644834" cy="1351893"/>
            <a:chOff x="665018" y="2900498"/>
            <a:chExt cx="8685869" cy="13685694"/>
          </a:xfrm>
        </p:grpSpPr>
        <p:grpSp>
          <p:nvGrpSpPr>
            <p:cNvPr id="11" name="Group 10">
              <a:extLst>
                <a:ext uri="{FF2B5EF4-FFF2-40B4-BE49-F238E27FC236}">
                  <a16:creationId xmlns:a16="http://schemas.microsoft.com/office/drawing/2014/main" id="{5408275D-469A-EBB4-2E50-7BBDEE32A646}"/>
                </a:ext>
              </a:extLst>
            </p:cNvPr>
            <p:cNvGrpSpPr/>
            <p:nvPr/>
          </p:nvGrpSpPr>
          <p:grpSpPr>
            <a:xfrm>
              <a:off x="665018" y="3301792"/>
              <a:ext cx="8685869" cy="13284400"/>
              <a:chOff x="812800" y="3315855"/>
              <a:chExt cx="6008291" cy="13284400"/>
            </a:xfrm>
          </p:grpSpPr>
          <p:sp>
            <p:nvSpPr>
              <p:cNvPr id="13" name="Rectangle: Rounded Corners 12">
                <a:extLst>
                  <a:ext uri="{FF2B5EF4-FFF2-40B4-BE49-F238E27FC236}">
                    <a16:creationId xmlns:a16="http://schemas.microsoft.com/office/drawing/2014/main" id="{F308A92E-9717-063B-BEFE-11098A20BF6D}"/>
                  </a:ext>
                </a:extLst>
              </p:cNvPr>
              <p:cNvSpPr/>
              <p:nvPr/>
            </p:nvSpPr>
            <p:spPr>
              <a:xfrm>
                <a:off x="812800" y="3352803"/>
                <a:ext cx="5938982" cy="13247452"/>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p:txBody>
          </p:sp>
          <p:sp>
            <p:nvSpPr>
              <p:cNvPr id="14" name="Rectangle: Rounded Corners 13">
                <a:extLst>
                  <a:ext uri="{FF2B5EF4-FFF2-40B4-BE49-F238E27FC236}">
                    <a16:creationId xmlns:a16="http://schemas.microsoft.com/office/drawing/2014/main" id="{E6D779DE-E15C-C334-4805-36254DEC5FD2}"/>
                  </a:ext>
                </a:extLst>
              </p:cNvPr>
              <p:cNvSpPr/>
              <p:nvPr/>
            </p:nvSpPr>
            <p:spPr>
              <a:xfrm>
                <a:off x="882110" y="3315855"/>
                <a:ext cx="5938981" cy="13284400"/>
              </a:xfrm>
              <a:prstGeom prst="roundRect">
                <a:avLst/>
              </a:prstGeom>
              <a:noFill/>
              <a:ln w="19050">
                <a:solidFill>
                  <a:srgbClr val="677EA7"/>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rgbClr val="C95B59"/>
                  </a:solidFill>
                </a:endParaRPr>
              </a:p>
            </p:txBody>
          </p:sp>
        </p:grpSp>
        <p:sp>
          <p:nvSpPr>
            <p:cNvPr id="12" name="TextBox 11">
              <a:extLst>
                <a:ext uri="{FF2B5EF4-FFF2-40B4-BE49-F238E27FC236}">
                  <a16:creationId xmlns:a16="http://schemas.microsoft.com/office/drawing/2014/main" id="{8F66F246-BD09-9BAA-81DC-118F29F307C3}"/>
                </a:ext>
              </a:extLst>
            </p:cNvPr>
            <p:cNvSpPr txBox="1"/>
            <p:nvPr/>
          </p:nvSpPr>
          <p:spPr>
            <a:xfrm>
              <a:off x="765215" y="2900498"/>
              <a:ext cx="8485474" cy="13536628"/>
            </a:xfrm>
            <a:prstGeom prst="rect">
              <a:avLst/>
            </a:prstGeom>
            <a:noFill/>
          </p:spPr>
          <p:txBody>
            <a:bodyPr wrap="square" rtlCol="0">
              <a:spAutoFit/>
            </a:bodyPr>
            <a:lstStyle/>
            <a:p>
              <a:pPr indent="441325" algn="just">
                <a:lnSpc>
                  <a:spcPct val="150000"/>
                </a:lnSpc>
              </a:pPr>
              <a:r>
                <a:rPr lang="en-US" sz="2800" b="1" dirty="0" err="1">
                  <a:latin typeface="Cambria" panose="02040503050406030204" pitchFamily="18" charset="0"/>
                  <a:ea typeface="Cambria" panose="02040503050406030204" pitchFamily="18" charset="0"/>
                </a:rPr>
                <a:t>Cá</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ròng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ròng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lòng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ròng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loài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nhỏ</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thường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bơi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theo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đàn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vào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mùa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nước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nổi</a:t>
              </a:r>
              <a:r>
                <a:rPr lang="en-US" sz="2800" b="1" dirty="0">
                  <a:latin typeface="Cambria" panose="02040503050406030204" pitchFamily="18" charset="0"/>
                  <a:ea typeface="Cambria" panose="02040503050406030204" pitchFamily="18" charset="0"/>
                </a:rPr>
                <a:t>.</a:t>
              </a:r>
            </a:p>
          </p:txBody>
        </p:sp>
      </p:grpSp>
      <p:grpSp>
        <p:nvGrpSpPr>
          <p:cNvPr id="15" name="Group 14">
            <a:extLst>
              <a:ext uri="{FF2B5EF4-FFF2-40B4-BE49-F238E27FC236}">
                <a16:creationId xmlns:a16="http://schemas.microsoft.com/office/drawing/2014/main" id="{F6B78754-0CC1-1468-BBF6-C91BDAA67CCA}"/>
              </a:ext>
            </a:extLst>
          </p:cNvPr>
          <p:cNvGrpSpPr/>
          <p:nvPr/>
        </p:nvGrpSpPr>
        <p:grpSpPr>
          <a:xfrm>
            <a:off x="245645" y="4299133"/>
            <a:ext cx="11644834" cy="1351893"/>
            <a:chOff x="665018" y="2900498"/>
            <a:chExt cx="8685869" cy="13685694"/>
          </a:xfrm>
        </p:grpSpPr>
        <p:grpSp>
          <p:nvGrpSpPr>
            <p:cNvPr id="16" name="Group 15">
              <a:extLst>
                <a:ext uri="{FF2B5EF4-FFF2-40B4-BE49-F238E27FC236}">
                  <a16:creationId xmlns:a16="http://schemas.microsoft.com/office/drawing/2014/main" id="{19F3FF2E-89AF-EA3F-066B-DA38B6B444B5}"/>
                </a:ext>
              </a:extLst>
            </p:cNvPr>
            <p:cNvGrpSpPr/>
            <p:nvPr/>
          </p:nvGrpSpPr>
          <p:grpSpPr>
            <a:xfrm>
              <a:off x="665018" y="3301792"/>
              <a:ext cx="8685869" cy="13284400"/>
              <a:chOff x="812800" y="3315855"/>
              <a:chExt cx="6008291" cy="13284400"/>
            </a:xfrm>
          </p:grpSpPr>
          <p:sp>
            <p:nvSpPr>
              <p:cNvPr id="18" name="Rectangle: Rounded Corners 17">
                <a:extLst>
                  <a:ext uri="{FF2B5EF4-FFF2-40B4-BE49-F238E27FC236}">
                    <a16:creationId xmlns:a16="http://schemas.microsoft.com/office/drawing/2014/main" id="{C7C31CAB-4CF1-AACA-6B99-E899D22DBAC9}"/>
                  </a:ext>
                </a:extLst>
              </p:cNvPr>
              <p:cNvSpPr/>
              <p:nvPr/>
            </p:nvSpPr>
            <p:spPr>
              <a:xfrm>
                <a:off x="812800" y="3352803"/>
                <a:ext cx="5938982" cy="13247452"/>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p:txBody>
          </p:sp>
          <p:sp>
            <p:nvSpPr>
              <p:cNvPr id="19" name="Rectangle: Rounded Corners 18">
                <a:extLst>
                  <a:ext uri="{FF2B5EF4-FFF2-40B4-BE49-F238E27FC236}">
                    <a16:creationId xmlns:a16="http://schemas.microsoft.com/office/drawing/2014/main" id="{2911ED8A-6602-5144-4416-155CA4DB68F4}"/>
                  </a:ext>
                </a:extLst>
              </p:cNvPr>
              <p:cNvSpPr/>
              <p:nvPr/>
            </p:nvSpPr>
            <p:spPr>
              <a:xfrm>
                <a:off x="882110" y="3315855"/>
                <a:ext cx="5938981" cy="13284400"/>
              </a:xfrm>
              <a:prstGeom prst="roundRect">
                <a:avLst/>
              </a:prstGeom>
              <a:noFill/>
              <a:ln w="19050">
                <a:solidFill>
                  <a:srgbClr val="677EA7"/>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rgbClr val="C95B59"/>
                  </a:solidFill>
                </a:endParaRPr>
              </a:p>
            </p:txBody>
          </p:sp>
        </p:grpSp>
        <p:sp>
          <p:nvSpPr>
            <p:cNvPr id="17" name="TextBox 16">
              <a:extLst>
                <a:ext uri="{FF2B5EF4-FFF2-40B4-BE49-F238E27FC236}">
                  <a16:creationId xmlns:a16="http://schemas.microsoft.com/office/drawing/2014/main" id="{33D4D282-E43B-F2F2-FABE-F5EDB7A79DA6}"/>
                </a:ext>
              </a:extLst>
            </p:cNvPr>
            <p:cNvSpPr txBox="1"/>
            <p:nvPr/>
          </p:nvSpPr>
          <p:spPr>
            <a:xfrm>
              <a:off x="765215" y="2900498"/>
              <a:ext cx="8485474" cy="13536628"/>
            </a:xfrm>
            <a:prstGeom prst="rect">
              <a:avLst/>
            </a:prstGeom>
            <a:noFill/>
          </p:spPr>
          <p:txBody>
            <a:bodyPr wrap="square" rtlCol="0">
              <a:spAutoFit/>
            </a:bodyPr>
            <a:lstStyle/>
            <a:p>
              <a:pPr indent="441325" algn="just">
                <a:lnSpc>
                  <a:spcPct val="150000"/>
                </a:lnSpc>
              </a:pPr>
              <a:r>
                <a:rPr lang="vi-VN" sz="2800" b="1" dirty="0">
                  <a:latin typeface="Cambria" panose="02040503050406030204" pitchFamily="18" charset="0"/>
                  <a:ea typeface="Cambria" panose="02040503050406030204" pitchFamily="18" charset="0"/>
                </a:rPr>
                <a:t>Phù sa: đất, cát nhỏ mịn, hòa tan trong dòng nước hoặc lắng đọng lại ở bờ sông, bãi bồi.</a:t>
              </a:r>
            </a:p>
          </p:txBody>
        </p:sp>
      </p:grpSp>
      <p:pic>
        <p:nvPicPr>
          <p:cNvPr id="24" name="Picture 23">
            <a:extLst>
              <a:ext uri="{FF2B5EF4-FFF2-40B4-BE49-F238E27FC236}">
                <a16:creationId xmlns:a16="http://schemas.microsoft.com/office/drawing/2014/main" id="{3C86CE62-F01A-EB40-171E-5F520EB9922C}"/>
              </a:ext>
            </a:extLst>
          </p:cNvPr>
          <p:cNvPicPr>
            <a:picLocks noChangeAspect="1"/>
          </p:cNvPicPr>
          <p:nvPr/>
        </p:nvPicPr>
        <p:blipFill>
          <a:blip r:embed="rId3"/>
          <a:stretch>
            <a:fillRect/>
          </a:stretch>
        </p:blipFill>
        <p:spPr>
          <a:xfrm>
            <a:off x="2111226" y="314001"/>
            <a:ext cx="8048003" cy="1573798"/>
          </a:xfrm>
          <a:prstGeom prst="rect">
            <a:avLst/>
          </a:prstGeom>
        </p:spPr>
      </p:pic>
    </p:spTree>
    <p:extLst>
      <p:ext uri="{BB962C8B-B14F-4D97-AF65-F5344CB8AC3E}">
        <p14:creationId xmlns:p14="http://schemas.microsoft.com/office/powerpoint/2010/main" val="2827139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3">
            <a:extLst>
              <a:ext uri="{FF2B5EF4-FFF2-40B4-BE49-F238E27FC236}">
                <a16:creationId xmlns:a16="http://schemas.microsoft.com/office/drawing/2014/main" id="{5215ABEE-A3BB-14F3-3411-E426436B80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358970">
            <a:off x="-187610" y="-106500"/>
            <a:ext cx="2897763" cy="1055607"/>
          </a:xfrm>
          <a:prstGeom prst="rect">
            <a:avLst/>
          </a:prstGeom>
        </p:spPr>
      </p:pic>
      <p:grpSp>
        <p:nvGrpSpPr>
          <p:cNvPr id="2" name="Group 1">
            <a:extLst>
              <a:ext uri="{FF2B5EF4-FFF2-40B4-BE49-F238E27FC236}">
                <a16:creationId xmlns:a16="http://schemas.microsoft.com/office/drawing/2014/main" id="{943A5BE8-DC62-403C-303F-17E5664B89A2}"/>
              </a:ext>
            </a:extLst>
          </p:cNvPr>
          <p:cNvGrpSpPr/>
          <p:nvPr/>
        </p:nvGrpSpPr>
        <p:grpSpPr>
          <a:xfrm>
            <a:off x="1861309" y="1490604"/>
            <a:ext cx="8868424" cy="830998"/>
            <a:chOff x="665018" y="3301792"/>
            <a:chExt cx="8685869" cy="13284400"/>
          </a:xfrm>
        </p:grpSpPr>
        <p:grpSp>
          <p:nvGrpSpPr>
            <p:cNvPr id="4" name="Group 3">
              <a:extLst>
                <a:ext uri="{FF2B5EF4-FFF2-40B4-BE49-F238E27FC236}">
                  <a16:creationId xmlns:a16="http://schemas.microsoft.com/office/drawing/2014/main" id="{1DBEFE01-B5FE-EF19-EDEB-F9B188270E52}"/>
                </a:ext>
              </a:extLst>
            </p:cNvPr>
            <p:cNvGrpSpPr/>
            <p:nvPr/>
          </p:nvGrpSpPr>
          <p:grpSpPr>
            <a:xfrm>
              <a:off x="665018" y="3301792"/>
              <a:ext cx="8685869" cy="13284400"/>
              <a:chOff x="812800" y="3315855"/>
              <a:chExt cx="6008291" cy="13284400"/>
            </a:xfrm>
          </p:grpSpPr>
          <p:sp>
            <p:nvSpPr>
              <p:cNvPr id="21" name="Rectangle: Rounded Corners 20">
                <a:extLst>
                  <a:ext uri="{FF2B5EF4-FFF2-40B4-BE49-F238E27FC236}">
                    <a16:creationId xmlns:a16="http://schemas.microsoft.com/office/drawing/2014/main" id="{AEB148AE-B011-01FE-08C1-1DEF67493D5C}"/>
                  </a:ext>
                </a:extLst>
              </p:cNvPr>
              <p:cNvSpPr/>
              <p:nvPr/>
            </p:nvSpPr>
            <p:spPr>
              <a:xfrm>
                <a:off x="812800" y="3352803"/>
                <a:ext cx="5938982" cy="13247452"/>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p:txBody>
          </p:sp>
          <p:sp>
            <p:nvSpPr>
              <p:cNvPr id="22" name="Rectangle: Rounded Corners 21">
                <a:extLst>
                  <a:ext uri="{FF2B5EF4-FFF2-40B4-BE49-F238E27FC236}">
                    <a16:creationId xmlns:a16="http://schemas.microsoft.com/office/drawing/2014/main" id="{6ACC1DBC-B8B8-E7B8-ED99-60A15E1E147D}"/>
                  </a:ext>
                </a:extLst>
              </p:cNvPr>
              <p:cNvSpPr/>
              <p:nvPr/>
            </p:nvSpPr>
            <p:spPr>
              <a:xfrm>
                <a:off x="882110" y="3315855"/>
                <a:ext cx="5938981" cy="13284400"/>
              </a:xfrm>
              <a:prstGeom prst="roundRect">
                <a:avLst/>
              </a:prstGeom>
              <a:noFill/>
              <a:ln w="19050">
                <a:solidFill>
                  <a:srgbClr val="677EA7"/>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rgbClr val="C95B59"/>
                  </a:solidFill>
                </a:endParaRPr>
              </a:p>
            </p:txBody>
          </p:sp>
        </p:grpSp>
        <p:sp>
          <p:nvSpPr>
            <p:cNvPr id="20" name="TextBox 19">
              <a:extLst>
                <a:ext uri="{FF2B5EF4-FFF2-40B4-BE49-F238E27FC236}">
                  <a16:creationId xmlns:a16="http://schemas.microsoft.com/office/drawing/2014/main" id="{C92C815D-BDB1-C4C4-4092-567B8F4D9218}"/>
                </a:ext>
              </a:extLst>
            </p:cNvPr>
            <p:cNvSpPr txBox="1"/>
            <p:nvPr/>
          </p:nvSpPr>
          <p:spPr>
            <a:xfrm>
              <a:off x="665018" y="3374838"/>
              <a:ext cx="8365215" cy="13211354"/>
            </a:xfrm>
            <a:prstGeom prst="rect">
              <a:avLst/>
            </a:prstGeom>
            <a:noFill/>
          </p:spPr>
          <p:txBody>
            <a:bodyPr wrap="square" rtlCol="0">
              <a:spAutoFit/>
            </a:bodyPr>
            <a:lstStyle/>
            <a:p>
              <a:pPr indent="441325" algn="just">
                <a:lnSpc>
                  <a:spcPct val="150000"/>
                </a:lnSpc>
              </a:pPr>
              <a:r>
                <a:rPr lang="vi-VN" sz="2800" b="1" dirty="0">
                  <a:latin typeface="Cambria" panose="02040503050406030204" pitchFamily="18" charset="0"/>
                  <a:ea typeface="Cambria" panose="02040503050406030204" pitchFamily="18" charset="0"/>
                </a:rPr>
                <a:t>Cửu Long: một con sông lớn ở miền Nam nước ta</a:t>
              </a:r>
            </a:p>
          </p:txBody>
        </p:sp>
      </p:grpSp>
      <p:pic>
        <p:nvPicPr>
          <p:cNvPr id="26" name="Picture 25">
            <a:extLst>
              <a:ext uri="{FF2B5EF4-FFF2-40B4-BE49-F238E27FC236}">
                <a16:creationId xmlns:a16="http://schemas.microsoft.com/office/drawing/2014/main" id="{3EAFDCD2-9D9B-535E-D916-EED5D51C0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564" y="2429144"/>
            <a:ext cx="5816871" cy="4214510"/>
          </a:xfrm>
          <a:prstGeom prst="rect">
            <a:avLst/>
          </a:prstGeom>
        </p:spPr>
      </p:pic>
      <p:pic>
        <p:nvPicPr>
          <p:cNvPr id="27" name="Picture 26">
            <a:extLst>
              <a:ext uri="{FF2B5EF4-FFF2-40B4-BE49-F238E27FC236}">
                <a16:creationId xmlns:a16="http://schemas.microsoft.com/office/drawing/2014/main" id="{19CD59EA-1A61-67B0-AA25-61478983864C}"/>
              </a:ext>
            </a:extLst>
          </p:cNvPr>
          <p:cNvPicPr>
            <a:picLocks noChangeAspect="1"/>
          </p:cNvPicPr>
          <p:nvPr/>
        </p:nvPicPr>
        <p:blipFill>
          <a:blip r:embed="rId4"/>
          <a:stretch>
            <a:fillRect/>
          </a:stretch>
        </p:blipFill>
        <p:spPr>
          <a:xfrm>
            <a:off x="2111226" y="314001"/>
            <a:ext cx="8048003" cy="1573798"/>
          </a:xfrm>
          <a:prstGeom prst="rect">
            <a:avLst/>
          </a:prstGeom>
        </p:spPr>
      </p:pic>
    </p:spTree>
    <p:extLst>
      <p:ext uri="{BB962C8B-B14F-4D97-AF65-F5344CB8AC3E}">
        <p14:creationId xmlns:p14="http://schemas.microsoft.com/office/powerpoint/2010/main" val="278661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70C460E-2FDA-D2E6-E378-01B40BFDBC9F}"/>
              </a:ext>
            </a:extLst>
          </p:cNvPr>
          <p:cNvGrpSpPr/>
          <p:nvPr/>
        </p:nvGrpSpPr>
        <p:grpSpPr>
          <a:xfrm>
            <a:off x="4744714" y="1918302"/>
            <a:ext cx="4674658" cy="677459"/>
            <a:chOff x="665018" y="2900498"/>
            <a:chExt cx="8685869" cy="13685694"/>
          </a:xfrm>
        </p:grpSpPr>
        <p:grpSp>
          <p:nvGrpSpPr>
            <p:cNvPr id="10" name="Group 9">
              <a:extLst>
                <a:ext uri="{FF2B5EF4-FFF2-40B4-BE49-F238E27FC236}">
                  <a16:creationId xmlns:a16="http://schemas.microsoft.com/office/drawing/2014/main" id="{3110534A-E85C-FA01-E8D8-1C940F33F919}"/>
                </a:ext>
              </a:extLst>
            </p:cNvPr>
            <p:cNvGrpSpPr/>
            <p:nvPr/>
          </p:nvGrpSpPr>
          <p:grpSpPr>
            <a:xfrm>
              <a:off x="665018" y="3301792"/>
              <a:ext cx="8685869" cy="13284400"/>
              <a:chOff x="812800" y="3315855"/>
              <a:chExt cx="6008291" cy="13284400"/>
            </a:xfrm>
          </p:grpSpPr>
          <p:sp>
            <p:nvSpPr>
              <p:cNvPr id="12" name="Rectangle: Rounded Corners 11">
                <a:extLst>
                  <a:ext uri="{FF2B5EF4-FFF2-40B4-BE49-F238E27FC236}">
                    <a16:creationId xmlns:a16="http://schemas.microsoft.com/office/drawing/2014/main" id="{18D6D32A-ABA9-E236-A3EF-009D54D26A3F}"/>
                  </a:ext>
                </a:extLst>
              </p:cNvPr>
              <p:cNvSpPr/>
              <p:nvPr/>
            </p:nvSpPr>
            <p:spPr>
              <a:xfrm>
                <a:off x="812800" y="3352803"/>
                <a:ext cx="5938982" cy="13247452"/>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p:txBody>
          </p:sp>
          <p:sp>
            <p:nvSpPr>
              <p:cNvPr id="13" name="Rectangle: Rounded Corners 12">
                <a:extLst>
                  <a:ext uri="{FF2B5EF4-FFF2-40B4-BE49-F238E27FC236}">
                    <a16:creationId xmlns:a16="http://schemas.microsoft.com/office/drawing/2014/main" id="{0A1A753A-9656-5B0F-7465-0190E1035B62}"/>
                  </a:ext>
                </a:extLst>
              </p:cNvPr>
              <p:cNvSpPr/>
              <p:nvPr/>
            </p:nvSpPr>
            <p:spPr>
              <a:xfrm>
                <a:off x="882110" y="3315855"/>
                <a:ext cx="5938981" cy="13284400"/>
              </a:xfrm>
              <a:prstGeom prst="roundRect">
                <a:avLst/>
              </a:prstGeom>
              <a:noFill/>
              <a:ln w="19050">
                <a:solidFill>
                  <a:srgbClr val="677EA7"/>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rgbClr val="C95B59"/>
                  </a:solidFill>
                </a:endParaRPr>
              </a:p>
            </p:txBody>
          </p:sp>
        </p:grpSp>
        <p:sp>
          <p:nvSpPr>
            <p:cNvPr id="11" name="TextBox 10">
              <a:extLst>
                <a:ext uri="{FF2B5EF4-FFF2-40B4-BE49-F238E27FC236}">
                  <a16:creationId xmlns:a16="http://schemas.microsoft.com/office/drawing/2014/main" id="{1761ECB2-1406-06A1-2CE2-F595EB95EEC8}"/>
                </a:ext>
              </a:extLst>
            </p:cNvPr>
            <p:cNvSpPr txBox="1"/>
            <p:nvPr/>
          </p:nvSpPr>
          <p:spPr>
            <a:xfrm>
              <a:off x="765215" y="2900498"/>
              <a:ext cx="8485474" cy="6668315"/>
            </a:xfrm>
            <a:prstGeom prst="rect">
              <a:avLst/>
            </a:prstGeom>
            <a:noFill/>
          </p:spPr>
          <p:txBody>
            <a:bodyPr wrap="square" rtlCol="0">
              <a:spAutoFit/>
            </a:bodyPr>
            <a:lstStyle/>
            <a:p>
              <a:pPr algn="just">
                <a:lnSpc>
                  <a:spcPct val="150000"/>
                </a:lnSpc>
              </a:pPr>
              <a:r>
                <a:rPr lang="vi-VN" sz="2800" b="1" dirty="0">
                  <a:latin typeface="Cambria" panose="02040503050406030204" pitchFamily="18" charset="0"/>
                  <a:ea typeface="Cambria" panose="02040503050406030204" pitchFamily="18" charset="0"/>
                </a:rPr>
                <a:t>Dầm dề: ý nói mưa kéo dài</a:t>
              </a:r>
            </a:p>
          </p:txBody>
        </p:sp>
      </p:grpSp>
      <p:grpSp>
        <p:nvGrpSpPr>
          <p:cNvPr id="14" name="Group 13">
            <a:extLst>
              <a:ext uri="{FF2B5EF4-FFF2-40B4-BE49-F238E27FC236}">
                <a16:creationId xmlns:a16="http://schemas.microsoft.com/office/drawing/2014/main" id="{CE0FAF78-C466-C797-D8B4-6E1CE1F84C04}"/>
              </a:ext>
            </a:extLst>
          </p:cNvPr>
          <p:cNvGrpSpPr/>
          <p:nvPr/>
        </p:nvGrpSpPr>
        <p:grpSpPr>
          <a:xfrm>
            <a:off x="1074516" y="3025712"/>
            <a:ext cx="5021484" cy="954107"/>
            <a:chOff x="665018" y="2900498"/>
            <a:chExt cx="8685869" cy="19274401"/>
          </a:xfrm>
        </p:grpSpPr>
        <p:grpSp>
          <p:nvGrpSpPr>
            <p:cNvPr id="15" name="Group 14">
              <a:extLst>
                <a:ext uri="{FF2B5EF4-FFF2-40B4-BE49-F238E27FC236}">
                  <a16:creationId xmlns:a16="http://schemas.microsoft.com/office/drawing/2014/main" id="{8F7B4254-0164-676A-98C1-8779AA204BFE}"/>
                </a:ext>
              </a:extLst>
            </p:cNvPr>
            <p:cNvGrpSpPr/>
            <p:nvPr/>
          </p:nvGrpSpPr>
          <p:grpSpPr>
            <a:xfrm>
              <a:off x="665018" y="3301792"/>
              <a:ext cx="8685869" cy="13284400"/>
              <a:chOff x="812800" y="3315855"/>
              <a:chExt cx="6008291" cy="13284400"/>
            </a:xfrm>
          </p:grpSpPr>
          <p:sp>
            <p:nvSpPr>
              <p:cNvPr id="17" name="Rectangle: Rounded Corners 16">
                <a:extLst>
                  <a:ext uri="{FF2B5EF4-FFF2-40B4-BE49-F238E27FC236}">
                    <a16:creationId xmlns:a16="http://schemas.microsoft.com/office/drawing/2014/main" id="{EAAA2A92-22DD-5E1C-3676-21CB50D63A68}"/>
                  </a:ext>
                </a:extLst>
              </p:cNvPr>
              <p:cNvSpPr/>
              <p:nvPr/>
            </p:nvSpPr>
            <p:spPr>
              <a:xfrm>
                <a:off x="812800" y="3352803"/>
                <a:ext cx="5938982" cy="13247452"/>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p:txBody>
          </p:sp>
          <p:sp>
            <p:nvSpPr>
              <p:cNvPr id="18" name="Rectangle: Rounded Corners 17">
                <a:extLst>
                  <a:ext uri="{FF2B5EF4-FFF2-40B4-BE49-F238E27FC236}">
                    <a16:creationId xmlns:a16="http://schemas.microsoft.com/office/drawing/2014/main" id="{E037D633-9B07-EB5A-4EA2-F2A712DF7FDC}"/>
                  </a:ext>
                </a:extLst>
              </p:cNvPr>
              <p:cNvSpPr/>
              <p:nvPr/>
            </p:nvSpPr>
            <p:spPr>
              <a:xfrm>
                <a:off x="882110" y="3315855"/>
                <a:ext cx="5938981" cy="13284400"/>
              </a:xfrm>
              <a:prstGeom prst="roundRect">
                <a:avLst/>
              </a:prstGeom>
              <a:noFill/>
              <a:ln w="19050">
                <a:solidFill>
                  <a:srgbClr val="677EA7"/>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rgbClr val="C95B59"/>
                  </a:solidFill>
                </a:endParaRPr>
              </a:p>
            </p:txBody>
          </p:sp>
        </p:grpSp>
        <p:sp>
          <p:nvSpPr>
            <p:cNvPr id="16" name="TextBox 15">
              <a:extLst>
                <a:ext uri="{FF2B5EF4-FFF2-40B4-BE49-F238E27FC236}">
                  <a16:creationId xmlns:a16="http://schemas.microsoft.com/office/drawing/2014/main" id="{552C6DC8-CD93-6B2C-3B57-4F5C0B846462}"/>
                </a:ext>
              </a:extLst>
            </p:cNvPr>
            <p:cNvSpPr txBox="1"/>
            <p:nvPr/>
          </p:nvSpPr>
          <p:spPr>
            <a:xfrm>
              <a:off x="765215" y="2900498"/>
              <a:ext cx="8485474" cy="19274401"/>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Sướt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mướt</a:t>
              </a:r>
              <a:r>
                <a:rPr lang="en-US" sz="2800" b="1" dirty="0">
                  <a:latin typeface="Cambria" panose="02040503050406030204" pitchFamily="18" charset="0"/>
                  <a:ea typeface="Cambria" panose="02040503050406030204" pitchFamily="18" charset="0"/>
                </a:rPr>
                <a:t>: ý </a:t>
              </a:r>
              <a:r>
                <a:rPr lang="en-US" sz="2800" b="1" dirty="0" err="1">
                  <a:latin typeface="Cambria" panose="02040503050406030204" pitchFamily="18" charset="0"/>
                  <a:ea typeface="Cambria" panose="02040503050406030204" pitchFamily="18" charset="0"/>
                </a:rPr>
                <a:t>nói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mưa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buồn</a:t>
              </a:r>
              <a:endParaRPr lang="en-US" sz="2800" b="1" dirty="0">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E5FC8631-E149-D057-2780-A333592DB7FB}"/>
              </a:ext>
            </a:extLst>
          </p:cNvPr>
          <p:cNvGrpSpPr/>
          <p:nvPr/>
        </p:nvGrpSpPr>
        <p:grpSpPr>
          <a:xfrm>
            <a:off x="2366094" y="4256467"/>
            <a:ext cx="9324336" cy="954107"/>
            <a:chOff x="665018" y="2900498"/>
            <a:chExt cx="8685869" cy="19274401"/>
          </a:xfrm>
        </p:grpSpPr>
        <p:grpSp>
          <p:nvGrpSpPr>
            <p:cNvPr id="20" name="Group 19">
              <a:extLst>
                <a:ext uri="{FF2B5EF4-FFF2-40B4-BE49-F238E27FC236}">
                  <a16:creationId xmlns:a16="http://schemas.microsoft.com/office/drawing/2014/main" id="{3C442EE3-94AD-8C51-8865-1C79BE9BEC4E}"/>
                </a:ext>
              </a:extLst>
            </p:cNvPr>
            <p:cNvGrpSpPr/>
            <p:nvPr/>
          </p:nvGrpSpPr>
          <p:grpSpPr>
            <a:xfrm>
              <a:off x="665018" y="3301792"/>
              <a:ext cx="8685869" cy="13284400"/>
              <a:chOff x="812800" y="3315855"/>
              <a:chExt cx="6008291" cy="13284400"/>
            </a:xfrm>
          </p:grpSpPr>
          <p:sp>
            <p:nvSpPr>
              <p:cNvPr id="22" name="Rectangle: Rounded Corners 21">
                <a:extLst>
                  <a:ext uri="{FF2B5EF4-FFF2-40B4-BE49-F238E27FC236}">
                    <a16:creationId xmlns:a16="http://schemas.microsoft.com/office/drawing/2014/main" id="{5674D559-F31F-1895-0B03-3743EB2A7E7E}"/>
                  </a:ext>
                </a:extLst>
              </p:cNvPr>
              <p:cNvSpPr/>
              <p:nvPr/>
            </p:nvSpPr>
            <p:spPr>
              <a:xfrm>
                <a:off x="812800" y="3352803"/>
                <a:ext cx="5938982" cy="13247452"/>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p:txBody>
          </p:sp>
          <p:sp>
            <p:nvSpPr>
              <p:cNvPr id="23" name="Rectangle: Rounded Corners 22">
                <a:extLst>
                  <a:ext uri="{FF2B5EF4-FFF2-40B4-BE49-F238E27FC236}">
                    <a16:creationId xmlns:a16="http://schemas.microsoft.com/office/drawing/2014/main" id="{7BD19856-C368-095C-2F8E-DFE197C9F7C3}"/>
                  </a:ext>
                </a:extLst>
              </p:cNvPr>
              <p:cNvSpPr/>
              <p:nvPr/>
            </p:nvSpPr>
            <p:spPr>
              <a:xfrm>
                <a:off x="882110" y="3315855"/>
                <a:ext cx="5938981" cy="13284400"/>
              </a:xfrm>
              <a:prstGeom prst="roundRect">
                <a:avLst/>
              </a:prstGeom>
              <a:noFill/>
              <a:ln w="19050">
                <a:solidFill>
                  <a:srgbClr val="677EA7"/>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rgbClr val="C95B59"/>
                  </a:solidFill>
                </a:endParaRPr>
              </a:p>
            </p:txBody>
          </p:sp>
        </p:grpSp>
        <p:sp>
          <p:nvSpPr>
            <p:cNvPr id="21" name="TextBox 20">
              <a:extLst>
                <a:ext uri="{FF2B5EF4-FFF2-40B4-BE49-F238E27FC236}">
                  <a16:creationId xmlns:a16="http://schemas.microsoft.com/office/drawing/2014/main" id="{7DBA8CDF-8062-42B8-F5C0-18C8806DB578}"/>
                </a:ext>
              </a:extLst>
            </p:cNvPr>
            <p:cNvSpPr txBox="1"/>
            <p:nvPr/>
          </p:nvSpPr>
          <p:spPr>
            <a:xfrm>
              <a:off x="765215" y="2900498"/>
              <a:ext cx="8485474" cy="19274401"/>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Lắt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léo</a:t>
              </a:r>
              <a:r>
                <a:rPr lang="en-US" sz="2800" b="1" dirty="0">
                  <a:latin typeface="Cambria" panose="02040503050406030204" pitchFamily="18" charset="0"/>
                  <a:ea typeface="Cambria" panose="02040503050406030204" pitchFamily="18" charset="0"/>
                </a:rPr>
                <a:t>: ý </a:t>
              </a:r>
              <a:r>
                <a:rPr lang="en-US" sz="2800" b="1" dirty="0" err="1">
                  <a:latin typeface="Cambria" panose="02040503050406030204" pitchFamily="18" charset="0"/>
                  <a:ea typeface="Cambria" panose="02040503050406030204" pitchFamily="18" charset="0"/>
                </a:rPr>
                <a:t>nói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chênh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vững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chắc</a:t>
              </a:r>
              <a:r>
                <a:rPr lang="en-US" sz="2800" b="1" dirty="0">
                  <a:latin typeface="Cambria" panose="02040503050406030204" pitchFamily="18" charset="0"/>
                  <a:ea typeface="Cambria" panose="02040503050406030204" pitchFamily="18" charset="0"/>
                </a:rPr>
                <a:t> ở </a:t>
              </a:r>
              <a:r>
                <a:rPr lang="en-US" sz="2800" b="1" dirty="0" err="1">
                  <a:latin typeface="Cambria" panose="02040503050406030204" pitchFamily="18" charset="0"/>
                  <a:ea typeface="Cambria" panose="02040503050406030204" pitchFamily="18" charset="0"/>
                </a:rPr>
                <a:t>trên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cao</a:t>
              </a:r>
              <a:endParaRPr lang="en-US" sz="2800" b="1" dirty="0">
                <a:latin typeface="Cambria" panose="02040503050406030204" pitchFamily="18" charset="0"/>
                <a:ea typeface="Cambria" panose="02040503050406030204" pitchFamily="18" charset="0"/>
              </a:endParaRPr>
            </a:p>
          </p:txBody>
        </p:sp>
      </p:grpSp>
      <p:pic>
        <p:nvPicPr>
          <p:cNvPr id="25" name="Picture 24">
            <a:extLst>
              <a:ext uri="{FF2B5EF4-FFF2-40B4-BE49-F238E27FC236}">
                <a16:creationId xmlns:a16="http://schemas.microsoft.com/office/drawing/2014/main" id="{477A63D9-637E-7368-9B40-57F7C493F4A0}"/>
              </a:ext>
            </a:extLst>
          </p:cNvPr>
          <p:cNvPicPr>
            <a:picLocks noChangeAspect="1"/>
          </p:cNvPicPr>
          <p:nvPr/>
        </p:nvPicPr>
        <p:blipFill>
          <a:blip r:embed="rId2"/>
          <a:stretch>
            <a:fillRect/>
          </a:stretch>
        </p:blipFill>
        <p:spPr>
          <a:xfrm>
            <a:off x="2111226" y="314001"/>
            <a:ext cx="8048003" cy="1573798"/>
          </a:xfrm>
          <a:prstGeom prst="rect">
            <a:avLst/>
          </a:prstGeom>
        </p:spPr>
      </p:pic>
      <p:pic>
        <p:nvPicPr>
          <p:cNvPr id="26" name="图片 22">
            <a:extLst>
              <a:ext uri="{FF2B5EF4-FFF2-40B4-BE49-F238E27FC236}">
                <a16:creationId xmlns:a16="http://schemas.microsoft.com/office/drawing/2014/main" id="{6568D1BE-72AB-E710-3130-87E0CC1FE802}"/>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tretch>
            <a:fillRect/>
          </a:stretch>
        </p:blipFill>
        <p:spPr>
          <a:xfrm>
            <a:off x="9738746" y="1100900"/>
            <a:ext cx="1951684" cy="1706545"/>
          </a:xfrm>
          <a:prstGeom prst="rect">
            <a:avLst/>
          </a:prstGeom>
        </p:spPr>
      </p:pic>
      <p:pic>
        <p:nvPicPr>
          <p:cNvPr id="27" name="图片 22">
            <a:extLst>
              <a:ext uri="{FF2B5EF4-FFF2-40B4-BE49-F238E27FC236}">
                <a16:creationId xmlns:a16="http://schemas.microsoft.com/office/drawing/2014/main" id="{4DCEDF7C-D8FA-1494-A0B3-D65AEF9B50F9}"/>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tretch>
            <a:fillRect/>
          </a:stretch>
        </p:blipFill>
        <p:spPr>
          <a:xfrm>
            <a:off x="6347020" y="2441095"/>
            <a:ext cx="1951684" cy="1706545"/>
          </a:xfrm>
          <a:prstGeom prst="rect">
            <a:avLst/>
          </a:prstGeom>
        </p:spPr>
      </p:pic>
      <p:pic>
        <p:nvPicPr>
          <p:cNvPr id="28" name="图片 21">
            <a:extLst>
              <a:ext uri="{FF2B5EF4-FFF2-40B4-BE49-F238E27FC236}">
                <a16:creationId xmlns:a16="http://schemas.microsoft.com/office/drawing/2014/main" id="{6704CB8D-7432-F26B-5F30-964FD0646A7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tretch>
            <a:fillRect/>
          </a:stretch>
        </p:blipFill>
        <p:spPr>
          <a:xfrm flipH="1">
            <a:off x="50211" y="3605535"/>
            <a:ext cx="2106536" cy="1841947"/>
          </a:xfrm>
          <a:prstGeom prst="rect">
            <a:avLst/>
          </a:prstGeom>
        </p:spPr>
      </p:pic>
    </p:spTree>
    <p:extLst>
      <p:ext uri="{BB962C8B-B14F-4D97-AF65-F5344CB8AC3E}">
        <p14:creationId xmlns:p14="http://schemas.microsoft.com/office/powerpoint/2010/main" val="146197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3">
            <a:extLst>
              <a:ext uri="{FF2B5EF4-FFF2-40B4-BE49-F238E27FC236}">
                <a16:creationId xmlns:a16="http://schemas.microsoft.com/office/drawing/2014/main" id="{6577A279-3CC9-1EE0-4EA2-FFF1CA5DE5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358970">
            <a:off x="-187610" y="-106500"/>
            <a:ext cx="2897763" cy="1055607"/>
          </a:xfrm>
          <a:prstGeom prst="rect">
            <a:avLst/>
          </a:prstGeom>
        </p:spPr>
      </p:pic>
      <p:grpSp>
        <p:nvGrpSpPr>
          <p:cNvPr id="8" name="Group 7">
            <a:extLst>
              <a:ext uri="{FF2B5EF4-FFF2-40B4-BE49-F238E27FC236}">
                <a16:creationId xmlns:a16="http://schemas.microsoft.com/office/drawing/2014/main" id="{59069C57-4CD4-92D2-2732-DF0469E812FD}"/>
              </a:ext>
            </a:extLst>
          </p:cNvPr>
          <p:cNvGrpSpPr/>
          <p:nvPr/>
        </p:nvGrpSpPr>
        <p:grpSpPr>
          <a:xfrm>
            <a:off x="384506" y="1447800"/>
            <a:ext cx="11422987" cy="5120640"/>
            <a:chOff x="665018" y="3301792"/>
            <a:chExt cx="8685869" cy="13284400"/>
          </a:xfrm>
        </p:grpSpPr>
        <p:grpSp>
          <p:nvGrpSpPr>
            <p:cNvPr id="9" name="Group 8">
              <a:extLst>
                <a:ext uri="{FF2B5EF4-FFF2-40B4-BE49-F238E27FC236}">
                  <a16:creationId xmlns:a16="http://schemas.microsoft.com/office/drawing/2014/main" id="{FD3AFA85-DCC0-8C10-5CE5-F66A604C265F}"/>
                </a:ext>
              </a:extLst>
            </p:cNvPr>
            <p:cNvGrpSpPr/>
            <p:nvPr/>
          </p:nvGrpSpPr>
          <p:grpSpPr>
            <a:xfrm>
              <a:off x="665018" y="3301792"/>
              <a:ext cx="8685869" cy="13284400"/>
              <a:chOff x="812800" y="3315855"/>
              <a:chExt cx="6008291" cy="13284400"/>
            </a:xfrm>
          </p:grpSpPr>
          <p:sp>
            <p:nvSpPr>
              <p:cNvPr id="11" name="Rectangle: Rounded Corners 10">
                <a:extLst>
                  <a:ext uri="{FF2B5EF4-FFF2-40B4-BE49-F238E27FC236}">
                    <a16:creationId xmlns:a16="http://schemas.microsoft.com/office/drawing/2014/main" id="{D87BF244-CBB4-2E0D-F3C3-235FFF309BFD}"/>
                  </a:ext>
                </a:extLst>
              </p:cNvPr>
              <p:cNvSpPr/>
              <p:nvPr/>
            </p:nvSpPr>
            <p:spPr>
              <a:xfrm>
                <a:off x="812800" y="3352800"/>
                <a:ext cx="5938982" cy="13247453"/>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p>
            </p:txBody>
          </p:sp>
          <p:sp>
            <p:nvSpPr>
              <p:cNvPr id="12" name="Rectangle: Rounded Corners 11">
                <a:extLst>
                  <a:ext uri="{FF2B5EF4-FFF2-40B4-BE49-F238E27FC236}">
                    <a16:creationId xmlns:a16="http://schemas.microsoft.com/office/drawing/2014/main" id="{74765C6D-3064-70DC-04AA-5EF079B19E0A}"/>
                  </a:ext>
                </a:extLst>
              </p:cNvPr>
              <p:cNvSpPr/>
              <p:nvPr/>
            </p:nvSpPr>
            <p:spPr>
              <a:xfrm>
                <a:off x="882109" y="3315855"/>
                <a:ext cx="5938982" cy="13284400"/>
              </a:xfrm>
              <a:prstGeom prst="roundRect">
                <a:avLst/>
              </a:prstGeom>
              <a:noFill/>
              <a:ln w="19050">
                <a:solidFill>
                  <a:srgbClr val="677EA7"/>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dirty="0">
                  <a:solidFill>
                    <a:srgbClr val="C95B59"/>
                  </a:solidFill>
                </a:endParaRPr>
              </a:p>
            </p:txBody>
          </p:sp>
        </p:grpSp>
        <p:sp>
          <p:nvSpPr>
            <p:cNvPr id="10" name="TextBox 9">
              <a:extLst>
                <a:ext uri="{FF2B5EF4-FFF2-40B4-BE49-F238E27FC236}">
                  <a16:creationId xmlns:a16="http://schemas.microsoft.com/office/drawing/2014/main" id="{7A9676EA-68EA-1703-C80D-7E3DD99877E5}"/>
                </a:ext>
              </a:extLst>
            </p:cNvPr>
            <p:cNvSpPr txBox="1"/>
            <p:nvPr/>
          </p:nvSpPr>
          <p:spPr>
            <a:xfrm>
              <a:off x="765215" y="3863133"/>
              <a:ext cx="8485475" cy="12068394"/>
            </a:xfrm>
            <a:prstGeom prst="rect">
              <a:avLst/>
            </a:prstGeom>
            <a:noFill/>
          </p:spPr>
          <p:txBody>
            <a:bodyPr wrap="square" rtlCol="0">
              <a:spAutoFit/>
            </a:bodyPr>
            <a:lstStyle/>
            <a:p>
              <a:pPr indent="441325" algn="just">
                <a:lnSpc>
                  <a:spcPct val="150000"/>
                </a:lnSpc>
              </a:pPr>
              <a:r>
                <a:rPr lang="vi-VN" sz="2000" dirty="0">
                  <a:effectLst/>
                  <a:latin typeface="Cambria" panose="02040503050406030204" pitchFamily="18" charset="0"/>
                  <a:ea typeface="Cambria" panose="02040503050406030204" pitchFamily="18" charset="0"/>
                </a:rPr>
                <a:t>Mùa này, người làng tôi gọi là mùa nước nổi, không gọi là mùa nước lũ, vì nước lên hiền </a:t>
              </a:r>
              <a:r>
                <a:rPr lang="vi-VN" sz="2000" dirty="0" err="1">
                  <a:effectLst/>
                  <a:latin typeface="Cambria" panose="02040503050406030204" pitchFamily="18" charset="0"/>
                  <a:ea typeface="Cambria" panose="02040503050406030204" pitchFamily="18" charset="0"/>
                </a:rPr>
                <a:t>hoà</a:t>
              </a:r>
              <a:r>
                <a:rPr lang="vi-VN" sz="2000" dirty="0">
                  <a:effectLst/>
                  <a:latin typeface="Cambria" panose="02040503050406030204" pitchFamily="18" charset="0"/>
                  <a:ea typeface="Cambria" panose="02040503050406030204" pitchFamily="18" charset="0"/>
                </a:rPr>
                <a:t>. Nước mỗi ngày một dâng lên. Mưa dầm dề, mưa sướt mướt ngày này qua ngày khác.</a:t>
              </a:r>
            </a:p>
            <a:p>
              <a:pPr indent="441325" algn="just">
                <a:lnSpc>
                  <a:spcPct val="150000"/>
                </a:lnSpc>
              </a:pPr>
              <a:r>
                <a:rPr lang="vi-VN" sz="2000" dirty="0">
                  <a:effectLst/>
                  <a:latin typeface="Cambria" panose="02040503050406030204" pitchFamily="18" charset="0"/>
                  <a:ea typeface="Cambria" panose="02040503050406030204" pitchFamily="18" charset="0"/>
                </a:rPr>
                <a:t>Rồi đến rằm tháng Bảy. “Rằm tháng Bảy nước nhảy lên bờ”. Dòng sông Cửu Long đã no đầy, lại tràn qua bờ. Nước trong ao hồ, trong đồng ruộng của mùa mưa </a:t>
              </a:r>
              <a:r>
                <a:rPr lang="vi-VN" sz="2000" dirty="0" err="1">
                  <a:effectLst/>
                  <a:latin typeface="Cambria" panose="02040503050406030204" pitchFamily="18" charset="0"/>
                  <a:ea typeface="Cambria" panose="02040503050406030204" pitchFamily="18" charset="0"/>
                </a:rPr>
                <a:t>hoà</a:t>
              </a:r>
              <a:r>
                <a:rPr lang="vi-VN" sz="2000" dirty="0">
                  <a:effectLst/>
                  <a:latin typeface="Cambria" panose="02040503050406030204" pitchFamily="18" charset="0"/>
                  <a:ea typeface="Cambria" panose="02040503050406030204" pitchFamily="18" charset="0"/>
                </a:rPr>
                <a:t> lẫn với nước dòng sông Cửu Long.</a:t>
              </a:r>
            </a:p>
            <a:p>
              <a:pPr indent="441325" algn="just">
                <a:lnSpc>
                  <a:spcPct val="150000"/>
                </a:lnSpc>
              </a:pPr>
              <a:r>
                <a:rPr lang="vi-VN" sz="2000" dirty="0">
                  <a:effectLst/>
                  <a:latin typeface="Cambria" panose="02040503050406030204" pitchFamily="18" charset="0"/>
                  <a:ea typeface="Cambria" panose="02040503050406030204" pitchFamily="18" charset="0"/>
                </a:rPr>
                <a:t>Đồng ruộng, vườn tược và cây cỏ như biết giữ lại hạt phù sa ở quanh mình, nước lại trong dần. Ngồi trong nhà, ta thấy cả những đàn cá ròng </a:t>
              </a:r>
              <a:r>
                <a:rPr lang="vi-VN" sz="2000" dirty="0" err="1">
                  <a:effectLst/>
                  <a:latin typeface="Cambria" panose="02040503050406030204" pitchFamily="18" charset="0"/>
                  <a:ea typeface="Cambria" panose="02040503050406030204" pitchFamily="18" charset="0"/>
                </a:rPr>
                <a:t>ròng</a:t>
              </a:r>
              <a:r>
                <a:rPr lang="vi-VN" sz="2000" dirty="0">
                  <a:effectLst/>
                  <a:latin typeface="Cambria" panose="02040503050406030204" pitchFamily="18" charset="0"/>
                  <a:ea typeface="Cambria" panose="02040503050406030204" pitchFamily="18" charset="0"/>
                </a:rPr>
                <a:t>, từng đàn, từng đàn theo cả mẹ xuôi theo dòng nước, vào tận đồng sâu.</a:t>
              </a:r>
            </a:p>
            <a:p>
              <a:pPr indent="441325" algn="just">
                <a:lnSpc>
                  <a:spcPct val="150000"/>
                </a:lnSpc>
              </a:pPr>
              <a:r>
                <a:rPr lang="vi-VN" sz="2000" dirty="0">
                  <a:effectLst/>
                  <a:latin typeface="Cambria" panose="02040503050406030204" pitchFamily="18" charset="0"/>
                  <a:ea typeface="Cambria" panose="02040503050406030204" pitchFamily="18" charset="0"/>
                </a:rPr>
                <a:t>Ngủ một đêm, sáng dậy, nước ngập lên những viên gạch. Phải lấy ván, lấy tre làm cầu từ cửa trước vào đến tận bếp. Vui quá! Có cả một cây cầu lắt lẻo ngay dưới mái nhà.</a:t>
              </a:r>
            </a:p>
            <a:p>
              <a:pPr indent="441325" algn="r">
                <a:lnSpc>
                  <a:spcPct val="150000"/>
                </a:lnSpc>
              </a:pPr>
              <a:r>
                <a:rPr lang="vi-VN" sz="2000" i="1" dirty="0">
                  <a:effectLst/>
                  <a:latin typeface="Cambria" panose="02040503050406030204" pitchFamily="18" charset="0"/>
                  <a:ea typeface="Cambria" panose="02040503050406030204" pitchFamily="18" charset="0"/>
                </a:rPr>
                <a:t>(Theo Nguyễn Quang Sáng)</a:t>
              </a:r>
            </a:p>
          </p:txBody>
        </p:sp>
      </p:grpSp>
      <p:pic>
        <p:nvPicPr>
          <p:cNvPr id="14" name="Picture 13">
            <a:extLst>
              <a:ext uri="{FF2B5EF4-FFF2-40B4-BE49-F238E27FC236}">
                <a16:creationId xmlns:a16="http://schemas.microsoft.com/office/drawing/2014/main" id="{6D1506AC-339D-8BAA-6AEB-2BC40F7DB540}"/>
              </a:ext>
            </a:extLst>
          </p:cNvPr>
          <p:cNvPicPr>
            <a:picLocks noChangeAspect="1"/>
          </p:cNvPicPr>
          <p:nvPr/>
        </p:nvPicPr>
        <p:blipFill>
          <a:blip r:embed="rId3"/>
          <a:stretch>
            <a:fillRect/>
          </a:stretch>
        </p:blipFill>
        <p:spPr>
          <a:xfrm>
            <a:off x="1675162" y="47376"/>
            <a:ext cx="8841671" cy="1743544"/>
          </a:xfrm>
          <a:prstGeom prst="rect">
            <a:avLst/>
          </a:prstGeom>
        </p:spPr>
      </p:pic>
      <p:pic>
        <p:nvPicPr>
          <p:cNvPr id="16" name="Picture 15">
            <a:extLst>
              <a:ext uri="{FF2B5EF4-FFF2-40B4-BE49-F238E27FC236}">
                <a16:creationId xmlns:a16="http://schemas.microsoft.com/office/drawing/2014/main" id="{1DC814A4-78C7-9A8A-2666-E5DF70F4C15E}"/>
              </a:ext>
            </a:extLst>
          </p:cNvPr>
          <p:cNvPicPr>
            <a:picLocks noChangeAspect="1"/>
          </p:cNvPicPr>
          <p:nvPr/>
        </p:nvPicPr>
        <p:blipFill>
          <a:blip r:embed="rId4"/>
          <a:stretch>
            <a:fillRect/>
          </a:stretch>
        </p:blipFill>
        <p:spPr>
          <a:xfrm>
            <a:off x="384502" y="168136"/>
            <a:ext cx="2170364" cy="1243692"/>
          </a:xfrm>
          <a:prstGeom prst="rect">
            <a:avLst/>
          </a:prstGeom>
        </p:spPr>
      </p:pic>
    </p:spTree>
    <p:extLst>
      <p:ext uri="{BB962C8B-B14F-4D97-AF65-F5344CB8AC3E}">
        <p14:creationId xmlns:p14="http://schemas.microsoft.com/office/powerpoint/2010/main" val="1439924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3">
            <a:extLst>
              <a:ext uri="{FF2B5EF4-FFF2-40B4-BE49-F238E27FC236}">
                <a16:creationId xmlns:a16="http://schemas.microsoft.com/office/drawing/2014/main" id="{6577A279-3CC9-1EE0-4EA2-FFF1CA5DE5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358970">
            <a:off x="-187610" y="-106500"/>
            <a:ext cx="2897763" cy="1055607"/>
          </a:xfrm>
          <a:prstGeom prst="rect">
            <a:avLst/>
          </a:prstGeom>
        </p:spPr>
      </p:pic>
      <p:grpSp>
        <p:nvGrpSpPr>
          <p:cNvPr id="8" name="Group 7">
            <a:extLst>
              <a:ext uri="{FF2B5EF4-FFF2-40B4-BE49-F238E27FC236}">
                <a16:creationId xmlns:a16="http://schemas.microsoft.com/office/drawing/2014/main" id="{59069C57-4CD4-92D2-2732-DF0469E812FD}"/>
              </a:ext>
            </a:extLst>
          </p:cNvPr>
          <p:cNvGrpSpPr/>
          <p:nvPr/>
        </p:nvGrpSpPr>
        <p:grpSpPr>
          <a:xfrm>
            <a:off x="384506" y="1447800"/>
            <a:ext cx="11422987" cy="5120640"/>
            <a:chOff x="665018" y="3301792"/>
            <a:chExt cx="8685869" cy="13284400"/>
          </a:xfrm>
        </p:grpSpPr>
        <p:grpSp>
          <p:nvGrpSpPr>
            <p:cNvPr id="9" name="Group 8">
              <a:extLst>
                <a:ext uri="{FF2B5EF4-FFF2-40B4-BE49-F238E27FC236}">
                  <a16:creationId xmlns:a16="http://schemas.microsoft.com/office/drawing/2014/main" id="{FD3AFA85-DCC0-8C10-5CE5-F66A604C265F}"/>
                </a:ext>
              </a:extLst>
            </p:cNvPr>
            <p:cNvGrpSpPr/>
            <p:nvPr/>
          </p:nvGrpSpPr>
          <p:grpSpPr>
            <a:xfrm>
              <a:off x="665018" y="3301792"/>
              <a:ext cx="8685869" cy="13284400"/>
              <a:chOff x="812800" y="3315855"/>
              <a:chExt cx="6008291" cy="13284400"/>
            </a:xfrm>
          </p:grpSpPr>
          <p:sp>
            <p:nvSpPr>
              <p:cNvPr id="11" name="Rectangle: Rounded Corners 10">
                <a:extLst>
                  <a:ext uri="{FF2B5EF4-FFF2-40B4-BE49-F238E27FC236}">
                    <a16:creationId xmlns:a16="http://schemas.microsoft.com/office/drawing/2014/main" id="{D87BF244-CBB4-2E0D-F3C3-235FFF309BFD}"/>
                  </a:ext>
                </a:extLst>
              </p:cNvPr>
              <p:cNvSpPr/>
              <p:nvPr/>
            </p:nvSpPr>
            <p:spPr>
              <a:xfrm>
                <a:off x="812800" y="3352800"/>
                <a:ext cx="5938982" cy="13247453"/>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p>
            </p:txBody>
          </p:sp>
          <p:sp>
            <p:nvSpPr>
              <p:cNvPr id="12" name="Rectangle: Rounded Corners 11">
                <a:extLst>
                  <a:ext uri="{FF2B5EF4-FFF2-40B4-BE49-F238E27FC236}">
                    <a16:creationId xmlns:a16="http://schemas.microsoft.com/office/drawing/2014/main" id="{74765C6D-3064-70DC-04AA-5EF079B19E0A}"/>
                  </a:ext>
                </a:extLst>
              </p:cNvPr>
              <p:cNvSpPr/>
              <p:nvPr/>
            </p:nvSpPr>
            <p:spPr>
              <a:xfrm>
                <a:off x="882109" y="3315855"/>
                <a:ext cx="5938982" cy="13284400"/>
              </a:xfrm>
              <a:prstGeom prst="roundRect">
                <a:avLst/>
              </a:prstGeom>
              <a:noFill/>
              <a:ln w="19050">
                <a:solidFill>
                  <a:srgbClr val="677EA7"/>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dirty="0">
                  <a:solidFill>
                    <a:srgbClr val="C95B59"/>
                  </a:solidFill>
                </a:endParaRPr>
              </a:p>
            </p:txBody>
          </p:sp>
        </p:grpSp>
        <p:sp>
          <p:nvSpPr>
            <p:cNvPr id="10" name="TextBox 9">
              <a:extLst>
                <a:ext uri="{FF2B5EF4-FFF2-40B4-BE49-F238E27FC236}">
                  <a16:creationId xmlns:a16="http://schemas.microsoft.com/office/drawing/2014/main" id="{7A9676EA-68EA-1703-C80D-7E3DD99877E5}"/>
                </a:ext>
              </a:extLst>
            </p:cNvPr>
            <p:cNvSpPr txBox="1"/>
            <p:nvPr/>
          </p:nvSpPr>
          <p:spPr>
            <a:xfrm>
              <a:off x="765215" y="3863133"/>
              <a:ext cx="8485475" cy="12068394"/>
            </a:xfrm>
            <a:prstGeom prst="rect">
              <a:avLst/>
            </a:prstGeom>
            <a:noFill/>
          </p:spPr>
          <p:txBody>
            <a:bodyPr wrap="square" rtlCol="0">
              <a:spAutoFit/>
            </a:bodyPr>
            <a:lstStyle/>
            <a:p>
              <a:pPr indent="441325" algn="just">
                <a:lnSpc>
                  <a:spcPct val="150000"/>
                </a:lnSpc>
              </a:pPr>
              <a:r>
                <a:rPr lang="vi-VN" sz="2000" dirty="0">
                  <a:effectLst/>
                  <a:latin typeface="Cambria" panose="02040503050406030204" pitchFamily="18" charset="0"/>
                  <a:ea typeface="Cambria" panose="02040503050406030204" pitchFamily="18" charset="0"/>
                </a:rPr>
                <a:t>Mùa này, người làng tôi gọi là mùa nước nổi, không gọi là mùa nước lũ, vì nước lên hiền </a:t>
              </a:r>
              <a:r>
                <a:rPr lang="vi-VN" sz="2000" dirty="0" err="1">
                  <a:effectLst/>
                  <a:latin typeface="Cambria" panose="02040503050406030204" pitchFamily="18" charset="0"/>
                  <a:ea typeface="Cambria" panose="02040503050406030204" pitchFamily="18" charset="0"/>
                </a:rPr>
                <a:t>hoà</a:t>
              </a:r>
              <a:r>
                <a:rPr lang="vi-VN" sz="2000" dirty="0">
                  <a:effectLst/>
                  <a:latin typeface="Cambria" panose="02040503050406030204" pitchFamily="18" charset="0"/>
                  <a:ea typeface="Cambria" panose="02040503050406030204" pitchFamily="18" charset="0"/>
                </a:rPr>
                <a:t>. Nước mỗi ngày một dâng lên. Mưa dầm dề, mưa sướt mướt ngày này qua ngày khác.</a:t>
              </a:r>
            </a:p>
            <a:p>
              <a:pPr indent="441325" algn="just">
                <a:lnSpc>
                  <a:spcPct val="150000"/>
                </a:lnSpc>
              </a:pPr>
              <a:r>
                <a:rPr lang="vi-VN" sz="2000" dirty="0">
                  <a:effectLst/>
                  <a:latin typeface="Cambria" panose="02040503050406030204" pitchFamily="18" charset="0"/>
                  <a:ea typeface="Cambria" panose="02040503050406030204" pitchFamily="18" charset="0"/>
                </a:rPr>
                <a:t>Rồi đến rằm tháng Bảy. “Rằm tháng Bảy nước nhảy lên bờ”. Dòng sông Cửu Long đã no đầy, lại tràn qua bờ. Nước trong ao hồ, trong đồng ruộng của mùa mưa </a:t>
              </a:r>
              <a:r>
                <a:rPr lang="vi-VN" sz="2000" dirty="0" err="1">
                  <a:effectLst/>
                  <a:latin typeface="Cambria" panose="02040503050406030204" pitchFamily="18" charset="0"/>
                  <a:ea typeface="Cambria" panose="02040503050406030204" pitchFamily="18" charset="0"/>
                </a:rPr>
                <a:t>hoà</a:t>
              </a:r>
              <a:r>
                <a:rPr lang="vi-VN" sz="2000" dirty="0">
                  <a:effectLst/>
                  <a:latin typeface="Cambria" panose="02040503050406030204" pitchFamily="18" charset="0"/>
                  <a:ea typeface="Cambria" panose="02040503050406030204" pitchFamily="18" charset="0"/>
                </a:rPr>
                <a:t> lẫn với nước dòng sông Cửu Long.</a:t>
              </a:r>
            </a:p>
            <a:p>
              <a:pPr indent="441325" algn="just">
                <a:lnSpc>
                  <a:spcPct val="150000"/>
                </a:lnSpc>
              </a:pPr>
              <a:r>
                <a:rPr lang="vi-VN" sz="2000" dirty="0">
                  <a:effectLst/>
                  <a:latin typeface="Cambria" panose="02040503050406030204" pitchFamily="18" charset="0"/>
                  <a:ea typeface="Cambria" panose="02040503050406030204" pitchFamily="18" charset="0"/>
                </a:rPr>
                <a:t>Đồng ruộng, vườn tược và cây cỏ như biết giữ lại hạt phù sa ở quanh mình, nước lại trong dần. Ngồi trong nhà, ta thấy cả những đàn cá ròng </a:t>
              </a:r>
              <a:r>
                <a:rPr lang="vi-VN" sz="2000" dirty="0" err="1">
                  <a:effectLst/>
                  <a:latin typeface="Cambria" panose="02040503050406030204" pitchFamily="18" charset="0"/>
                  <a:ea typeface="Cambria" panose="02040503050406030204" pitchFamily="18" charset="0"/>
                </a:rPr>
                <a:t>ròng</a:t>
              </a:r>
              <a:r>
                <a:rPr lang="vi-VN" sz="2000" dirty="0">
                  <a:effectLst/>
                  <a:latin typeface="Cambria" panose="02040503050406030204" pitchFamily="18" charset="0"/>
                  <a:ea typeface="Cambria" panose="02040503050406030204" pitchFamily="18" charset="0"/>
                </a:rPr>
                <a:t>, từng đàn, từng đàn theo cả mẹ xuôi theo dòng nước, vào tận đồng sâu.</a:t>
              </a:r>
            </a:p>
            <a:p>
              <a:pPr indent="441325" algn="just">
                <a:lnSpc>
                  <a:spcPct val="150000"/>
                </a:lnSpc>
              </a:pPr>
              <a:r>
                <a:rPr lang="vi-VN" sz="2000" dirty="0">
                  <a:effectLst/>
                  <a:latin typeface="Cambria" panose="02040503050406030204" pitchFamily="18" charset="0"/>
                  <a:ea typeface="Cambria" panose="02040503050406030204" pitchFamily="18" charset="0"/>
                </a:rPr>
                <a:t>Ngủ một đêm, sáng dậy, nước ngập lên những viên gạch. Phải lấy ván, lấy tre làm cầu từ cửa trước vào đến tận bếp. Vui quá! Có cả một cây cầu lắt lẻo ngay dưới mái nhà.</a:t>
              </a:r>
            </a:p>
            <a:p>
              <a:pPr indent="441325" algn="r">
                <a:lnSpc>
                  <a:spcPct val="150000"/>
                </a:lnSpc>
              </a:pPr>
              <a:r>
                <a:rPr lang="vi-VN" sz="2000" i="1" dirty="0">
                  <a:effectLst/>
                  <a:latin typeface="Cambria" panose="02040503050406030204" pitchFamily="18" charset="0"/>
                  <a:ea typeface="Cambria" panose="02040503050406030204" pitchFamily="18" charset="0"/>
                </a:rPr>
                <a:t>(Theo Nguyễn Quang Sáng)</a:t>
              </a:r>
            </a:p>
          </p:txBody>
        </p:sp>
      </p:grpSp>
      <p:pic>
        <p:nvPicPr>
          <p:cNvPr id="14" name="Picture 13">
            <a:extLst>
              <a:ext uri="{FF2B5EF4-FFF2-40B4-BE49-F238E27FC236}">
                <a16:creationId xmlns:a16="http://schemas.microsoft.com/office/drawing/2014/main" id="{E9E71980-D1CE-2951-9FC1-628410642A8C}"/>
              </a:ext>
            </a:extLst>
          </p:cNvPr>
          <p:cNvPicPr>
            <a:picLocks noChangeAspect="1"/>
          </p:cNvPicPr>
          <p:nvPr/>
        </p:nvPicPr>
        <p:blipFill>
          <a:blip r:embed="rId3"/>
          <a:stretch>
            <a:fillRect/>
          </a:stretch>
        </p:blipFill>
        <p:spPr>
          <a:xfrm>
            <a:off x="1675162" y="47376"/>
            <a:ext cx="8841671" cy="1743544"/>
          </a:xfrm>
          <a:prstGeom prst="rect">
            <a:avLst/>
          </a:prstGeom>
        </p:spPr>
      </p:pic>
      <p:pic>
        <p:nvPicPr>
          <p:cNvPr id="16" name="Picture 15">
            <a:extLst>
              <a:ext uri="{FF2B5EF4-FFF2-40B4-BE49-F238E27FC236}">
                <a16:creationId xmlns:a16="http://schemas.microsoft.com/office/drawing/2014/main" id="{D6C71569-E4A5-A5EB-8664-502FDF5396B2}"/>
              </a:ext>
            </a:extLst>
          </p:cNvPr>
          <p:cNvPicPr>
            <a:picLocks noChangeAspect="1"/>
          </p:cNvPicPr>
          <p:nvPr/>
        </p:nvPicPr>
        <p:blipFill>
          <a:blip r:embed="rId4"/>
          <a:stretch>
            <a:fillRect/>
          </a:stretch>
        </p:blipFill>
        <p:spPr>
          <a:xfrm>
            <a:off x="196990" y="509435"/>
            <a:ext cx="2633700" cy="755970"/>
          </a:xfrm>
          <a:prstGeom prst="rect">
            <a:avLst/>
          </a:prstGeom>
        </p:spPr>
      </p:pic>
    </p:spTree>
    <p:extLst>
      <p:ext uri="{BB962C8B-B14F-4D97-AF65-F5344CB8AC3E}">
        <p14:creationId xmlns:p14="http://schemas.microsoft.com/office/powerpoint/2010/main" val="392094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a:extLst>
              <a:ext uri="{FF2B5EF4-FFF2-40B4-BE49-F238E27FC236}">
                <a16:creationId xmlns:a16="http://schemas.microsoft.com/office/drawing/2014/main" id="{8B7485D3-29F0-9D39-ACE2-8147B2C120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358970">
            <a:off x="-187610" y="-106500"/>
            <a:ext cx="2897763" cy="1055607"/>
          </a:xfrm>
          <a:prstGeom prst="rect">
            <a:avLst/>
          </a:prstGeom>
        </p:spPr>
      </p:pic>
      <p:grpSp>
        <p:nvGrpSpPr>
          <p:cNvPr id="11" name="Group 10">
            <a:extLst>
              <a:ext uri="{FF2B5EF4-FFF2-40B4-BE49-F238E27FC236}">
                <a16:creationId xmlns:a16="http://schemas.microsoft.com/office/drawing/2014/main" id="{C5F4C57C-4CBD-E7BB-D60E-DC36ACC6419A}"/>
              </a:ext>
            </a:extLst>
          </p:cNvPr>
          <p:cNvGrpSpPr/>
          <p:nvPr/>
        </p:nvGrpSpPr>
        <p:grpSpPr>
          <a:xfrm>
            <a:off x="2927220" y="2681521"/>
            <a:ext cx="6337556" cy="1194025"/>
            <a:chOff x="3736083" y="2234975"/>
            <a:chExt cx="4719832" cy="1194025"/>
          </a:xfrm>
        </p:grpSpPr>
        <p:sp>
          <p:nvSpPr>
            <p:cNvPr id="7" name="Freeform 2144">
              <a:extLst>
                <a:ext uri="{FF2B5EF4-FFF2-40B4-BE49-F238E27FC236}">
                  <a16:creationId xmlns:a16="http://schemas.microsoft.com/office/drawing/2014/main" id="{C8F62443-3BC0-B9F9-47D1-CE09061C8E1B}"/>
                </a:ext>
              </a:extLst>
            </p:cNvPr>
            <p:cNvSpPr>
              <a:spLocks noChangeArrowheads="1"/>
            </p:cNvSpPr>
            <p:nvPr/>
          </p:nvSpPr>
          <p:spPr bwMode="auto">
            <a:xfrm>
              <a:off x="3736083" y="2234975"/>
              <a:ext cx="4719832" cy="1194025"/>
            </a:xfrm>
            <a:custGeom>
              <a:avLst/>
              <a:gdLst>
                <a:gd name="T0" fmla="*/ 3860 w 3958"/>
                <a:gd name="T1" fmla="*/ 0 h 1134"/>
                <a:gd name="T2" fmla="*/ 3957 w 3958"/>
                <a:gd name="T3" fmla="*/ 97 h 1134"/>
                <a:gd name="T4" fmla="*/ 3957 w 3958"/>
                <a:gd name="T5" fmla="*/ 1036 h 1134"/>
                <a:gd name="T6" fmla="*/ 3860 w 3958"/>
                <a:gd name="T7" fmla="*/ 1133 h 1134"/>
                <a:gd name="T8" fmla="*/ 182 w 3958"/>
                <a:gd name="T9" fmla="*/ 1133 h 1134"/>
                <a:gd name="T10" fmla="*/ 182 w 3958"/>
                <a:gd name="T11" fmla="*/ 758 h 1134"/>
                <a:gd name="T12" fmla="*/ 0 w 3958"/>
                <a:gd name="T13" fmla="*/ 564 h 1134"/>
                <a:gd name="T14" fmla="*/ 182 w 3958"/>
                <a:gd name="T15" fmla="*/ 376 h 1134"/>
                <a:gd name="T16" fmla="*/ 182 w 3958"/>
                <a:gd name="T17" fmla="*/ 0 h 1134"/>
                <a:gd name="T18" fmla="*/ 3860 w 3958"/>
                <a:gd name="T19" fmla="*/ 0 h 1134"/>
                <a:gd name="T20" fmla="*/ 3860 w 3958"/>
                <a:gd name="T21"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8" h="1134">
                  <a:moveTo>
                    <a:pt x="3860" y="0"/>
                  </a:moveTo>
                  <a:cubicBezTo>
                    <a:pt x="3915" y="0"/>
                    <a:pt x="3957" y="43"/>
                    <a:pt x="3957" y="97"/>
                  </a:cubicBezTo>
                  <a:cubicBezTo>
                    <a:pt x="3957" y="97"/>
                    <a:pt x="3957" y="97"/>
                    <a:pt x="3957" y="1036"/>
                  </a:cubicBezTo>
                  <a:cubicBezTo>
                    <a:pt x="3957" y="1091"/>
                    <a:pt x="3915" y="1133"/>
                    <a:pt x="3860" y="1133"/>
                  </a:cubicBezTo>
                  <a:cubicBezTo>
                    <a:pt x="3860" y="1133"/>
                    <a:pt x="3860" y="1133"/>
                    <a:pt x="182" y="1133"/>
                  </a:cubicBezTo>
                  <a:cubicBezTo>
                    <a:pt x="182" y="1133"/>
                    <a:pt x="182" y="1133"/>
                    <a:pt x="182" y="758"/>
                  </a:cubicBezTo>
                  <a:cubicBezTo>
                    <a:pt x="79" y="752"/>
                    <a:pt x="0" y="667"/>
                    <a:pt x="0" y="564"/>
                  </a:cubicBezTo>
                  <a:cubicBezTo>
                    <a:pt x="0" y="461"/>
                    <a:pt x="79" y="376"/>
                    <a:pt x="182" y="376"/>
                  </a:cubicBezTo>
                  <a:cubicBezTo>
                    <a:pt x="182" y="376"/>
                    <a:pt x="182" y="376"/>
                    <a:pt x="182" y="0"/>
                  </a:cubicBezTo>
                  <a:cubicBezTo>
                    <a:pt x="182" y="0"/>
                    <a:pt x="182" y="0"/>
                    <a:pt x="3860" y="0"/>
                  </a:cubicBezTo>
                  <a:lnTo>
                    <a:pt x="3860" y="0"/>
                  </a:lnTo>
                </a:path>
              </a:pathLst>
            </a:custGeom>
            <a:solidFill>
              <a:srgbClr val="9ADBFF"/>
            </a:solidFill>
            <a:ln>
              <a:noFill/>
            </a:ln>
            <a:effectLst>
              <a:outerShdw blurRad="50800" dist="50800" dir="5400000" sx="101000" sy="101000" algn="ctr" rotWithShape="0">
                <a:srgbClr val="000000">
                  <a:alpha val="43137"/>
                </a:srgbClr>
              </a:outerShdw>
            </a:effectLst>
          </p:spPr>
          <p:txBody>
            <a:bodyPr wrap="none" anchor="ctr"/>
            <a:lstStyle/>
            <a:p>
              <a:endParaRPr lang="en-US" sz="8000"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9" name="TextBox 8">
              <a:extLst>
                <a:ext uri="{FF2B5EF4-FFF2-40B4-BE49-F238E27FC236}">
                  <a16:creationId xmlns:a16="http://schemas.microsoft.com/office/drawing/2014/main" id="{1515A2F5-D539-B284-8DEE-15073FB97C6D}"/>
                </a:ext>
              </a:extLst>
            </p:cNvPr>
            <p:cNvSpPr txBox="1"/>
            <p:nvPr/>
          </p:nvSpPr>
          <p:spPr>
            <a:xfrm>
              <a:off x="4210793" y="2508821"/>
              <a:ext cx="4125487" cy="646331"/>
            </a:xfrm>
            <a:prstGeom prst="rect">
              <a:avLst/>
            </a:prstGeom>
            <a:noFill/>
          </p:spPr>
          <p:txBody>
            <a:bodyPr wrap="square" rtlCol="0">
              <a:spAutoFit/>
            </a:bodyPr>
            <a:lstStyle/>
            <a:p>
              <a:pPr algn="ctr"/>
              <a:r>
                <a:rPr lang="en-US" sz="3600" b="1" dirty="0" err="1">
                  <a:latin typeface="Cambria" panose="02040503050406030204" pitchFamily="18" charset="0"/>
                  <a:ea typeface="Cambria" panose="02040503050406030204" pitchFamily="18" charset="0"/>
                </a:rPr>
                <a:t>Luyện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đọc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endParaRPr lang="en-US" sz="3600" b="1" dirty="0">
                <a:latin typeface="Cambria" panose="02040503050406030204" pitchFamily="18" charset="0"/>
                <a:ea typeface="Cambria" panose="02040503050406030204" pitchFamily="18" charset="0"/>
              </a:endParaRPr>
            </a:p>
          </p:txBody>
        </p:sp>
      </p:grpSp>
      <p:grpSp>
        <p:nvGrpSpPr>
          <p:cNvPr id="12" name="Group 11">
            <a:extLst>
              <a:ext uri="{FF2B5EF4-FFF2-40B4-BE49-F238E27FC236}">
                <a16:creationId xmlns:a16="http://schemas.microsoft.com/office/drawing/2014/main" id="{EF3C4924-2E90-2F6A-E96C-E88064FC83CF}"/>
              </a:ext>
            </a:extLst>
          </p:cNvPr>
          <p:cNvGrpSpPr/>
          <p:nvPr/>
        </p:nvGrpSpPr>
        <p:grpSpPr>
          <a:xfrm>
            <a:off x="2927220" y="4494049"/>
            <a:ext cx="6337557" cy="1194025"/>
            <a:chOff x="3736082" y="2234975"/>
            <a:chExt cx="6337557" cy="1194025"/>
          </a:xfrm>
        </p:grpSpPr>
        <p:sp>
          <p:nvSpPr>
            <p:cNvPr id="13" name="Freeform 2144">
              <a:extLst>
                <a:ext uri="{FF2B5EF4-FFF2-40B4-BE49-F238E27FC236}">
                  <a16:creationId xmlns:a16="http://schemas.microsoft.com/office/drawing/2014/main" id="{BDF8FC2B-EDE2-2837-B37E-E028B8785515}"/>
                </a:ext>
              </a:extLst>
            </p:cNvPr>
            <p:cNvSpPr>
              <a:spLocks noChangeArrowheads="1"/>
            </p:cNvSpPr>
            <p:nvPr/>
          </p:nvSpPr>
          <p:spPr bwMode="auto">
            <a:xfrm>
              <a:off x="3736082" y="2234975"/>
              <a:ext cx="6337557" cy="1194025"/>
            </a:xfrm>
            <a:custGeom>
              <a:avLst/>
              <a:gdLst>
                <a:gd name="T0" fmla="*/ 3860 w 3958"/>
                <a:gd name="T1" fmla="*/ 0 h 1134"/>
                <a:gd name="T2" fmla="*/ 3957 w 3958"/>
                <a:gd name="T3" fmla="*/ 97 h 1134"/>
                <a:gd name="T4" fmla="*/ 3957 w 3958"/>
                <a:gd name="T5" fmla="*/ 1036 h 1134"/>
                <a:gd name="T6" fmla="*/ 3860 w 3958"/>
                <a:gd name="T7" fmla="*/ 1133 h 1134"/>
                <a:gd name="T8" fmla="*/ 182 w 3958"/>
                <a:gd name="T9" fmla="*/ 1133 h 1134"/>
                <a:gd name="T10" fmla="*/ 182 w 3958"/>
                <a:gd name="T11" fmla="*/ 758 h 1134"/>
                <a:gd name="T12" fmla="*/ 0 w 3958"/>
                <a:gd name="T13" fmla="*/ 564 h 1134"/>
                <a:gd name="T14" fmla="*/ 182 w 3958"/>
                <a:gd name="T15" fmla="*/ 376 h 1134"/>
                <a:gd name="T16" fmla="*/ 182 w 3958"/>
                <a:gd name="T17" fmla="*/ 0 h 1134"/>
                <a:gd name="T18" fmla="*/ 3860 w 3958"/>
                <a:gd name="T19" fmla="*/ 0 h 1134"/>
                <a:gd name="T20" fmla="*/ 3860 w 3958"/>
                <a:gd name="T21"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8" h="1134">
                  <a:moveTo>
                    <a:pt x="3860" y="0"/>
                  </a:moveTo>
                  <a:cubicBezTo>
                    <a:pt x="3915" y="0"/>
                    <a:pt x="3957" y="43"/>
                    <a:pt x="3957" y="97"/>
                  </a:cubicBezTo>
                  <a:cubicBezTo>
                    <a:pt x="3957" y="97"/>
                    <a:pt x="3957" y="97"/>
                    <a:pt x="3957" y="1036"/>
                  </a:cubicBezTo>
                  <a:cubicBezTo>
                    <a:pt x="3957" y="1091"/>
                    <a:pt x="3915" y="1133"/>
                    <a:pt x="3860" y="1133"/>
                  </a:cubicBezTo>
                  <a:cubicBezTo>
                    <a:pt x="3860" y="1133"/>
                    <a:pt x="3860" y="1133"/>
                    <a:pt x="182" y="1133"/>
                  </a:cubicBezTo>
                  <a:cubicBezTo>
                    <a:pt x="182" y="1133"/>
                    <a:pt x="182" y="1133"/>
                    <a:pt x="182" y="758"/>
                  </a:cubicBezTo>
                  <a:cubicBezTo>
                    <a:pt x="79" y="752"/>
                    <a:pt x="0" y="667"/>
                    <a:pt x="0" y="564"/>
                  </a:cubicBezTo>
                  <a:cubicBezTo>
                    <a:pt x="0" y="461"/>
                    <a:pt x="79" y="376"/>
                    <a:pt x="182" y="376"/>
                  </a:cubicBezTo>
                  <a:cubicBezTo>
                    <a:pt x="182" y="376"/>
                    <a:pt x="182" y="376"/>
                    <a:pt x="182" y="0"/>
                  </a:cubicBezTo>
                  <a:cubicBezTo>
                    <a:pt x="182" y="0"/>
                    <a:pt x="182" y="0"/>
                    <a:pt x="3860" y="0"/>
                  </a:cubicBezTo>
                  <a:lnTo>
                    <a:pt x="3860" y="0"/>
                  </a:lnTo>
                </a:path>
              </a:pathLst>
            </a:custGeom>
            <a:solidFill>
              <a:srgbClr val="9ADBFF"/>
            </a:solidFill>
            <a:ln>
              <a:noFill/>
            </a:ln>
            <a:effectLst>
              <a:outerShdw blurRad="50800" dist="50800" dir="5400000" sx="101000" sy="101000" algn="ctr" rotWithShape="0">
                <a:srgbClr val="000000">
                  <a:alpha val="43137"/>
                </a:srgbClr>
              </a:outerShdw>
            </a:effectLst>
          </p:spPr>
          <p:txBody>
            <a:bodyPr wrap="none" anchor="ctr"/>
            <a:lstStyle/>
            <a:p>
              <a:endParaRPr lang="en-US" sz="8000" dirty="0">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4" name="TextBox 13">
              <a:extLst>
                <a:ext uri="{FF2B5EF4-FFF2-40B4-BE49-F238E27FC236}">
                  <a16:creationId xmlns:a16="http://schemas.microsoft.com/office/drawing/2014/main" id="{17BF9540-94FC-3072-82AF-9CEE65075F03}"/>
                </a:ext>
              </a:extLst>
            </p:cNvPr>
            <p:cNvSpPr txBox="1"/>
            <p:nvPr/>
          </p:nvSpPr>
          <p:spPr>
            <a:xfrm>
              <a:off x="4210793" y="2508821"/>
              <a:ext cx="5862846" cy="646331"/>
            </a:xfrm>
            <a:prstGeom prst="rect">
              <a:avLst/>
            </a:prstGeom>
            <a:noFill/>
          </p:spPr>
          <p:txBody>
            <a:bodyPr wrap="square" rtlCol="0">
              <a:spAutoFit/>
            </a:bodyPr>
            <a:lstStyle/>
            <a:p>
              <a:pPr algn="just"/>
              <a:r>
                <a:rPr lang="en-US" sz="3600" b="1" dirty="0" err="1">
                  <a:latin typeface="Cambria" panose="02040503050406030204" pitchFamily="18" charset="0"/>
                  <a:ea typeface="Cambria" panose="02040503050406030204" pitchFamily="18" charset="0"/>
                </a:rPr>
                <a:t>Chuẩn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bị</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nội</a:t>
              </a:r>
              <a:r>
                <a:rPr lang="en-US" sz="3600" b="1" dirty="0">
                  <a:latin typeface="Cambria" panose="02040503050406030204" pitchFamily="18" charset="0"/>
                  <a:ea typeface="Cambria" panose="02040503050406030204" pitchFamily="18" charset="0"/>
                </a:rPr>
                <a:t> dung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mới</a:t>
              </a:r>
              <a:endParaRPr lang="en-US" sz="3600" b="1" dirty="0">
                <a:latin typeface="Cambria" panose="02040503050406030204" pitchFamily="18" charset="0"/>
                <a:ea typeface="Cambria" panose="02040503050406030204" pitchFamily="18" charset="0"/>
              </a:endParaRPr>
            </a:p>
          </p:txBody>
        </p:sp>
      </p:grpSp>
      <p:pic>
        <p:nvPicPr>
          <p:cNvPr id="15" name="图片 1">
            <a:extLst>
              <a:ext uri="{FF2B5EF4-FFF2-40B4-BE49-F238E27FC236}">
                <a16:creationId xmlns:a16="http://schemas.microsoft.com/office/drawing/2014/main" id="{44EF06BD-3753-2B15-F687-97E94713A7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 y="3935073"/>
            <a:ext cx="4292216" cy="2849880"/>
          </a:xfrm>
          <a:prstGeom prst="rect">
            <a:avLst/>
          </a:prstGeom>
        </p:spPr>
      </p:pic>
      <p:pic>
        <p:nvPicPr>
          <p:cNvPr id="16" name="图片 19">
            <a:extLst>
              <a:ext uri="{FF2B5EF4-FFF2-40B4-BE49-F238E27FC236}">
                <a16:creationId xmlns:a16="http://schemas.microsoft.com/office/drawing/2014/main" id="{79FB643B-1CAF-38D5-A440-80F6447D120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27073" y="3340894"/>
            <a:ext cx="4571570" cy="2860964"/>
          </a:xfrm>
          <a:prstGeom prst="rect">
            <a:avLst/>
          </a:prstGeom>
        </p:spPr>
      </p:pic>
      <p:pic>
        <p:nvPicPr>
          <p:cNvPr id="25" name="Picture 24">
            <a:extLst>
              <a:ext uri="{FF2B5EF4-FFF2-40B4-BE49-F238E27FC236}">
                <a16:creationId xmlns:a16="http://schemas.microsoft.com/office/drawing/2014/main" id="{CAD51990-22A5-66B9-5640-C65A86F052E6}"/>
              </a:ext>
            </a:extLst>
          </p:cNvPr>
          <p:cNvPicPr>
            <a:picLocks noChangeAspect="1"/>
          </p:cNvPicPr>
          <p:nvPr/>
        </p:nvPicPr>
        <p:blipFill>
          <a:blip r:embed="rId5"/>
          <a:stretch>
            <a:fillRect/>
          </a:stretch>
        </p:blipFill>
        <p:spPr>
          <a:xfrm>
            <a:off x="3492780" y="524298"/>
            <a:ext cx="5206435" cy="2816596"/>
          </a:xfrm>
          <a:prstGeom prst="rect">
            <a:avLst/>
          </a:prstGeom>
        </p:spPr>
      </p:pic>
    </p:spTree>
    <p:extLst>
      <p:ext uri="{BB962C8B-B14F-4D97-AF65-F5344CB8AC3E}">
        <p14:creationId xmlns:p14="http://schemas.microsoft.com/office/powerpoint/2010/main" val="2244095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40C64F-5676-E58A-4CE0-764DD027BCDA}"/>
              </a:ext>
            </a:extLst>
          </p:cNvPr>
          <p:cNvPicPr>
            <a:picLocks noChangeAspect="1"/>
          </p:cNvPicPr>
          <p:nvPr/>
        </p:nvPicPr>
        <p:blipFill>
          <a:blip r:embed="rId2"/>
          <a:stretch>
            <a:fillRect/>
          </a:stretch>
        </p:blipFill>
        <p:spPr>
          <a:xfrm>
            <a:off x="3484666" y="335317"/>
            <a:ext cx="4938188" cy="1828959"/>
          </a:xfrm>
          <a:prstGeom prst="rect">
            <a:avLst/>
          </a:prstGeom>
        </p:spPr>
      </p:pic>
      <p:pic>
        <p:nvPicPr>
          <p:cNvPr id="21" name="Picture 20">
            <a:extLst>
              <a:ext uri="{FF2B5EF4-FFF2-40B4-BE49-F238E27FC236}">
                <a16:creationId xmlns:a16="http://schemas.microsoft.com/office/drawing/2014/main" id="{57794EB2-186E-8568-A50B-4F08FE68E980}"/>
              </a:ext>
            </a:extLst>
          </p:cNvPr>
          <p:cNvPicPr>
            <a:picLocks noChangeAspect="1"/>
          </p:cNvPicPr>
          <p:nvPr/>
        </p:nvPicPr>
        <p:blipFill>
          <a:blip r:embed="rId3"/>
          <a:stretch>
            <a:fillRect/>
          </a:stretch>
        </p:blipFill>
        <p:spPr>
          <a:xfrm>
            <a:off x="1075509" y="2044017"/>
            <a:ext cx="10040982" cy="4029805"/>
          </a:xfrm>
          <a:prstGeom prst="rect">
            <a:avLst/>
          </a:prstGeom>
        </p:spPr>
      </p:pic>
    </p:spTree>
    <p:extLst>
      <p:ext uri="{BB962C8B-B14F-4D97-AF65-F5344CB8AC3E}">
        <p14:creationId xmlns:p14="http://schemas.microsoft.com/office/powerpoint/2010/main" val="14825662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0A42092-7E89-1FBF-89CE-B74F1E6490DB}"/>
              </a:ext>
            </a:extLst>
          </p:cNvPr>
          <p:cNvGrpSpPr/>
          <p:nvPr/>
        </p:nvGrpSpPr>
        <p:grpSpPr>
          <a:xfrm>
            <a:off x="384506" y="1203767"/>
            <a:ext cx="11422987" cy="5467704"/>
            <a:chOff x="665018" y="3301792"/>
            <a:chExt cx="8685869" cy="13284400"/>
          </a:xfrm>
        </p:grpSpPr>
        <p:grpSp>
          <p:nvGrpSpPr>
            <p:cNvPr id="16" name="Group 15">
              <a:extLst>
                <a:ext uri="{FF2B5EF4-FFF2-40B4-BE49-F238E27FC236}">
                  <a16:creationId xmlns:a16="http://schemas.microsoft.com/office/drawing/2014/main" id="{A4D7AE78-A812-A77C-443A-93AABE51877D}"/>
                </a:ext>
              </a:extLst>
            </p:cNvPr>
            <p:cNvGrpSpPr/>
            <p:nvPr/>
          </p:nvGrpSpPr>
          <p:grpSpPr>
            <a:xfrm>
              <a:off x="665018" y="3301792"/>
              <a:ext cx="8685869" cy="13284400"/>
              <a:chOff x="812800" y="3315855"/>
              <a:chExt cx="6008291" cy="13284400"/>
            </a:xfrm>
          </p:grpSpPr>
          <p:sp>
            <p:nvSpPr>
              <p:cNvPr id="18" name="Rectangle: Rounded Corners 17">
                <a:extLst>
                  <a:ext uri="{FF2B5EF4-FFF2-40B4-BE49-F238E27FC236}">
                    <a16:creationId xmlns:a16="http://schemas.microsoft.com/office/drawing/2014/main" id="{411C4132-2BF0-050E-F1A3-ED8B529C0A9A}"/>
                  </a:ext>
                </a:extLst>
              </p:cNvPr>
              <p:cNvSpPr/>
              <p:nvPr/>
            </p:nvSpPr>
            <p:spPr>
              <a:xfrm>
                <a:off x="812800" y="3352800"/>
                <a:ext cx="5938982" cy="13247453"/>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p>
            </p:txBody>
          </p:sp>
          <p:sp>
            <p:nvSpPr>
              <p:cNvPr id="19" name="Rectangle: Rounded Corners 18">
                <a:extLst>
                  <a:ext uri="{FF2B5EF4-FFF2-40B4-BE49-F238E27FC236}">
                    <a16:creationId xmlns:a16="http://schemas.microsoft.com/office/drawing/2014/main" id="{4CB1A5CE-6327-ACE0-C5A8-D1A609A99213}"/>
                  </a:ext>
                </a:extLst>
              </p:cNvPr>
              <p:cNvSpPr/>
              <p:nvPr/>
            </p:nvSpPr>
            <p:spPr>
              <a:xfrm>
                <a:off x="882109" y="3315855"/>
                <a:ext cx="5938982" cy="13284400"/>
              </a:xfrm>
              <a:prstGeom prst="roundRect">
                <a:avLst/>
              </a:prstGeom>
              <a:noFill/>
              <a:ln w="19050">
                <a:solidFill>
                  <a:srgbClr val="677EA7"/>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dirty="0">
                  <a:solidFill>
                    <a:srgbClr val="C95B59"/>
                  </a:solidFill>
                </a:endParaRPr>
              </a:p>
            </p:txBody>
          </p:sp>
        </p:grpSp>
        <p:sp>
          <p:nvSpPr>
            <p:cNvPr id="17" name="TextBox 16">
              <a:extLst>
                <a:ext uri="{FF2B5EF4-FFF2-40B4-BE49-F238E27FC236}">
                  <a16:creationId xmlns:a16="http://schemas.microsoft.com/office/drawing/2014/main" id="{A3E6270C-EF94-CD4E-9BCA-AF5D70D97E33}"/>
                </a:ext>
              </a:extLst>
            </p:cNvPr>
            <p:cNvSpPr txBox="1"/>
            <p:nvPr/>
          </p:nvSpPr>
          <p:spPr>
            <a:xfrm>
              <a:off x="1099497" y="3385055"/>
              <a:ext cx="8151193" cy="12297742"/>
            </a:xfrm>
            <a:prstGeom prst="rect">
              <a:avLst/>
            </a:prstGeom>
            <a:noFill/>
          </p:spPr>
          <p:txBody>
            <a:bodyPr wrap="square" rtlCol="0">
              <a:spAutoFit/>
            </a:bodyPr>
            <a:lstStyle/>
            <a:p>
              <a:pPr algn="just">
                <a:lnSpc>
                  <a:spcPct val="150000"/>
                </a:lnSpc>
              </a:pPr>
              <a:r>
                <a:rPr lang="en-US" sz="2800" b="1" dirty="0">
                  <a:effectLst/>
                  <a:latin typeface="Cambria" panose="02040503050406030204" pitchFamily="18" charset="0"/>
                  <a:ea typeface="Cambria" panose="02040503050406030204" pitchFamily="18" charset="0"/>
                </a:rPr>
                <a:t>1. </a:t>
              </a:r>
              <a:r>
                <a:rPr lang="vi-VN" sz="2800" b="1" dirty="0">
                  <a:effectLst/>
                  <a:latin typeface="Cambria" panose="02040503050406030204" pitchFamily="18" charset="0"/>
                  <a:ea typeface="Cambria" panose="02040503050406030204" pitchFamily="18" charset="0"/>
                </a:rPr>
                <a:t>Kiến thức, kĩ năng:</a:t>
              </a:r>
            </a:p>
            <a:p>
              <a:pPr algn="just">
                <a:lnSpc>
                  <a:spcPct val="150000"/>
                </a:lnSpc>
              </a:pPr>
              <a:r>
                <a:rPr lang="vi-VN" sz="2800" dirty="0">
                  <a:effectLst/>
                  <a:latin typeface="Cambria" panose="02040503050406030204" pitchFamily="18" charset="0"/>
                  <a:ea typeface="Cambria" panose="02040503050406030204" pitchFamily="18" charset="0"/>
                </a:rPr>
                <a:t>- Đọc đúng các tiếng trong bài, ngắt nghỉ đúng giữa các cụm từ.</a:t>
              </a:r>
            </a:p>
            <a:p>
              <a:pPr algn="just">
                <a:lnSpc>
                  <a:spcPct val="150000"/>
                </a:lnSpc>
              </a:pPr>
              <a:r>
                <a:rPr lang="vi-VN" sz="2800" dirty="0">
                  <a:effectLst/>
                  <a:latin typeface="Cambria" panose="02040503050406030204" pitchFamily="18" charset="0"/>
                  <a:ea typeface="Cambria" panose="02040503050406030204" pitchFamily="18" charset="0"/>
                </a:rPr>
                <a:t>- Trả lời được các câu hỏi của bài.</a:t>
              </a:r>
            </a:p>
            <a:p>
              <a:pPr algn="just">
                <a:lnSpc>
                  <a:spcPct val="150000"/>
                </a:lnSpc>
              </a:pPr>
              <a:r>
                <a:rPr lang="vi-VN" sz="2800" dirty="0">
                  <a:effectLst/>
                  <a:latin typeface="Cambria" panose="02040503050406030204" pitchFamily="18" charset="0"/>
                  <a:ea typeface="Cambria" panose="02040503050406030204" pitchFamily="18" charset="0"/>
                </a:rPr>
                <a:t>- Hiểu nội dung bài</a:t>
              </a:r>
              <a:endParaRPr lang="en-US" sz="2800" dirty="0">
                <a:effectLst/>
                <a:latin typeface="Cambria" panose="02040503050406030204" pitchFamily="18" charset="0"/>
                <a:ea typeface="Cambria" panose="02040503050406030204" pitchFamily="18" charset="0"/>
              </a:endParaRPr>
            </a:p>
            <a:p>
              <a:pPr algn="just">
                <a:lnSpc>
                  <a:spcPct val="150000"/>
                </a:lnSpc>
              </a:pPr>
              <a:r>
                <a:rPr lang="en-US" sz="2800" b="1" dirty="0">
                  <a:latin typeface="Cambria" panose="02040503050406030204" pitchFamily="18" charset="0"/>
                  <a:ea typeface="Cambria" panose="02040503050406030204" pitchFamily="18" charset="0"/>
                </a:rPr>
                <a:t>2. </a:t>
              </a:r>
              <a:r>
                <a:rPr lang="vi-VN" sz="2800" b="1" dirty="0">
                  <a:effectLst/>
                  <a:latin typeface="Cambria" panose="02040503050406030204" pitchFamily="18" charset="0"/>
                  <a:ea typeface="Cambria" panose="02040503050406030204" pitchFamily="18" charset="0"/>
                </a:rPr>
                <a:t>Phát triển năng lực và phẩm chất:</a:t>
              </a:r>
            </a:p>
            <a:p>
              <a:pPr algn="just">
                <a:lnSpc>
                  <a:spcPct val="150000"/>
                </a:lnSpc>
              </a:pPr>
              <a:r>
                <a:rPr lang="vi-VN" sz="2800" dirty="0">
                  <a:effectLst/>
                  <a:latin typeface="Cambria" panose="02040503050406030204" pitchFamily="18" charset="0"/>
                  <a:ea typeface="Cambria" panose="02040503050406030204" pitchFamily="18" charset="0"/>
                </a:rPr>
                <a:t>- Giúp hình thành và phát triển năng lực văn học: phát triển vốn từ chỉ đặc điểm; kĩ năng đặt câu.</a:t>
              </a:r>
            </a:p>
            <a:p>
              <a:pPr algn="just">
                <a:lnSpc>
                  <a:spcPct val="150000"/>
                </a:lnSpc>
              </a:pPr>
              <a:r>
                <a:rPr lang="vi-VN" sz="2800" dirty="0">
                  <a:effectLst/>
                  <a:latin typeface="Cambria" panose="02040503050406030204" pitchFamily="18" charset="0"/>
                  <a:ea typeface="Cambria" panose="02040503050406030204" pitchFamily="18" charset="0"/>
                </a:rPr>
                <a:t>- Biết yêu quý quê hương đất nước.</a:t>
              </a:r>
            </a:p>
          </p:txBody>
        </p:sp>
      </p:grpSp>
      <p:pic>
        <p:nvPicPr>
          <p:cNvPr id="24" name="Picture 23">
            <a:extLst>
              <a:ext uri="{FF2B5EF4-FFF2-40B4-BE49-F238E27FC236}">
                <a16:creationId xmlns:a16="http://schemas.microsoft.com/office/drawing/2014/main" id="{79847C16-3049-5936-BA64-D64F1E5509D7}"/>
              </a:ext>
            </a:extLst>
          </p:cNvPr>
          <p:cNvPicPr>
            <a:picLocks noChangeAspect="1"/>
          </p:cNvPicPr>
          <p:nvPr/>
        </p:nvPicPr>
        <p:blipFill>
          <a:blip r:embed="rId2"/>
          <a:stretch>
            <a:fillRect/>
          </a:stretch>
        </p:blipFill>
        <p:spPr>
          <a:xfrm>
            <a:off x="2834357" y="95456"/>
            <a:ext cx="6523285" cy="1713124"/>
          </a:xfrm>
          <a:prstGeom prst="rect">
            <a:avLst/>
          </a:prstGeom>
        </p:spPr>
      </p:pic>
    </p:spTree>
    <p:extLst>
      <p:ext uri="{BB962C8B-B14F-4D97-AF65-F5344CB8AC3E}">
        <p14:creationId xmlns:p14="http://schemas.microsoft.com/office/powerpoint/2010/main" val="883774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25C748-FCF9-EC52-3335-6AE20718F461}"/>
              </a:ext>
            </a:extLst>
          </p:cNvPr>
          <p:cNvPicPr>
            <a:picLocks noChangeAspect="1"/>
          </p:cNvPicPr>
          <p:nvPr/>
        </p:nvPicPr>
        <p:blipFill>
          <a:blip r:embed="rId2"/>
          <a:stretch>
            <a:fillRect/>
          </a:stretch>
        </p:blipFill>
        <p:spPr>
          <a:xfrm>
            <a:off x="3508023" y="1270829"/>
            <a:ext cx="5175953" cy="4316342"/>
          </a:xfrm>
          <a:prstGeom prst="rect">
            <a:avLst/>
          </a:prstGeom>
        </p:spPr>
      </p:pic>
    </p:spTree>
    <p:extLst>
      <p:ext uri="{BB962C8B-B14F-4D97-AF65-F5344CB8AC3E}">
        <p14:creationId xmlns:p14="http://schemas.microsoft.com/office/powerpoint/2010/main" val="40261457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2D135A-D38F-3254-6CEF-036BD31932B3}"/>
              </a:ext>
            </a:extLst>
          </p:cNvPr>
          <p:cNvPicPr>
            <a:picLocks noChangeAspect="1"/>
          </p:cNvPicPr>
          <p:nvPr/>
        </p:nvPicPr>
        <p:blipFill>
          <a:blip r:embed="rId2"/>
          <a:stretch>
            <a:fillRect/>
          </a:stretch>
        </p:blipFill>
        <p:spPr>
          <a:xfrm>
            <a:off x="3437913" y="1414097"/>
            <a:ext cx="5316173" cy="4029805"/>
          </a:xfrm>
          <a:prstGeom prst="rect">
            <a:avLst/>
          </a:prstGeom>
        </p:spPr>
      </p:pic>
    </p:spTree>
    <p:extLst>
      <p:ext uri="{BB962C8B-B14F-4D97-AF65-F5344CB8AC3E}">
        <p14:creationId xmlns:p14="http://schemas.microsoft.com/office/powerpoint/2010/main" val="28938784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8">
            <a:extLst>
              <a:ext uri="{FF2B5EF4-FFF2-40B4-BE49-F238E27FC236}">
                <a16:creationId xmlns:a16="http://schemas.microsoft.com/office/drawing/2014/main" id="{7D84258C-F483-55BE-AB3D-F22AA658D60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5931583" y="727676"/>
            <a:ext cx="5620557" cy="5402647"/>
          </a:xfrm>
          <a:prstGeom prst="rect">
            <a:avLst/>
          </a:prstGeom>
        </p:spPr>
      </p:pic>
      <p:pic>
        <p:nvPicPr>
          <p:cNvPr id="17" name="Picture 2" descr="D:\acer\配图\8ff02d20754c5ff1a50fb722d6517668.png">
            <a:extLst>
              <a:ext uri="{FF2B5EF4-FFF2-40B4-BE49-F238E27FC236}">
                <a16:creationId xmlns:a16="http://schemas.microsoft.com/office/drawing/2014/main" id="{7BD2B550-D9F8-E7AA-94C3-9D4976F9FD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218"/>
            <a:ext cx="2669710" cy="11203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AADB7ECC-1780-8A99-6014-BEF5D7E7B38D}"/>
              </a:ext>
            </a:extLst>
          </p:cNvPr>
          <p:cNvPicPr>
            <a:picLocks noChangeAspect="1"/>
          </p:cNvPicPr>
          <p:nvPr/>
        </p:nvPicPr>
        <p:blipFill>
          <a:blip r:embed="rId4"/>
          <a:stretch>
            <a:fillRect/>
          </a:stretch>
        </p:blipFill>
        <p:spPr>
          <a:xfrm>
            <a:off x="-336088" y="877341"/>
            <a:ext cx="7053683" cy="5797798"/>
          </a:xfrm>
          <a:prstGeom prst="rect">
            <a:avLst/>
          </a:prstGeom>
        </p:spPr>
      </p:pic>
    </p:spTree>
    <p:extLst>
      <p:ext uri="{BB962C8B-B14F-4D97-AF65-F5344CB8AC3E}">
        <p14:creationId xmlns:p14="http://schemas.microsoft.com/office/powerpoint/2010/main" val="23495165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3">
            <a:extLst>
              <a:ext uri="{FF2B5EF4-FFF2-40B4-BE49-F238E27FC236}">
                <a16:creationId xmlns:a16="http://schemas.microsoft.com/office/drawing/2014/main" id="{EF475350-74A4-B46D-A715-F4C2BDFC75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358970">
            <a:off x="-187610" y="-106500"/>
            <a:ext cx="2897763" cy="1055607"/>
          </a:xfrm>
          <a:prstGeom prst="rect">
            <a:avLst/>
          </a:prstGeom>
        </p:spPr>
      </p:pic>
      <p:grpSp>
        <p:nvGrpSpPr>
          <p:cNvPr id="13" name="Group 12">
            <a:extLst>
              <a:ext uri="{FF2B5EF4-FFF2-40B4-BE49-F238E27FC236}">
                <a16:creationId xmlns:a16="http://schemas.microsoft.com/office/drawing/2014/main" id="{0E4063F1-F5A5-B869-6873-39C3BCF54789}"/>
              </a:ext>
            </a:extLst>
          </p:cNvPr>
          <p:cNvGrpSpPr/>
          <p:nvPr/>
        </p:nvGrpSpPr>
        <p:grpSpPr>
          <a:xfrm>
            <a:off x="384506" y="1447800"/>
            <a:ext cx="11422987" cy="5120640"/>
            <a:chOff x="665018" y="3301792"/>
            <a:chExt cx="8685869" cy="13284400"/>
          </a:xfrm>
        </p:grpSpPr>
        <p:grpSp>
          <p:nvGrpSpPr>
            <p:cNvPr id="14" name="Group 13">
              <a:extLst>
                <a:ext uri="{FF2B5EF4-FFF2-40B4-BE49-F238E27FC236}">
                  <a16:creationId xmlns:a16="http://schemas.microsoft.com/office/drawing/2014/main" id="{C9907806-40F5-F504-683F-02DFECD829B5}"/>
                </a:ext>
              </a:extLst>
            </p:cNvPr>
            <p:cNvGrpSpPr/>
            <p:nvPr/>
          </p:nvGrpSpPr>
          <p:grpSpPr>
            <a:xfrm>
              <a:off x="665018" y="3301792"/>
              <a:ext cx="8685869" cy="13284400"/>
              <a:chOff x="812800" y="3315855"/>
              <a:chExt cx="6008291" cy="13284400"/>
            </a:xfrm>
          </p:grpSpPr>
          <p:sp>
            <p:nvSpPr>
              <p:cNvPr id="16" name="Rectangle: Rounded Corners 15">
                <a:extLst>
                  <a:ext uri="{FF2B5EF4-FFF2-40B4-BE49-F238E27FC236}">
                    <a16:creationId xmlns:a16="http://schemas.microsoft.com/office/drawing/2014/main" id="{29FF43B4-CD44-7B87-B153-6F693848A95D}"/>
                  </a:ext>
                </a:extLst>
              </p:cNvPr>
              <p:cNvSpPr/>
              <p:nvPr/>
            </p:nvSpPr>
            <p:spPr>
              <a:xfrm>
                <a:off x="812800" y="3352800"/>
                <a:ext cx="5938982" cy="13247453"/>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p>
            </p:txBody>
          </p:sp>
          <p:sp>
            <p:nvSpPr>
              <p:cNvPr id="17" name="Rectangle: Rounded Corners 16">
                <a:extLst>
                  <a:ext uri="{FF2B5EF4-FFF2-40B4-BE49-F238E27FC236}">
                    <a16:creationId xmlns:a16="http://schemas.microsoft.com/office/drawing/2014/main" id="{876FA202-D24B-E0DD-2E01-4C9F15B0B2F5}"/>
                  </a:ext>
                </a:extLst>
              </p:cNvPr>
              <p:cNvSpPr/>
              <p:nvPr/>
            </p:nvSpPr>
            <p:spPr>
              <a:xfrm>
                <a:off x="882109" y="3315855"/>
                <a:ext cx="5938982" cy="13284400"/>
              </a:xfrm>
              <a:prstGeom prst="roundRect">
                <a:avLst/>
              </a:prstGeom>
              <a:noFill/>
              <a:ln w="19050">
                <a:solidFill>
                  <a:srgbClr val="677EA7"/>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dirty="0">
                  <a:solidFill>
                    <a:srgbClr val="C95B59"/>
                  </a:solidFill>
                </a:endParaRPr>
              </a:p>
            </p:txBody>
          </p:sp>
        </p:grpSp>
        <p:sp>
          <p:nvSpPr>
            <p:cNvPr id="15" name="TextBox 14">
              <a:extLst>
                <a:ext uri="{FF2B5EF4-FFF2-40B4-BE49-F238E27FC236}">
                  <a16:creationId xmlns:a16="http://schemas.microsoft.com/office/drawing/2014/main" id="{811294E2-0D06-B6F2-05F3-0D2FFCC6BAD9}"/>
                </a:ext>
              </a:extLst>
            </p:cNvPr>
            <p:cNvSpPr txBox="1"/>
            <p:nvPr/>
          </p:nvSpPr>
          <p:spPr>
            <a:xfrm>
              <a:off x="765215" y="3863133"/>
              <a:ext cx="8485475" cy="12068394"/>
            </a:xfrm>
            <a:prstGeom prst="rect">
              <a:avLst/>
            </a:prstGeom>
            <a:noFill/>
          </p:spPr>
          <p:txBody>
            <a:bodyPr wrap="square" rtlCol="0">
              <a:spAutoFit/>
            </a:bodyPr>
            <a:lstStyle/>
            <a:p>
              <a:pPr indent="441325" algn="just">
                <a:lnSpc>
                  <a:spcPct val="150000"/>
                </a:lnSpc>
              </a:pPr>
              <a:r>
                <a:rPr lang="vi-VN" sz="2000" dirty="0">
                  <a:effectLst/>
                  <a:latin typeface="Cambria" panose="02040503050406030204" pitchFamily="18" charset="0"/>
                  <a:ea typeface="Cambria" panose="02040503050406030204" pitchFamily="18" charset="0"/>
                </a:rPr>
                <a:t>Mùa này, người làng tôi gọi là mùa nước nổi, không gọi là mùa nước lũ, vì nước lên hiền </a:t>
              </a:r>
              <a:r>
                <a:rPr lang="vi-VN" sz="2000" dirty="0" err="1">
                  <a:effectLst/>
                  <a:latin typeface="Cambria" panose="02040503050406030204" pitchFamily="18" charset="0"/>
                  <a:ea typeface="Cambria" panose="02040503050406030204" pitchFamily="18" charset="0"/>
                </a:rPr>
                <a:t>hoà</a:t>
              </a:r>
              <a:r>
                <a:rPr lang="vi-VN" sz="2000" dirty="0">
                  <a:effectLst/>
                  <a:latin typeface="Cambria" panose="02040503050406030204" pitchFamily="18" charset="0"/>
                  <a:ea typeface="Cambria" panose="02040503050406030204" pitchFamily="18" charset="0"/>
                </a:rPr>
                <a:t>. Nước mỗi ngày một dâng lên. Mưa dầm dề, mưa sướt mướt ngày này qua ngày khác.</a:t>
              </a:r>
            </a:p>
            <a:p>
              <a:pPr indent="441325" algn="just">
                <a:lnSpc>
                  <a:spcPct val="150000"/>
                </a:lnSpc>
              </a:pPr>
              <a:r>
                <a:rPr lang="vi-VN" sz="2000" dirty="0">
                  <a:effectLst/>
                  <a:latin typeface="Cambria" panose="02040503050406030204" pitchFamily="18" charset="0"/>
                  <a:ea typeface="Cambria" panose="02040503050406030204" pitchFamily="18" charset="0"/>
                </a:rPr>
                <a:t>Rồi đến rằm tháng Bảy. “Rằm tháng Bảy nước nhảy lên bờ”. Dòng sông Cửu Long đã no đầy, lại tràn qua bờ. Nước trong ao hồ, trong đồng ruộng của mùa mưa </a:t>
              </a:r>
              <a:r>
                <a:rPr lang="vi-VN" sz="2000" dirty="0" err="1">
                  <a:effectLst/>
                  <a:latin typeface="Cambria" panose="02040503050406030204" pitchFamily="18" charset="0"/>
                  <a:ea typeface="Cambria" panose="02040503050406030204" pitchFamily="18" charset="0"/>
                </a:rPr>
                <a:t>hoà</a:t>
              </a:r>
              <a:r>
                <a:rPr lang="vi-VN" sz="2000" dirty="0">
                  <a:effectLst/>
                  <a:latin typeface="Cambria" panose="02040503050406030204" pitchFamily="18" charset="0"/>
                  <a:ea typeface="Cambria" panose="02040503050406030204" pitchFamily="18" charset="0"/>
                </a:rPr>
                <a:t> lẫn với nước dòng sông Cửu Long.</a:t>
              </a:r>
            </a:p>
            <a:p>
              <a:pPr indent="441325" algn="just">
                <a:lnSpc>
                  <a:spcPct val="150000"/>
                </a:lnSpc>
              </a:pPr>
              <a:r>
                <a:rPr lang="vi-VN" sz="2000" dirty="0">
                  <a:effectLst/>
                  <a:latin typeface="Cambria" panose="02040503050406030204" pitchFamily="18" charset="0"/>
                  <a:ea typeface="Cambria" panose="02040503050406030204" pitchFamily="18" charset="0"/>
                </a:rPr>
                <a:t>Đồng ruộng, vườn tược và cây cỏ như biết giữ lại hạt phù sa ở quanh mình, nước lại trong dần. Ngồi trong nhà, ta thấy cả những đàn cá ròng </a:t>
              </a:r>
              <a:r>
                <a:rPr lang="vi-VN" sz="2000" dirty="0" err="1">
                  <a:effectLst/>
                  <a:latin typeface="Cambria" panose="02040503050406030204" pitchFamily="18" charset="0"/>
                  <a:ea typeface="Cambria" panose="02040503050406030204" pitchFamily="18" charset="0"/>
                </a:rPr>
                <a:t>ròng</a:t>
              </a:r>
              <a:r>
                <a:rPr lang="vi-VN" sz="2000" dirty="0">
                  <a:effectLst/>
                  <a:latin typeface="Cambria" panose="02040503050406030204" pitchFamily="18" charset="0"/>
                  <a:ea typeface="Cambria" panose="02040503050406030204" pitchFamily="18" charset="0"/>
                </a:rPr>
                <a:t>, từng đàn, từng đàn theo cả mẹ xuôi theo dòng nước, vào tận đồng sâu.</a:t>
              </a:r>
            </a:p>
            <a:p>
              <a:pPr indent="441325" algn="just">
                <a:lnSpc>
                  <a:spcPct val="150000"/>
                </a:lnSpc>
              </a:pPr>
              <a:r>
                <a:rPr lang="vi-VN" sz="2000" dirty="0">
                  <a:effectLst/>
                  <a:latin typeface="Cambria" panose="02040503050406030204" pitchFamily="18" charset="0"/>
                  <a:ea typeface="Cambria" panose="02040503050406030204" pitchFamily="18" charset="0"/>
                </a:rPr>
                <a:t>Ngủ một đêm, sáng dậy, nước ngập lên những viên gạch. Phải lấy ván, lấy tre làm cầu từ cửa trước vào đến tận bếp. Vui quá! Có cả một cây cầu lắt lẻo ngay dưới mái nhà.</a:t>
              </a:r>
            </a:p>
            <a:p>
              <a:pPr indent="441325" algn="r">
                <a:lnSpc>
                  <a:spcPct val="150000"/>
                </a:lnSpc>
              </a:pPr>
              <a:r>
                <a:rPr lang="vi-VN" sz="2000" i="1" dirty="0">
                  <a:effectLst/>
                  <a:latin typeface="Cambria" panose="02040503050406030204" pitchFamily="18" charset="0"/>
                  <a:ea typeface="Cambria" panose="02040503050406030204" pitchFamily="18" charset="0"/>
                </a:rPr>
                <a:t>(Theo Nguyễn Quang Sáng)</a:t>
              </a:r>
            </a:p>
          </p:txBody>
        </p:sp>
      </p:grpSp>
      <p:pic>
        <p:nvPicPr>
          <p:cNvPr id="22" name="Picture 21">
            <a:extLst>
              <a:ext uri="{FF2B5EF4-FFF2-40B4-BE49-F238E27FC236}">
                <a16:creationId xmlns:a16="http://schemas.microsoft.com/office/drawing/2014/main" id="{B38FE7E0-038C-2483-35ED-3A1E0F53E483}"/>
              </a:ext>
            </a:extLst>
          </p:cNvPr>
          <p:cNvPicPr>
            <a:picLocks noChangeAspect="1"/>
          </p:cNvPicPr>
          <p:nvPr/>
        </p:nvPicPr>
        <p:blipFill>
          <a:blip r:embed="rId3"/>
          <a:stretch>
            <a:fillRect/>
          </a:stretch>
        </p:blipFill>
        <p:spPr>
          <a:xfrm>
            <a:off x="1675164" y="-25250"/>
            <a:ext cx="8841671" cy="1743544"/>
          </a:xfrm>
          <a:prstGeom prst="rect">
            <a:avLst/>
          </a:prstGeom>
        </p:spPr>
      </p:pic>
    </p:spTree>
    <p:extLst>
      <p:ext uri="{BB962C8B-B14F-4D97-AF65-F5344CB8AC3E}">
        <p14:creationId xmlns:p14="http://schemas.microsoft.com/office/powerpoint/2010/main" val="5129663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3">
            <a:extLst>
              <a:ext uri="{FF2B5EF4-FFF2-40B4-BE49-F238E27FC236}">
                <a16:creationId xmlns:a16="http://schemas.microsoft.com/office/drawing/2014/main" id="{A07361AA-B13E-B0CE-7CAE-2B121B1E61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358970">
            <a:off x="-187610" y="-106500"/>
            <a:ext cx="2897763" cy="1055607"/>
          </a:xfrm>
          <a:prstGeom prst="rect">
            <a:avLst/>
          </a:prstGeom>
        </p:spPr>
      </p:pic>
      <p:grpSp>
        <p:nvGrpSpPr>
          <p:cNvPr id="13" name="Group 12">
            <a:extLst>
              <a:ext uri="{FF2B5EF4-FFF2-40B4-BE49-F238E27FC236}">
                <a16:creationId xmlns:a16="http://schemas.microsoft.com/office/drawing/2014/main" id="{0A52F600-5BA6-37F7-D9A2-07C2D7A62619}"/>
              </a:ext>
            </a:extLst>
          </p:cNvPr>
          <p:cNvGrpSpPr/>
          <p:nvPr/>
        </p:nvGrpSpPr>
        <p:grpSpPr>
          <a:xfrm>
            <a:off x="920875" y="1990182"/>
            <a:ext cx="2406755" cy="890970"/>
            <a:chOff x="350520" y="1730310"/>
            <a:chExt cx="2406755" cy="890970"/>
          </a:xfrm>
        </p:grpSpPr>
        <p:sp>
          <p:nvSpPr>
            <p:cNvPr id="11" name="Freeform 7">
              <a:extLst>
                <a:ext uri="{FF2B5EF4-FFF2-40B4-BE49-F238E27FC236}">
                  <a16:creationId xmlns:a16="http://schemas.microsoft.com/office/drawing/2014/main" id="{64846857-564F-F11D-80DC-5E4CCCDEB85A}"/>
                </a:ext>
              </a:extLst>
            </p:cNvPr>
            <p:cNvSpPr>
              <a:spLocks noEditPoints="1"/>
            </p:cNvSpPr>
            <p:nvPr/>
          </p:nvSpPr>
          <p:spPr bwMode="auto">
            <a:xfrm flipH="1" flipV="1">
              <a:off x="350520" y="1730310"/>
              <a:ext cx="2406755" cy="89097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6CB73B"/>
            </a:solidFill>
            <a:ln>
              <a:solidFill>
                <a:srgbClr val="19A1A3"/>
              </a:solidFill>
            </a:ln>
          </p:spPr>
          <p:txBody>
            <a:bodyPr vert="horz" wrap="square" lIns="91440" tIns="45720" rIns="91440" bIns="45720" numCol="1" anchor="t" anchorCtr="0" compatLnSpc="1"/>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2" name="TextBox 11">
              <a:extLst>
                <a:ext uri="{FF2B5EF4-FFF2-40B4-BE49-F238E27FC236}">
                  <a16:creationId xmlns:a16="http://schemas.microsoft.com/office/drawing/2014/main" id="{A3CCDE04-B0A8-F0A3-73E1-B6E37E8403F6}"/>
                </a:ext>
              </a:extLst>
            </p:cNvPr>
            <p:cNvSpPr txBox="1"/>
            <p:nvPr/>
          </p:nvSpPr>
          <p:spPr>
            <a:xfrm>
              <a:off x="550139" y="1884002"/>
              <a:ext cx="1988114"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sướt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mướt</a:t>
              </a:r>
              <a:endParaRPr lang="en-US" sz="2800" b="1" dirty="0">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66E89E9F-6D35-0FCD-88DD-B30FA5B9D0F5}"/>
              </a:ext>
            </a:extLst>
          </p:cNvPr>
          <p:cNvGrpSpPr/>
          <p:nvPr/>
        </p:nvGrpSpPr>
        <p:grpSpPr>
          <a:xfrm>
            <a:off x="4412815" y="1919485"/>
            <a:ext cx="2500274" cy="890970"/>
            <a:chOff x="406901" y="1730310"/>
            <a:chExt cx="2500274" cy="890970"/>
          </a:xfrm>
        </p:grpSpPr>
        <p:sp>
          <p:nvSpPr>
            <p:cNvPr id="15" name="Freeform 7">
              <a:extLst>
                <a:ext uri="{FF2B5EF4-FFF2-40B4-BE49-F238E27FC236}">
                  <a16:creationId xmlns:a16="http://schemas.microsoft.com/office/drawing/2014/main" id="{69725DE8-C421-53E8-DB94-CCB336E1C2C3}"/>
                </a:ext>
              </a:extLst>
            </p:cNvPr>
            <p:cNvSpPr>
              <a:spLocks noEditPoints="1"/>
            </p:cNvSpPr>
            <p:nvPr/>
          </p:nvSpPr>
          <p:spPr bwMode="auto">
            <a:xfrm flipH="1" flipV="1">
              <a:off x="406901" y="1730310"/>
              <a:ext cx="2500274" cy="89097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6CB73B"/>
            </a:solidFill>
            <a:ln>
              <a:solidFill>
                <a:srgbClr val="19A1A3"/>
              </a:solidFill>
            </a:ln>
          </p:spPr>
          <p:txBody>
            <a:bodyPr vert="horz" wrap="square" lIns="91440" tIns="45720" rIns="91440" bIns="45720" numCol="1" anchor="t" anchorCtr="0" compatLnSpc="1"/>
            <a:lstStyle/>
            <a:p>
              <a:endParaRPr lang="zh-CN" altLang="en-US" sz="280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6" name="TextBox 15">
              <a:extLst>
                <a:ext uri="{FF2B5EF4-FFF2-40B4-BE49-F238E27FC236}">
                  <a16:creationId xmlns:a16="http://schemas.microsoft.com/office/drawing/2014/main" id="{69B07423-5A66-B677-F5CB-64D6C295344B}"/>
                </a:ext>
              </a:extLst>
            </p:cNvPr>
            <p:cNvSpPr txBox="1"/>
            <p:nvPr/>
          </p:nvSpPr>
          <p:spPr>
            <a:xfrm>
              <a:off x="656238" y="1908724"/>
              <a:ext cx="2250937"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đồng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ruộng</a:t>
              </a:r>
              <a:endParaRPr lang="en-US" sz="2800" b="1" dirty="0">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id="{5F8809C7-ECAE-9FEE-8415-AE5585D8E9E2}"/>
              </a:ext>
            </a:extLst>
          </p:cNvPr>
          <p:cNvGrpSpPr/>
          <p:nvPr/>
        </p:nvGrpSpPr>
        <p:grpSpPr>
          <a:xfrm>
            <a:off x="8864372" y="2211278"/>
            <a:ext cx="2129933" cy="890970"/>
            <a:chOff x="500420" y="1730310"/>
            <a:chExt cx="2129933" cy="890970"/>
          </a:xfrm>
        </p:grpSpPr>
        <p:sp>
          <p:nvSpPr>
            <p:cNvPr id="18" name="Freeform 7">
              <a:extLst>
                <a:ext uri="{FF2B5EF4-FFF2-40B4-BE49-F238E27FC236}">
                  <a16:creationId xmlns:a16="http://schemas.microsoft.com/office/drawing/2014/main" id="{3B22D57D-E24C-5049-B478-2885F4EC20E9}"/>
                </a:ext>
              </a:extLst>
            </p:cNvPr>
            <p:cNvSpPr>
              <a:spLocks noEditPoints="1"/>
            </p:cNvSpPr>
            <p:nvPr/>
          </p:nvSpPr>
          <p:spPr bwMode="auto">
            <a:xfrm flipH="1" flipV="1">
              <a:off x="500420" y="1730310"/>
              <a:ext cx="2129933" cy="89097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6CB73B"/>
            </a:solidFill>
            <a:ln>
              <a:solidFill>
                <a:srgbClr val="19A1A3"/>
              </a:solidFill>
            </a:ln>
          </p:spPr>
          <p:txBody>
            <a:bodyPr vert="horz" wrap="square" lIns="91440" tIns="45720" rIns="91440" bIns="45720" numCol="1" anchor="t" anchorCtr="0" compatLnSpc="1"/>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9" name="TextBox 18">
              <a:extLst>
                <a:ext uri="{FF2B5EF4-FFF2-40B4-BE49-F238E27FC236}">
                  <a16:creationId xmlns:a16="http://schemas.microsoft.com/office/drawing/2014/main" id="{9B6FDD42-E8E1-7F0F-01E3-476A75268584}"/>
                </a:ext>
              </a:extLst>
            </p:cNvPr>
            <p:cNvSpPr txBox="1"/>
            <p:nvPr/>
          </p:nvSpPr>
          <p:spPr>
            <a:xfrm>
              <a:off x="930095" y="1884002"/>
              <a:ext cx="1270582"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phù</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sa</a:t>
              </a:r>
              <a:endParaRPr lang="en-US" sz="2800" b="1"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0F2826E4-9070-932C-0946-C23F00B59719}"/>
              </a:ext>
            </a:extLst>
          </p:cNvPr>
          <p:cNvGrpSpPr/>
          <p:nvPr/>
        </p:nvGrpSpPr>
        <p:grpSpPr>
          <a:xfrm>
            <a:off x="2114551" y="3976849"/>
            <a:ext cx="2406755" cy="890970"/>
            <a:chOff x="350520" y="1730310"/>
            <a:chExt cx="2406755" cy="890970"/>
          </a:xfrm>
        </p:grpSpPr>
        <p:sp>
          <p:nvSpPr>
            <p:cNvPr id="24" name="Freeform 7">
              <a:extLst>
                <a:ext uri="{FF2B5EF4-FFF2-40B4-BE49-F238E27FC236}">
                  <a16:creationId xmlns:a16="http://schemas.microsoft.com/office/drawing/2014/main" id="{F7D3359E-ABEE-B860-716E-9D50AEF09BC0}"/>
                </a:ext>
              </a:extLst>
            </p:cNvPr>
            <p:cNvSpPr>
              <a:spLocks noEditPoints="1"/>
            </p:cNvSpPr>
            <p:nvPr/>
          </p:nvSpPr>
          <p:spPr bwMode="auto">
            <a:xfrm flipH="1" flipV="1">
              <a:off x="350520" y="1730310"/>
              <a:ext cx="2406755" cy="89097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6CB73B"/>
            </a:solidFill>
            <a:ln>
              <a:solidFill>
                <a:srgbClr val="19A1A3"/>
              </a:solidFill>
            </a:ln>
          </p:spPr>
          <p:txBody>
            <a:bodyPr vert="horz" wrap="square" lIns="91440" tIns="45720" rIns="91440" bIns="45720" numCol="1" anchor="t" anchorCtr="0" compatLnSpc="1"/>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5" name="TextBox 24">
              <a:extLst>
                <a:ext uri="{FF2B5EF4-FFF2-40B4-BE49-F238E27FC236}">
                  <a16:creationId xmlns:a16="http://schemas.microsoft.com/office/drawing/2014/main" id="{0E4661A7-D3A1-2579-E174-E6E9A87698A9}"/>
                </a:ext>
              </a:extLst>
            </p:cNvPr>
            <p:cNvSpPr txBox="1"/>
            <p:nvPr/>
          </p:nvSpPr>
          <p:spPr>
            <a:xfrm>
              <a:off x="550139" y="1884002"/>
              <a:ext cx="1988114" cy="523220"/>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ròng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ròng</a:t>
              </a:r>
              <a:endParaRPr lang="en-US" sz="2800" b="1" dirty="0">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id="{7C74E4C1-F0F6-CF94-103D-A790818A848E}"/>
              </a:ext>
            </a:extLst>
          </p:cNvPr>
          <p:cNvGrpSpPr/>
          <p:nvPr/>
        </p:nvGrpSpPr>
        <p:grpSpPr>
          <a:xfrm>
            <a:off x="4725356" y="5301535"/>
            <a:ext cx="2406755" cy="890970"/>
            <a:chOff x="350520" y="1730310"/>
            <a:chExt cx="2406755" cy="890970"/>
          </a:xfrm>
        </p:grpSpPr>
        <p:sp>
          <p:nvSpPr>
            <p:cNvPr id="27" name="Freeform 7">
              <a:extLst>
                <a:ext uri="{FF2B5EF4-FFF2-40B4-BE49-F238E27FC236}">
                  <a16:creationId xmlns:a16="http://schemas.microsoft.com/office/drawing/2014/main" id="{2BD416FE-491A-90BA-6AFD-9E7C00F8CF24}"/>
                </a:ext>
              </a:extLst>
            </p:cNvPr>
            <p:cNvSpPr>
              <a:spLocks noEditPoints="1"/>
            </p:cNvSpPr>
            <p:nvPr/>
          </p:nvSpPr>
          <p:spPr bwMode="auto">
            <a:xfrm flipH="1" flipV="1">
              <a:off x="350520" y="1730310"/>
              <a:ext cx="2406755" cy="89097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6CB73B"/>
            </a:solidFill>
            <a:ln>
              <a:solidFill>
                <a:srgbClr val="19A1A3"/>
              </a:solidFill>
            </a:ln>
          </p:spPr>
          <p:txBody>
            <a:bodyPr vert="horz" wrap="square" lIns="91440" tIns="45720" rIns="91440" bIns="45720" numCol="1" anchor="t" anchorCtr="0" compatLnSpc="1"/>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8" name="TextBox 27">
              <a:extLst>
                <a:ext uri="{FF2B5EF4-FFF2-40B4-BE49-F238E27FC236}">
                  <a16:creationId xmlns:a16="http://schemas.microsoft.com/office/drawing/2014/main" id="{1CE7D4A5-BF8C-FB2E-2415-2CD6A1BD6170}"/>
                </a:ext>
              </a:extLst>
            </p:cNvPr>
            <p:cNvSpPr txBox="1"/>
            <p:nvPr/>
          </p:nvSpPr>
          <p:spPr>
            <a:xfrm>
              <a:off x="550139" y="1884002"/>
              <a:ext cx="1988114" cy="523220"/>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đồng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sâu</a:t>
              </a:r>
              <a:endParaRPr lang="en-US" sz="2800" b="1" dirty="0">
                <a:latin typeface="Cambria" panose="02040503050406030204" pitchFamily="18" charset="0"/>
                <a:ea typeface="Cambria" panose="02040503050406030204" pitchFamily="18" charset="0"/>
              </a:endParaRPr>
            </a:p>
          </p:txBody>
        </p:sp>
      </p:grpSp>
      <p:grpSp>
        <p:nvGrpSpPr>
          <p:cNvPr id="29" name="Group 28">
            <a:extLst>
              <a:ext uri="{FF2B5EF4-FFF2-40B4-BE49-F238E27FC236}">
                <a16:creationId xmlns:a16="http://schemas.microsoft.com/office/drawing/2014/main" id="{A50729C0-DF3D-A007-48E1-78B5041B1F1C}"/>
              </a:ext>
            </a:extLst>
          </p:cNvPr>
          <p:cNvGrpSpPr/>
          <p:nvPr/>
        </p:nvGrpSpPr>
        <p:grpSpPr>
          <a:xfrm>
            <a:off x="6467318" y="3587429"/>
            <a:ext cx="2406755" cy="890970"/>
            <a:chOff x="350520" y="1730310"/>
            <a:chExt cx="2406755" cy="890970"/>
          </a:xfrm>
        </p:grpSpPr>
        <p:sp>
          <p:nvSpPr>
            <p:cNvPr id="30" name="Freeform 7">
              <a:extLst>
                <a:ext uri="{FF2B5EF4-FFF2-40B4-BE49-F238E27FC236}">
                  <a16:creationId xmlns:a16="http://schemas.microsoft.com/office/drawing/2014/main" id="{C60FFA24-F6FD-B1FE-7CD0-5D724E352A07}"/>
                </a:ext>
              </a:extLst>
            </p:cNvPr>
            <p:cNvSpPr>
              <a:spLocks noEditPoints="1"/>
            </p:cNvSpPr>
            <p:nvPr/>
          </p:nvSpPr>
          <p:spPr bwMode="auto">
            <a:xfrm flipH="1" flipV="1">
              <a:off x="350520" y="1730310"/>
              <a:ext cx="2406755" cy="89097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6CB73B"/>
            </a:solidFill>
            <a:ln>
              <a:solidFill>
                <a:srgbClr val="19A1A3"/>
              </a:solidFill>
            </a:ln>
          </p:spPr>
          <p:txBody>
            <a:bodyPr vert="horz" wrap="square" lIns="91440" tIns="45720" rIns="91440" bIns="45720" numCol="1" anchor="t" anchorCtr="0" compatLnSpc="1"/>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1" name="TextBox 30">
              <a:extLst>
                <a:ext uri="{FF2B5EF4-FFF2-40B4-BE49-F238E27FC236}">
                  <a16:creationId xmlns:a16="http://schemas.microsoft.com/office/drawing/2014/main" id="{24F0DEB0-6D1D-9EE8-D0A3-46F1F1436530}"/>
                </a:ext>
              </a:extLst>
            </p:cNvPr>
            <p:cNvSpPr txBox="1"/>
            <p:nvPr/>
          </p:nvSpPr>
          <p:spPr>
            <a:xfrm>
              <a:off x="550139" y="1884002"/>
              <a:ext cx="1988114" cy="523220"/>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lắt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lẻo</a:t>
              </a:r>
              <a:endParaRPr lang="en-US" sz="2800" b="1" dirty="0">
                <a:latin typeface="Cambria" panose="02040503050406030204" pitchFamily="18" charset="0"/>
                <a:ea typeface="Cambria" panose="02040503050406030204" pitchFamily="18" charset="0"/>
              </a:endParaRPr>
            </a:p>
          </p:txBody>
        </p:sp>
      </p:grpSp>
      <p:pic>
        <p:nvPicPr>
          <p:cNvPr id="36" name="Picture 35">
            <a:extLst>
              <a:ext uri="{FF2B5EF4-FFF2-40B4-BE49-F238E27FC236}">
                <a16:creationId xmlns:a16="http://schemas.microsoft.com/office/drawing/2014/main" id="{2C0F5425-86C1-3A4B-6753-DE3DC2B4CA51}"/>
              </a:ext>
            </a:extLst>
          </p:cNvPr>
          <p:cNvPicPr>
            <a:picLocks noChangeAspect="1"/>
          </p:cNvPicPr>
          <p:nvPr/>
        </p:nvPicPr>
        <p:blipFill>
          <a:blip r:embed="rId3"/>
          <a:stretch>
            <a:fillRect/>
          </a:stretch>
        </p:blipFill>
        <p:spPr>
          <a:xfrm>
            <a:off x="1337904" y="196824"/>
            <a:ext cx="9516195" cy="1860905"/>
          </a:xfrm>
          <a:prstGeom prst="rect">
            <a:avLst/>
          </a:prstGeom>
        </p:spPr>
      </p:pic>
    </p:spTree>
    <p:extLst>
      <p:ext uri="{BB962C8B-B14F-4D97-AF65-F5344CB8AC3E}">
        <p14:creationId xmlns:p14="http://schemas.microsoft.com/office/powerpoint/2010/main" val="39434197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a:extLst>
              <a:ext uri="{FF2B5EF4-FFF2-40B4-BE49-F238E27FC236}">
                <a16:creationId xmlns:a16="http://schemas.microsoft.com/office/drawing/2014/main" id="{D9AD270F-FAA5-3D68-32BE-7F52BCE421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358970">
            <a:off x="-187610" y="-106500"/>
            <a:ext cx="2897763" cy="1055607"/>
          </a:xfrm>
          <a:prstGeom prst="rect">
            <a:avLst/>
          </a:prstGeom>
        </p:spPr>
      </p:pic>
      <p:sp>
        <p:nvSpPr>
          <p:cNvPr id="4" name="TextBox 3">
            <a:extLst>
              <a:ext uri="{FF2B5EF4-FFF2-40B4-BE49-F238E27FC236}">
                <a16:creationId xmlns:a16="http://schemas.microsoft.com/office/drawing/2014/main" id="{929423A5-3979-81F7-BEA7-2E820777FE79}"/>
              </a:ext>
            </a:extLst>
          </p:cNvPr>
          <p:cNvSpPr txBox="1"/>
          <p:nvPr/>
        </p:nvSpPr>
        <p:spPr>
          <a:xfrm>
            <a:off x="669974" y="2689823"/>
            <a:ext cx="10852052" cy="1478353"/>
          </a:xfrm>
          <a:prstGeom prst="rect">
            <a:avLst/>
          </a:prstGeom>
          <a:noFill/>
        </p:spPr>
        <p:txBody>
          <a:bodyPr wrap="square">
            <a:spAutoFit/>
          </a:bodyPr>
          <a:lstStyle/>
          <a:p>
            <a:pPr algn="just">
              <a:lnSpc>
                <a:spcPct val="150000"/>
              </a:lnSpc>
            </a:pPr>
            <a:r>
              <a:rPr lang="vi-VN" sz="3200" b="1" dirty="0">
                <a:effectLst/>
                <a:latin typeface="Cambria" panose="02040503050406030204" pitchFamily="18" charset="0"/>
                <a:ea typeface="Cambria" panose="02040503050406030204" pitchFamily="18" charset="0"/>
              </a:rPr>
              <a:t>Nước trong ao hồ, trong đồng ruộng của mùa mưa </a:t>
            </a:r>
            <a:r>
              <a:rPr lang="vi-VN" sz="3200" b="1" dirty="0" err="1">
                <a:effectLst/>
                <a:latin typeface="Cambria" panose="02040503050406030204" pitchFamily="18" charset="0"/>
                <a:ea typeface="Cambria" panose="02040503050406030204" pitchFamily="18" charset="0"/>
              </a:rPr>
              <a:t>hoà</a:t>
            </a:r>
            <a:r>
              <a:rPr lang="vi-VN" sz="3200" b="1" dirty="0">
                <a:effectLst/>
                <a:latin typeface="Cambria" panose="02040503050406030204" pitchFamily="18" charset="0"/>
                <a:ea typeface="Cambria" panose="02040503050406030204" pitchFamily="18" charset="0"/>
              </a:rPr>
              <a:t> lẫn với nước dòng sông Cửu Long.</a:t>
            </a:r>
          </a:p>
        </p:txBody>
      </p:sp>
      <p:cxnSp>
        <p:nvCxnSpPr>
          <p:cNvPr id="10" name="Straight Connector 9">
            <a:extLst>
              <a:ext uri="{FF2B5EF4-FFF2-40B4-BE49-F238E27FC236}">
                <a16:creationId xmlns:a16="http://schemas.microsoft.com/office/drawing/2014/main" id="{6F1FF947-FB73-BB46-C383-6123D91D8D61}"/>
              </a:ext>
            </a:extLst>
          </p:cNvPr>
          <p:cNvCxnSpPr/>
          <p:nvPr/>
        </p:nvCxnSpPr>
        <p:spPr>
          <a:xfrm flipH="1">
            <a:off x="4206240" y="2667000"/>
            <a:ext cx="259080" cy="762000"/>
          </a:xfrm>
          <a:prstGeom prst="line">
            <a:avLst/>
          </a:prstGeom>
          <a:ln w="38100">
            <a:solidFill>
              <a:srgbClr val="677EA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9FC5CC-25B6-5C57-8950-4DC54DDDC27C}"/>
              </a:ext>
            </a:extLst>
          </p:cNvPr>
          <p:cNvCxnSpPr/>
          <p:nvPr/>
        </p:nvCxnSpPr>
        <p:spPr>
          <a:xfrm flipH="1">
            <a:off x="10561906" y="2709120"/>
            <a:ext cx="259080" cy="762000"/>
          </a:xfrm>
          <a:prstGeom prst="line">
            <a:avLst/>
          </a:prstGeom>
          <a:ln w="38100">
            <a:solidFill>
              <a:srgbClr val="677EA7"/>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478FB4-CF42-A6EE-FF29-58D347DCBAE9}"/>
              </a:ext>
            </a:extLst>
          </p:cNvPr>
          <p:cNvPicPr>
            <a:picLocks noChangeAspect="1"/>
          </p:cNvPicPr>
          <p:nvPr/>
        </p:nvPicPr>
        <p:blipFill>
          <a:blip r:embed="rId3"/>
          <a:stretch>
            <a:fillRect/>
          </a:stretch>
        </p:blipFill>
        <p:spPr>
          <a:xfrm>
            <a:off x="1769941" y="538047"/>
            <a:ext cx="8652118" cy="1661143"/>
          </a:xfrm>
          <a:prstGeom prst="rect">
            <a:avLst/>
          </a:prstGeom>
        </p:spPr>
      </p:pic>
    </p:spTree>
    <p:extLst>
      <p:ext uri="{BB962C8B-B14F-4D97-AF65-F5344CB8AC3E}">
        <p14:creationId xmlns:p14="http://schemas.microsoft.com/office/powerpoint/2010/main" val="37604095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a:extLst>
              <a:ext uri="{FF2B5EF4-FFF2-40B4-BE49-F238E27FC236}">
                <a16:creationId xmlns:a16="http://schemas.microsoft.com/office/drawing/2014/main" id="{A196BADA-A895-C1E1-F1D0-27E1D3DCF9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358970">
            <a:off x="-187610" y="-106500"/>
            <a:ext cx="2897763" cy="1055607"/>
          </a:xfrm>
          <a:prstGeom prst="rect">
            <a:avLst/>
          </a:prstGeom>
        </p:spPr>
      </p:pic>
      <p:grpSp>
        <p:nvGrpSpPr>
          <p:cNvPr id="12" name="Group 11">
            <a:extLst>
              <a:ext uri="{FF2B5EF4-FFF2-40B4-BE49-F238E27FC236}">
                <a16:creationId xmlns:a16="http://schemas.microsoft.com/office/drawing/2014/main" id="{A807F1FB-510E-751C-9D53-D75750FAC531}"/>
              </a:ext>
            </a:extLst>
          </p:cNvPr>
          <p:cNvGrpSpPr/>
          <p:nvPr/>
        </p:nvGrpSpPr>
        <p:grpSpPr>
          <a:xfrm>
            <a:off x="261339" y="922065"/>
            <a:ext cx="3811819" cy="3130368"/>
            <a:chOff x="458904" y="2119930"/>
            <a:chExt cx="3811819" cy="3130368"/>
          </a:xfrm>
        </p:grpSpPr>
        <p:pic>
          <p:nvPicPr>
            <p:cNvPr id="3" name="图片 6">
              <a:extLst>
                <a:ext uri="{FF2B5EF4-FFF2-40B4-BE49-F238E27FC236}">
                  <a16:creationId xmlns:a16="http://schemas.microsoft.com/office/drawing/2014/main" id="{DAAB6659-5903-D414-CBE7-F4944C54A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904" y="2119930"/>
              <a:ext cx="3811819" cy="3130368"/>
            </a:xfrm>
            <a:prstGeom prst="rect">
              <a:avLst/>
            </a:prstGeom>
          </p:spPr>
        </p:pic>
        <p:sp>
          <p:nvSpPr>
            <p:cNvPr id="10" name="TextBox 9">
              <a:extLst>
                <a:ext uri="{FF2B5EF4-FFF2-40B4-BE49-F238E27FC236}">
                  <a16:creationId xmlns:a16="http://schemas.microsoft.com/office/drawing/2014/main" id="{032BFB76-E628-89B2-7AFD-169D6BF6F223}"/>
                </a:ext>
              </a:extLst>
            </p:cNvPr>
            <p:cNvSpPr txBox="1"/>
            <p:nvPr/>
          </p:nvSpPr>
          <p:spPr>
            <a:xfrm>
              <a:off x="716838" y="2887943"/>
              <a:ext cx="3366927" cy="1305037"/>
            </a:xfrm>
            <a:prstGeom prst="rect">
              <a:avLst/>
            </a:prstGeom>
            <a:noFill/>
          </p:spPr>
          <p:txBody>
            <a:bodyPr wrap="square">
              <a:spAutoFit/>
            </a:bodyPr>
            <a:lstStyle/>
            <a:p>
              <a:pPr algn="just">
                <a:lnSpc>
                  <a:spcPct val="150000"/>
                </a:lnSpc>
              </a:pPr>
              <a:r>
                <a:rPr lang="en-US" sz="2800" b="1" dirty="0" err="1">
                  <a:latin typeface="Cambria" panose="02040503050406030204" pitchFamily="18" charset="0"/>
                  <a:ea typeface="Cambria" panose="02040503050406030204" pitchFamily="18" charset="0"/>
                </a:rPr>
                <a:t>Đoạn</a:t>
              </a:r>
              <a:r>
                <a:rPr lang="en-US" sz="2800" b="1" dirty="0">
                  <a:latin typeface="Cambria" panose="02040503050406030204" pitchFamily="18" charset="0"/>
                  <a:ea typeface="Cambria" panose="02040503050406030204" pitchFamily="18" charset="0"/>
                </a:rPr>
                <a:t> 1: </a:t>
              </a:r>
              <a:r>
                <a:rPr lang="en-US" sz="2800" b="1" dirty="0" err="1">
                  <a:latin typeface="Cambria" panose="02040503050406030204" pitchFamily="18" charset="0"/>
                  <a:ea typeface="Cambria" panose="02040503050406030204" pitchFamily="18" charset="0"/>
                </a:rPr>
                <a:t>từ</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đầu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đến</a:t>
              </a:r>
              <a:r>
                <a:rPr lang="en-US" sz="2800" b="1" dirty="0">
                  <a:latin typeface="Cambria" panose="02040503050406030204" pitchFamily="18" charset="0"/>
                  <a:ea typeface="Cambria" panose="02040503050406030204" pitchFamily="18" charset="0"/>
                </a:rPr>
                <a:t> </a:t>
              </a:r>
              <a:r>
                <a:rPr lang="en-US" sz="2800" b="1" i="1" dirty="0">
                  <a:latin typeface="Cambria" panose="02040503050406030204" pitchFamily="18" charset="0"/>
                  <a:ea typeface="Cambria" panose="02040503050406030204" pitchFamily="18" charset="0"/>
                </a:rPr>
                <a:t>qua </a:t>
              </a:r>
              <a:r>
                <a:rPr lang="en-US" sz="2800" b="1" i="1" dirty="0" err="1">
                  <a:latin typeface="Cambria" panose="02040503050406030204" pitchFamily="18" charset="0"/>
                  <a:ea typeface="Cambria" panose="02040503050406030204" pitchFamily="18" charset="0"/>
                </a:rPr>
                <a:t>ngày</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khác</a:t>
              </a:r>
              <a:endParaRPr lang="vi-VN" sz="2800" b="1" i="1" dirty="0">
                <a:effectLst/>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F253260B-F25C-75DA-21D6-57B26793A6C0}"/>
              </a:ext>
            </a:extLst>
          </p:cNvPr>
          <p:cNvGrpSpPr/>
          <p:nvPr/>
        </p:nvGrpSpPr>
        <p:grpSpPr>
          <a:xfrm>
            <a:off x="3360383" y="3727632"/>
            <a:ext cx="3503496" cy="3130368"/>
            <a:chOff x="4314626" y="2119930"/>
            <a:chExt cx="3503496" cy="4348108"/>
          </a:xfrm>
        </p:grpSpPr>
        <p:pic>
          <p:nvPicPr>
            <p:cNvPr id="4" name="图片 6">
              <a:extLst>
                <a:ext uri="{FF2B5EF4-FFF2-40B4-BE49-F238E27FC236}">
                  <a16:creationId xmlns:a16="http://schemas.microsoft.com/office/drawing/2014/main" id="{24F64730-BDC4-C99C-531A-5F516E6072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4626" y="2119930"/>
              <a:ext cx="3503496" cy="4348108"/>
            </a:xfrm>
            <a:prstGeom prst="rect">
              <a:avLst/>
            </a:prstGeom>
          </p:spPr>
        </p:pic>
        <p:sp>
          <p:nvSpPr>
            <p:cNvPr id="11" name="TextBox 10">
              <a:extLst>
                <a:ext uri="{FF2B5EF4-FFF2-40B4-BE49-F238E27FC236}">
                  <a16:creationId xmlns:a16="http://schemas.microsoft.com/office/drawing/2014/main" id="{D0AC22C4-FCB4-2F98-06DC-604D7716E74D}"/>
                </a:ext>
              </a:extLst>
            </p:cNvPr>
            <p:cNvSpPr txBox="1"/>
            <p:nvPr/>
          </p:nvSpPr>
          <p:spPr>
            <a:xfrm>
              <a:off x="4623359" y="3388532"/>
              <a:ext cx="2941906" cy="1305037"/>
            </a:xfrm>
            <a:prstGeom prst="rect">
              <a:avLst/>
            </a:prstGeom>
            <a:noFill/>
          </p:spPr>
          <p:txBody>
            <a:bodyPr wrap="square">
              <a:spAutoFit/>
            </a:bodyPr>
            <a:lstStyle/>
            <a:p>
              <a:pPr algn="just">
                <a:lnSpc>
                  <a:spcPct val="150000"/>
                </a:lnSpc>
              </a:pPr>
              <a:r>
                <a:rPr lang="en-US" sz="2800" b="1" dirty="0" err="1">
                  <a:latin typeface="Cambria" panose="02040503050406030204" pitchFamily="18" charset="0"/>
                  <a:ea typeface="Cambria" panose="02040503050406030204" pitchFamily="18" charset="0"/>
                </a:rPr>
                <a:t>Đoạn</a:t>
              </a:r>
              <a:r>
                <a:rPr lang="en-US" sz="2800" b="1" dirty="0">
                  <a:latin typeface="Cambria" panose="02040503050406030204" pitchFamily="18" charset="0"/>
                  <a:ea typeface="Cambria" panose="02040503050406030204" pitchFamily="18" charset="0"/>
                </a:rPr>
                <a:t> 2: </a:t>
              </a:r>
              <a:r>
                <a:rPr lang="en-US" sz="2800" b="1" dirty="0" err="1">
                  <a:latin typeface="Cambria" panose="02040503050406030204" pitchFamily="18" charset="0"/>
                  <a:ea typeface="Cambria" panose="02040503050406030204" pitchFamily="18" charset="0"/>
                </a:rPr>
                <a:t>tiếp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đến</a:t>
              </a:r>
              <a:r>
                <a:rPr lang="en-US" sz="2800" b="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sông</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Cửu</a:t>
              </a:r>
              <a:r>
                <a:rPr lang="en-US" sz="2800" b="1" i="1" dirty="0">
                  <a:latin typeface="Cambria" panose="02040503050406030204" pitchFamily="18" charset="0"/>
                  <a:ea typeface="Cambria" panose="02040503050406030204" pitchFamily="18" charset="0"/>
                </a:rPr>
                <a:t> Long.</a:t>
              </a:r>
              <a:endParaRPr lang="vi-VN" sz="2800" b="1" i="1" dirty="0">
                <a:effectLst/>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ECCE2288-9016-F205-662A-5C0DEBA3E6E5}"/>
              </a:ext>
            </a:extLst>
          </p:cNvPr>
          <p:cNvGrpSpPr/>
          <p:nvPr/>
        </p:nvGrpSpPr>
        <p:grpSpPr>
          <a:xfrm>
            <a:off x="6244767" y="1135392"/>
            <a:ext cx="3503496" cy="2969457"/>
            <a:chOff x="8216069" y="2280841"/>
            <a:chExt cx="3503496" cy="2969457"/>
          </a:xfrm>
        </p:grpSpPr>
        <p:pic>
          <p:nvPicPr>
            <p:cNvPr id="5" name="图片 6">
              <a:extLst>
                <a:ext uri="{FF2B5EF4-FFF2-40B4-BE49-F238E27FC236}">
                  <a16:creationId xmlns:a16="http://schemas.microsoft.com/office/drawing/2014/main" id="{2DAA5005-6A90-F753-D2A1-D4A8D44AB2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6069" y="2280841"/>
              <a:ext cx="3503496" cy="2969457"/>
            </a:xfrm>
            <a:prstGeom prst="rect">
              <a:avLst/>
            </a:prstGeom>
          </p:spPr>
        </p:pic>
        <p:sp>
          <p:nvSpPr>
            <p:cNvPr id="13" name="TextBox 12">
              <a:extLst>
                <a:ext uri="{FF2B5EF4-FFF2-40B4-BE49-F238E27FC236}">
                  <a16:creationId xmlns:a16="http://schemas.microsoft.com/office/drawing/2014/main" id="{37B9E0AC-9DF2-FCCF-53C7-5BBB5515BB27}"/>
                </a:ext>
              </a:extLst>
            </p:cNvPr>
            <p:cNvSpPr txBox="1"/>
            <p:nvPr/>
          </p:nvSpPr>
          <p:spPr>
            <a:xfrm>
              <a:off x="8475717" y="3192368"/>
              <a:ext cx="2984199" cy="1305037"/>
            </a:xfrm>
            <a:prstGeom prst="rect">
              <a:avLst/>
            </a:prstGeom>
            <a:noFill/>
          </p:spPr>
          <p:txBody>
            <a:bodyPr wrap="square">
              <a:spAutoFit/>
            </a:bodyPr>
            <a:lstStyle/>
            <a:p>
              <a:pPr algn="just">
                <a:lnSpc>
                  <a:spcPct val="150000"/>
                </a:lnSpc>
              </a:pPr>
              <a:r>
                <a:rPr lang="en-US" sz="2800" b="1" dirty="0" err="1">
                  <a:latin typeface="Cambria" panose="02040503050406030204" pitchFamily="18" charset="0"/>
                  <a:ea typeface="Cambria" panose="02040503050406030204" pitchFamily="18" charset="0"/>
                </a:rPr>
                <a:t>Đoạn</a:t>
              </a:r>
              <a:r>
                <a:rPr lang="en-US" sz="2800" b="1" dirty="0">
                  <a:latin typeface="Cambria" panose="02040503050406030204" pitchFamily="18" charset="0"/>
                  <a:ea typeface="Cambria" panose="02040503050406030204" pitchFamily="18" charset="0"/>
                </a:rPr>
                <a:t> 3: </a:t>
              </a:r>
              <a:r>
                <a:rPr lang="en-US" sz="2800" b="1" dirty="0" err="1">
                  <a:latin typeface="Cambria" panose="02040503050406030204" pitchFamily="18" charset="0"/>
                  <a:ea typeface="Cambria" panose="02040503050406030204" pitchFamily="18" charset="0"/>
                </a:rPr>
                <a:t>tiếp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đến</a:t>
              </a:r>
              <a:r>
                <a:rPr lang="en-US" sz="2800" b="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tận</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đồng</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sâu</a:t>
              </a:r>
              <a:r>
                <a:rPr lang="en-US" sz="2800" b="1" i="1" dirty="0">
                  <a:latin typeface="Cambria" panose="02040503050406030204" pitchFamily="18" charset="0"/>
                  <a:ea typeface="Cambria" panose="02040503050406030204" pitchFamily="18" charset="0"/>
                </a:rPr>
                <a:t>.</a:t>
              </a:r>
              <a:endParaRPr lang="vi-VN" sz="2800" b="1" i="1" dirty="0">
                <a:effectLst/>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B6637111-EC22-6642-D3C8-A6786322F643}"/>
              </a:ext>
            </a:extLst>
          </p:cNvPr>
          <p:cNvGrpSpPr/>
          <p:nvPr/>
        </p:nvGrpSpPr>
        <p:grpSpPr>
          <a:xfrm>
            <a:off x="8416375" y="3812343"/>
            <a:ext cx="3503497" cy="2969457"/>
            <a:chOff x="8216068" y="2280841"/>
            <a:chExt cx="3503497" cy="2969457"/>
          </a:xfrm>
        </p:grpSpPr>
        <p:pic>
          <p:nvPicPr>
            <p:cNvPr id="17" name="图片 6">
              <a:extLst>
                <a:ext uri="{FF2B5EF4-FFF2-40B4-BE49-F238E27FC236}">
                  <a16:creationId xmlns:a16="http://schemas.microsoft.com/office/drawing/2014/main" id="{4039CC60-9C7D-A72D-3B42-9D7E6C2138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6068" y="2280841"/>
              <a:ext cx="3503497" cy="2969457"/>
            </a:xfrm>
            <a:prstGeom prst="rect">
              <a:avLst/>
            </a:prstGeom>
          </p:spPr>
        </p:pic>
        <p:sp>
          <p:nvSpPr>
            <p:cNvPr id="18" name="TextBox 17">
              <a:extLst>
                <a:ext uri="{FF2B5EF4-FFF2-40B4-BE49-F238E27FC236}">
                  <a16:creationId xmlns:a16="http://schemas.microsoft.com/office/drawing/2014/main" id="{0225D3AB-C876-9CFB-4433-A28CA6780169}"/>
                </a:ext>
              </a:extLst>
            </p:cNvPr>
            <p:cNvSpPr txBox="1"/>
            <p:nvPr/>
          </p:nvSpPr>
          <p:spPr>
            <a:xfrm>
              <a:off x="8603543" y="3563398"/>
              <a:ext cx="2941906" cy="658706"/>
            </a:xfrm>
            <a:prstGeom prst="rect">
              <a:avLst/>
            </a:prstGeom>
            <a:noFill/>
          </p:spPr>
          <p:txBody>
            <a:bodyPr wrap="square">
              <a:spAutoFit/>
            </a:bodyPr>
            <a:lstStyle/>
            <a:p>
              <a:pPr algn="just">
                <a:lnSpc>
                  <a:spcPct val="150000"/>
                </a:lnSpc>
              </a:pPr>
              <a:r>
                <a:rPr lang="en-US" sz="2800" b="1" dirty="0" err="1">
                  <a:latin typeface="Cambria" panose="02040503050406030204" pitchFamily="18" charset="0"/>
                  <a:ea typeface="Cambria" panose="02040503050406030204" pitchFamily="18" charset="0"/>
                </a:rPr>
                <a:t>Đoạn</a:t>
              </a:r>
              <a:r>
                <a:rPr lang="en-US" sz="2800" b="1" dirty="0">
                  <a:latin typeface="Cambria" panose="02040503050406030204" pitchFamily="18" charset="0"/>
                  <a:ea typeface="Cambria" panose="02040503050406030204" pitchFamily="18" charset="0"/>
                </a:rPr>
                <a:t> 4: </a:t>
              </a:r>
              <a:r>
                <a:rPr lang="en-US" sz="2800" b="1" dirty="0" err="1">
                  <a:latin typeface="Cambria" panose="02040503050406030204" pitchFamily="18" charset="0"/>
                  <a:ea typeface="Cambria" panose="02040503050406030204" pitchFamily="18" charset="0"/>
                </a:rPr>
                <a:t>còn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lại</a:t>
              </a:r>
              <a:endParaRPr lang="vi-VN" sz="2800" b="1" i="1" dirty="0">
                <a:effectLst/>
                <a:latin typeface="Cambria" panose="02040503050406030204" pitchFamily="18" charset="0"/>
                <a:ea typeface="Cambria" panose="02040503050406030204" pitchFamily="18" charset="0"/>
              </a:endParaRPr>
            </a:p>
          </p:txBody>
        </p:sp>
      </p:grpSp>
      <p:sp>
        <p:nvSpPr>
          <p:cNvPr id="20" name="任意多边形: 形状 22">
            <a:extLst>
              <a:ext uri="{FF2B5EF4-FFF2-40B4-BE49-F238E27FC236}">
                <a16:creationId xmlns:a16="http://schemas.microsoft.com/office/drawing/2014/main" id="{40A092CC-4C44-E01F-7F6E-A91640223358}"/>
              </a:ext>
            </a:extLst>
          </p:cNvPr>
          <p:cNvSpPr/>
          <p:nvPr/>
        </p:nvSpPr>
        <p:spPr>
          <a:xfrm>
            <a:off x="6742756" y="4001772"/>
            <a:ext cx="699247" cy="551351"/>
          </a:xfrm>
          <a:custGeom>
            <a:avLst/>
            <a:gdLst>
              <a:gd name="connsiteX0" fmla="*/ 0 w 699247"/>
              <a:gd name="connsiteY0" fmla="*/ 551351 h 551351"/>
              <a:gd name="connsiteX1" fmla="*/ 147918 w 699247"/>
              <a:gd name="connsiteY1" fmla="*/ 511010 h 551351"/>
              <a:gd name="connsiteX2" fmla="*/ 309282 w 699247"/>
              <a:gd name="connsiteY2" fmla="*/ 363092 h 551351"/>
              <a:gd name="connsiteX3" fmla="*/ 363071 w 699247"/>
              <a:gd name="connsiteY3" fmla="*/ 282410 h 551351"/>
              <a:gd name="connsiteX4" fmla="*/ 470647 w 699247"/>
              <a:gd name="connsiteY4" fmla="*/ 188280 h 551351"/>
              <a:gd name="connsiteX5" fmla="*/ 497541 w 699247"/>
              <a:gd name="connsiteY5" fmla="*/ 147939 h 551351"/>
              <a:gd name="connsiteX6" fmla="*/ 578224 w 699247"/>
              <a:gd name="connsiteY6" fmla="*/ 94151 h 551351"/>
              <a:gd name="connsiteX7" fmla="*/ 618565 w 699247"/>
              <a:gd name="connsiteY7" fmla="*/ 67257 h 551351"/>
              <a:gd name="connsiteX8" fmla="*/ 699247 w 699247"/>
              <a:gd name="connsiteY8" fmla="*/ 21 h 55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247" h="551351">
                <a:moveTo>
                  <a:pt x="0" y="551351"/>
                </a:moveTo>
                <a:cubicBezTo>
                  <a:pt x="60497" y="542709"/>
                  <a:pt x="99602" y="547247"/>
                  <a:pt x="147918" y="511010"/>
                </a:cubicBezTo>
                <a:cubicBezTo>
                  <a:pt x="160715" y="501412"/>
                  <a:pt x="282393" y="396703"/>
                  <a:pt x="309282" y="363092"/>
                </a:cubicBezTo>
                <a:cubicBezTo>
                  <a:pt x="329474" y="337852"/>
                  <a:pt x="340216" y="305266"/>
                  <a:pt x="363071" y="282410"/>
                </a:cubicBezTo>
                <a:cubicBezTo>
                  <a:pt x="441734" y="203746"/>
                  <a:pt x="403934" y="232755"/>
                  <a:pt x="470647" y="188280"/>
                </a:cubicBezTo>
                <a:cubicBezTo>
                  <a:pt x="479612" y="174833"/>
                  <a:pt x="485378" y="158581"/>
                  <a:pt x="497541" y="147939"/>
                </a:cubicBezTo>
                <a:cubicBezTo>
                  <a:pt x="521867" y="126654"/>
                  <a:pt x="551330" y="112080"/>
                  <a:pt x="578224" y="94151"/>
                </a:cubicBezTo>
                <a:cubicBezTo>
                  <a:pt x="591671" y="85186"/>
                  <a:pt x="607137" y="78685"/>
                  <a:pt x="618565" y="67257"/>
                </a:cubicBezTo>
                <a:cubicBezTo>
                  <a:pt x="688969" y="-3149"/>
                  <a:pt x="654105" y="21"/>
                  <a:pt x="699247" y="21"/>
                </a:cubicBezTo>
              </a:path>
            </a:pathLst>
          </a:custGeom>
          <a:noFill/>
          <a:ln w="57150">
            <a:solidFill>
              <a:srgbClr val="677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1" name="任意多边形: 形状 22">
            <a:extLst>
              <a:ext uri="{FF2B5EF4-FFF2-40B4-BE49-F238E27FC236}">
                <a16:creationId xmlns:a16="http://schemas.microsoft.com/office/drawing/2014/main" id="{402CF43E-03B0-1014-EDA4-1EE48BCD9DFF}"/>
              </a:ext>
            </a:extLst>
          </p:cNvPr>
          <p:cNvSpPr/>
          <p:nvPr/>
        </p:nvSpPr>
        <p:spPr>
          <a:xfrm rot="4826060">
            <a:off x="2718047" y="4001770"/>
            <a:ext cx="699247" cy="551351"/>
          </a:xfrm>
          <a:custGeom>
            <a:avLst/>
            <a:gdLst>
              <a:gd name="connsiteX0" fmla="*/ 0 w 699247"/>
              <a:gd name="connsiteY0" fmla="*/ 551351 h 551351"/>
              <a:gd name="connsiteX1" fmla="*/ 147918 w 699247"/>
              <a:gd name="connsiteY1" fmla="*/ 511010 h 551351"/>
              <a:gd name="connsiteX2" fmla="*/ 309282 w 699247"/>
              <a:gd name="connsiteY2" fmla="*/ 363092 h 551351"/>
              <a:gd name="connsiteX3" fmla="*/ 363071 w 699247"/>
              <a:gd name="connsiteY3" fmla="*/ 282410 h 551351"/>
              <a:gd name="connsiteX4" fmla="*/ 470647 w 699247"/>
              <a:gd name="connsiteY4" fmla="*/ 188280 h 551351"/>
              <a:gd name="connsiteX5" fmla="*/ 497541 w 699247"/>
              <a:gd name="connsiteY5" fmla="*/ 147939 h 551351"/>
              <a:gd name="connsiteX6" fmla="*/ 578224 w 699247"/>
              <a:gd name="connsiteY6" fmla="*/ 94151 h 551351"/>
              <a:gd name="connsiteX7" fmla="*/ 618565 w 699247"/>
              <a:gd name="connsiteY7" fmla="*/ 67257 h 551351"/>
              <a:gd name="connsiteX8" fmla="*/ 699247 w 699247"/>
              <a:gd name="connsiteY8" fmla="*/ 21 h 55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247" h="551351">
                <a:moveTo>
                  <a:pt x="0" y="551351"/>
                </a:moveTo>
                <a:cubicBezTo>
                  <a:pt x="60497" y="542709"/>
                  <a:pt x="99602" y="547247"/>
                  <a:pt x="147918" y="511010"/>
                </a:cubicBezTo>
                <a:cubicBezTo>
                  <a:pt x="160715" y="501412"/>
                  <a:pt x="282393" y="396703"/>
                  <a:pt x="309282" y="363092"/>
                </a:cubicBezTo>
                <a:cubicBezTo>
                  <a:pt x="329474" y="337852"/>
                  <a:pt x="340216" y="305266"/>
                  <a:pt x="363071" y="282410"/>
                </a:cubicBezTo>
                <a:cubicBezTo>
                  <a:pt x="441734" y="203746"/>
                  <a:pt x="403934" y="232755"/>
                  <a:pt x="470647" y="188280"/>
                </a:cubicBezTo>
                <a:cubicBezTo>
                  <a:pt x="479612" y="174833"/>
                  <a:pt x="485378" y="158581"/>
                  <a:pt x="497541" y="147939"/>
                </a:cubicBezTo>
                <a:cubicBezTo>
                  <a:pt x="521867" y="126654"/>
                  <a:pt x="551330" y="112080"/>
                  <a:pt x="578224" y="94151"/>
                </a:cubicBezTo>
                <a:cubicBezTo>
                  <a:pt x="591671" y="85186"/>
                  <a:pt x="607137" y="78685"/>
                  <a:pt x="618565" y="67257"/>
                </a:cubicBezTo>
                <a:cubicBezTo>
                  <a:pt x="688969" y="-3149"/>
                  <a:pt x="654105" y="21"/>
                  <a:pt x="699247" y="21"/>
                </a:cubicBezTo>
              </a:path>
            </a:pathLst>
          </a:custGeom>
          <a:noFill/>
          <a:ln w="57150">
            <a:solidFill>
              <a:srgbClr val="677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2" name="任意多边形: 形状 22">
            <a:extLst>
              <a:ext uri="{FF2B5EF4-FFF2-40B4-BE49-F238E27FC236}">
                <a16:creationId xmlns:a16="http://schemas.microsoft.com/office/drawing/2014/main" id="{27D4F5BF-D70B-8115-6C9F-7D46034BA394}"/>
              </a:ext>
            </a:extLst>
          </p:cNvPr>
          <p:cNvSpPr/>
          <p:nvPr/>
        </p:nvSpPr>
        <p:spPr>
          <a:xfrm rot="15419057">
            <a:off x="9658288" y="3276527"/>
            <a:ext cx="699247" cy="551351"/>
          </a:xfrm>
          <a:custGeom>
            <a:avLst/>
            <a:gdLst>
              <a:gd name="connsiteX0" fmla="*/ 0 w 699247"/>
              <a:gd name="connsiteY0" fmla="*/ 551351 h 551351"/>
              <a:gd name="connsiteX1" fmla="*/ 147918 w 699247"/>
              <a:gd name="connsiteY1" fmla="*/ 511010 h 551351"/>
              <a:gd name="connsiteX2" fmla="*/ 309282 w 699247"/>
              <a:gd name="connsiteY2" fmla="*/ 363092 h 551351"/>
              <a:gd name="connsiteX3" fmla="*/ 363071 w 699247"/>
              <a:gd name="connsiteY3" fmla="*/ 282410 h 551351"/>
              <a:gd name="connsiteX4" fmla="*/ 470647 w 699247"/>
              <a:gd name="connsiteY4" fmla="*/ 188280 h 551351"/>
              <a:gd name="connsiteX5" fmla="*/ 497541 w 699247"/>
              <a:gd name="connsiteY5" fmla="*/ 147939 h 551351"/>
              <a:gd name="connsiteX6" fmla="*/ 578224 w 699247"/>
              <a:gd name="connsiteY6" fmla="*/ 94151 h 551351"/>
              <a:gd name="connsiteX7" fmla="*/ 618565 w 699247"/>
              <a:gd name="connsiteY7" fmla="*/ 67257 h 551351"/>
              <a:gd name="connsiteX8" fmla="*/ 699247 w 699247"/>
              <a:gd name="connsiteY8" fmla="*/ 21 h 55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247" h="551351">
                <a:moveTo>
                  <a:pt x="0" y="551351"/>
                </a:moveTo>
                <a:cubicBezTo>
                  <a:pt x="60497" y="542709"/>
                  <a:pt x="99602" y="547247"/>
                  <a:pt x="147918" y="511010"/>
                </a:cubicBezTo>
                <a:cubicBezTo>
                  <a:pt x="160715" y="501412"/>
                  <a:pt x="282393" y="396703"/>
                  <a:pt x="309282" y="363092"/>
                </a:cubicBezTo>
                <a:cubicBezTo>
                  <a:pt x="329474" y="337852"/>
                  <a:pt x="340216" y="305266"/>
                  <a:pt x="363071" y="282410"/>
                </a:cubicBezTo>
                <a:cubicBezTo>
                  <a:pt x="441734" y="203746"/>
                  <a:pt x="403934" y="232755"/>
                  <a:pt x="470647" y="188280"/>
                </a:cubicBezTo>
                <a:cubicBezTo>
                  <a:pt x="479612" y="174833"/>
                  <a:pt x="485378" y="158581"/>
                  <a:pt x="497541" y="147939"/>
                </a:cubicBezTo>
                <a:cubicBezTo>
                  <a:pt x="521867" y="126654"/>
                  <a:pt x="551330" y="112080"/>
                  <a:pt x="578224" y="94151"/>
                </a:cubicBezTo>
                <a:cubicBezTo>
                  <a:pt x="591671" y="85186"/>
                  <a:pt x="607137" y="78685"/>
                  <a:pt x="618565" y="67257"/>
                </a:cubicBezTo>
                <a:cubicBezTo>
                  <a:pt x="688969" y="-3149"/>
                  <a:pt x="654105" y="21"/>
                  <a:pt x="699247" y="21"/>
                </a:cubicBezTo>
              </a:path>
            </a:pathLst>
          </a:custGeom>
          <a:noFill/>
          <a:ln w="57150">
            <a:solidFill>
              <a:srgbClr val="677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27" name="Picture 26">
            <a:extLst>
              <a:ext uri="{FF2B5EF4-FFF2-40B4-BE49-F238E27FC236}">
                <a16:creationId xmlns:a16="http://schemas.microsoft.com/office/drawing/2014/main" id="{4233EB49-7EA9-A29C-B617-03C38ECDBAEE}"/>
              </a:ext>
            </a:extLst>
          </p:cNvPr>
          <p:cNvPicPr>
            <a:picLocks noChangeAspect="1"/>
          </p:cNvPicPr>
          <p:nvPr/>
        </p:nvPicPr>
        <p:blipFill>
          <a:blip r:embed="rId4"/>
          <a:stretch>
            <a:fillRect/>
          </a:stretch>
        </p:blipFill>
        <p:spPr>
          <a:xfrm>
            <a:off x="1570210" y="-76856"/>
            <a:ext cx="8785037" cy="1717926"/>
          </a:xfrm>
          <a:prstGeom prst="rect">
            <a:avLst/>
          </a:prstGeom>
        </p:spPr>
      </p:pic>
    </p:spTree>
    <p:extLst>
      <p:ext uri="{BB962C8B-B14F-4D97-AF65-F5344CB8AC3E}">
        <p14:creationId xmlns:p14="http://schemas.microsoft.com/office/powerpoint/2010/main" val="32201459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par>
                                <p:cTn id="27" presetID="14" presetClass="entr" presetSubtype="1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wesome Teachers Meeting by Slidesgo">
  <a:themeElements>
    <a:clrScheme name="Simple Light">
      <a:dk1>
        <a:srgbClr val="513632"/>
      </a:dk1>
      <a:lt1>
        <a:srgbClr val="FFB64C"/>
      </a:lt1>
      <a:dk2>
        <a:srgbClr val="FFFFFF"/>
      </a:dk2>
      <a:lt2>
        <a:srgbClr val="FFC51C"/>
      </a:lt2>
      <a:accent1>
        <a:srgbClr val="FCF2BA"/>
      </a:accent1>
      <a:accent2>
        <a:srgbClr val="422B24"/>
      </a:accent2>
      <a:accent3>
        <a:srgbClr val="78909C"/>
      </a:accent3>
      <a:accent4>
        <a:srgbClr val="FFC18A"/>
      </a:accent4>
      <a:accent5>
        <a:srgbClr val="FF6374"/>
      </a:accent5>
      <a:accent6>
        <a:srgbClr val="D63E3D"/>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1638</Words>
  <Application>Microsoft Office PowerPoint</Application>
  <PresentationFormat>Widescreen</PresentationFormat>
  <Paragraphs>61</Paragraphs>
  <Slides>18</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SVN-Newton</vt:lpstr>
      <vt:lpstr>Cambria</vt:lpstr>
      <vt:lpstr>Arial</vt:lpstr>
      <vt:lpstr>Times New Roman</vt:lpstr>
      <vt:lpstr>字魂59号-创粗黑</vt:lpstr>
      <vt:lpstr>M PLUS Rounded 1c</vt:lpstr>
      <vt:lpstr>Calibri</vt:lpstr>
      <vt:lpstr>Fredoka One</vt:lpstr>
      <vt:lpstr>SVN-Dancing Script</vt:lpstr>
      <vt:lpstr>#9Slide07 HoneyCream</vt:lpstr>
      <vt:lpstr>Calibri Light</vt:lpstr>
      <vt:lpstr>UTM Avo</vt:lpstr>
      <vt:lpstr>Office Theme</vt:lpstr>
      <vt:lpstr>1_Awesome Teachers Meeting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Hanh Ngo</dc:creator>
  <cp:lastModifiedBy>SingPC</cp:lastModifiedBy>
  <cp:revision>11</cp:revision>
  <dcterms:created xsi:type="dcterms:W3CDTF">2022-12-26T14:07:09Z</dcterms:created>
  <dcterms:modified xsi:type="dcterms:W3CDTF">2024-04-05T11:14:05Z</dcterms:modified>
</cp:coreProperties>
</file>