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
  </p:notesMasterIdLst>
  <p:sldIdLst>
    <p:sldId id="311" r:id="rId2"/>
    <p:sldId id="295" r:id="rId3"/>
    <p:sldId id="313" r:id="rId4"/>
    <p:sldId id="314" r:id="rId5"/>
    <p:sldId id="261" r:id="rId6"/>
  </p:sldIdLst>
  <p:sldSz cx="12192000" cy="6858000"/>
  <p:notesSz cx="6858000" cy="9144000"/>
  <p:embeddedFontLst>
    <p:embeddedFont>
      <p:font typeface="Cambria" panose="02040503050406030204" pitchFamily="18" charset="0"/>
      <p:regular r:id="rId8"/>
      <p:bold r:id="rId9"/>
      <p:italic r:id="rId10"/>
      <p:boldItalic r:id="rId11"/>
    </p:embeddedFont>
    <p:embeddedFont>
      <p:font typeface="UTM Isadora" panose="02040603050506020204" pitchFamily="18" charset="0"/>
      <p:regular r:id="rId12"/>
      <p:bold r:id="rId1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5880"/>
    <a:srgbClr val="BFEAED"/>
    <a:srgbClr val="DB778F"/>
    <a:srgbClr val="D3788A"/>
    <a:srgbClr val="FEEADF"/>
    <a:srgbClr val="78B9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36430-9BAB-4B27-BD26-9A0F52CA448C}" v="1084" dt="2023-02-09T10:02:08.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2" autoAdjust="0"/>
    <p:restoredTop sz="94660"/>
  </p:normalViewPr>
  <p:slideViewPr>
    <p:cSldViewPr snapToGrid="0">
      <p:cViewPr varScale="1">
        <p:scale>
          <a:sx n="82" d="100"/>
          <a:sy n="82" d="100"/>
        </p:scale>
        <p:origin x="1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24CC5-C5DA-4869-8B6E-A1F277749459}" type="datetimeFigureOut">
              <a:rPr lang="vi-VN" smtClean="0"/>
              <a:t>05/04/2024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EAA6A-2753-4B6B-A9BA-D9685EA4829F}" type="slidenum">
              <a:rPr lang="vi-VN" smtClean="0"/>
              <a:t>‹#›</a:t>
            </a:fld>
            <a:endParaRPr lang="vi-VN"/>
          </a:p>
        </p:txBody>
      </p:sp>
    </p:spTree>
    <p:extLst>
      <p:ext uri="{BB962C8B-B14F-4D97-AF65-F5344CB8AC3E}">
        <p14:creationId xmlns:p14="http://schemas.microsoft.com/office/powerpoint/2010/main" val="291037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415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3">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4">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4">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5">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167562992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a:extLst>
              <a:ext uri="{28A0092B-C50C-407E-A947-70E740481C1C}">
                <a14:useLocalDpi xmlns:a14="http://schemas.microsoft.com/office/drawing/2010/main" val="0"/>
              </a:ext>
            </a:extLst>
          </a:blip>
          <a:srcRect r="357" b="202"/>
          <a:stretch>
            <a:fillRect/>
          </a:stretch>
        </p:blipFill>
        <p:spPr>
          <a:xfrm>
            <a:off x="-250371" y="119743"/>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a:extLst>
              <a:ext uri="{28A0092B-C50C-407E-A947-70E740481C1C}">
                <a14:useLocalDpi xmlns:a14="http://schemas.microsoft.com/office/drawing/2010/main" val="0"/>
              </a:ext>
            </a:extLst>
          </a:blip>
          <a:srcRect l="60119" r="357"/>
          <a:stretch/>
        </p:blipFill>
        <p:spPr>
          <a:xfrm>
            <a:off x="7373256" y="645"/>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5" name="图片 4" descr="图片包含 室内, 桌子, 小, 蛋糕&#10;&#10;描述已自动生成">
            <a:extLst>
              <a:ext uri="{FF2B5EF4-FFF2-40B4-BE49-F238E27FC236}">
                <a16:creationId xmlns:a16="http://schemas.microsoft.com/office/drawing/2014/main" id="{5940B78B-073E-D51E-2CAC-C1B1BCD3EBA7}"/>
              </a:ext>
            </a:extLst>
          </p:cNvPr>
          <p:cNvPicPr>
            <a:picLocks noChangeAspect="1"/>
          </p:cNvPicPr>
          <p:nvPr/>
        </p:nvPicPr>
        <p:blipFill rotWithShape="1">
          <a:blip r:embed="rId5">
            <a:extLst>
              <a:ext uri="{28A0092B-C50C-407E-A947-70E740481C1C}">
                <a14:useLocalDpi xmlns:a14="http://schemas.microsoft.com/office/drawing/2010/main" val="0"/>
              </a:ext>
            </a:extLst>
          </a:blip>
          <a:srcRect l="17619" t="24971" r="16786"/>
          <a:stretch/>
        </p:blipFill>
        <p:spPr>
          <a:xfrm flipH="1">
            <a:off x="1478646" y="2824019"/>
            <a:ext cx="6270169" cy="4033820"/>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sp>
        <p:nvSpPr>
          <p:cNvPr id="9" name="TextBox 8">
            <a:extLst>
              <a:ext uri="{FF2B5EF4-FFF2-40B4-BE49-F238E27FC236}">
                <a16:creationId xmlns:a16="http://schemas.microsoft.com/office/drawing/2014/main" id="{29FD90CE-3825-7E74-CBD2-EDDBB74E0AEF}"/>
              </a:ext>
            </a:extLst>
          </p:cNvPr>
          <p:cNvSpPr txBox="1"/>
          <p:nvPr/>
        </p:nvSpPr>
        <p:spPr>
          <a:xfrm>
            <a:off x="8403771" y="7315145"/>
            <a:ext cx="11234058" cy="2554545"/>
          </a:xfrm>
          <a:prstGeom prst="rect">
            <a:avLst/>
          </a:prstGeom>
          <a:noFill/>
        </p:spPr>
        <p:txBody>
          <a:bodyPr wrap="square" rtlCol="0">
            <a:spAutoFit/>
          </a:bodyPr>
          <a:lstStyle/>
          <a:p>
            <a:r>
              <a:rPr lang="en-US" sz="8000" b="1" dirty="0" err="1">
                <a:ln w="381000">
                  <a:solidFill>
                    <a:schemeClr val="bg1"/>
                  </a:solidFill>
                </a:ln>
                <a:effectLst>
                  <a:glow rad="76200">
                    <a:srgbClr val="DB778F"/>
                  </a:glow>
                </a:effectLst>
                <a:latin typeface="UTM Isadora" panose="02040603050506020204" pitchFamily="18" charset="0"/>
              </a:rPr>
              <a:t>Viết</a:t>
            </a:r>
            <a:r>
              <a:rPr lang="en-US" sz="8000" b="1" dirty="0">
                <a:ln w="381000">
                  <a:solidFill>
                    <a:schemeClr val="bg1"/>
                  </a:solidFill>
                </a:ln>
                <a:effectLst>
                  <a:glow rad="76200">
                    <a:srgbClr val="DB778F"/>
                  </a:glow>
                </a:effectLst>
                <a:latin typeface="UTM Isadora" panose="02040603050506020204" pitchFamily="18" charset="0"/>
              </a:rPr>
              <a:t> </a:t>
            </a:r>
            <a:r>
              <a:rPr lang="en-US" sz="8000" b="1" dirty="0" err="1">
                <a:ln w="381000">
                  <a:solidFill>
                    <a:schemeClr val="bg1"/>
                  </a:solidFill>
                </a:ln>
                <a:effectLst>
                  <a:glow rad="76200">
                    <a:srgbClr val="DB778F"/>
                  </a:glow>
                </a:effectLst>
                <a:latin typeface="UTM Isadora" panose="02040603050506020204" pitchFamily="18" charset="0"/>
              </a:rPr>
              <a:t>đoạn</a:t>
            </a:r>
            <a:r>
              <a:rPr lang="en-US" sz="8000" b="1" dirty="0">
                <a:ln w="381000">
                  <a:solidFill>
                    <a:schemeClr val="bg1"/>
                  </a:solidFill>
                </a:ln>
                <a:effectLst>
                  <a:glow rad="76200">
                    <a:srgbClr val="DB778F"/>
                  </a:glow>
                </a:effectLst>
                <a:latin typeface="UTM Isadora" panose="02040603050506020204" pitchFamily="18" charset="0"/>
              </a:rPr>
              <a:t> </a:t>
            </a:r>
            <a:r>
              <a:rPr lang="en-US" sz="8000" b="1" dirty="0" err="1">
                <a:ln w="381000">
                  <a:solidFill>
                    <a:schemeClr val="bg1"/>
                  </a:solidFill>
                </a:ln>
                <a:effectLst>
                  <a:glow rad="76200">
                    <a:srgbClr val="DB778F"/>
                  </a:glow>
                </a:effectLst>
                <a:latin typeface="UTM Isadora" panose="02040603050506020204" pitchFamily="18" charset="0"/>
              </a:rPr>
              <a:t>văn</a:t>
            </a:r>
            <a:r>
              <a:rPr lang="en-US" sz="8000" b="1" dirty="0">
                <a:ln w="381000">
                  <a:solidFill>
                    <a:schemeClr val="bg1"/>
                  </a:solidFill>
                </a:ln>
                <a:effectLst>
                  <a:glow rad="76200">
                    <a:srgbClr val="DB778F"/>
                  </a:glow>
                </a:effectLst>
                <a:latin typeface="UTM Isadora" panose="02040603050506020204" pitchFamily="18" charset="0"/>
              </a:rPr>
              <a:t> </a:t>
            </a:r>
            <a:r>
              <a:rPr lang="en-US" sz="8000" b="1" dirty="0" err="1">
                <a:ln w="381000">
                  <a:solidFill>
                    <a:schemeClr val="bg1"/>
                  </a:solidFill>
                </a:ln>
                <a:effectLst>
                  <a:glow rad="76200">
                    <a:srgbClr val="DB778F"/>
                  </a:glow>
                </a:effectLst>
                <a:latin typeface="UTM Isadora" panose="02040603050506020204" pitchFamily="18" charset="0"/>
              </a:rPr>
              <a:t>kể</a:t>
            </a:r>
            <a:r>
              <a:rPr lang="en-US" sz="8000" b="1" dirty="0">
                <a:ln w="381000">
                  <a:solidFill>
                    <a:schemeClr val="bg1"/>
                  </a:solidFill>
                </a:ln>
                <a:effectLst>
                  <a:glow rad="76200">
                    <a:srgbClr val="DB778F"/>
                  </a:glow>
                </a:effectLst>
                <a:latin typeface="UTM Isadora" panose="02040603050506020204" pitchFamily="18" charset="0"/>
              </a:rPr>
              <a:t> </a:t>
            </a:r>
            <a:r>
              <a:rPr lang="en-US" sz="8000" b="1" dirty="0" err="1">
                <a:ln w="381000">
                  <a:solidFill>
                    <a:schemeClr val="bg1"/>
                  </a:solidFill>
                </a:ln>
                <a:effectLst>
                  <a:glow rad="76200">
                    <a:srgbClr val="DB778F"/>
                  </a:glow>
                </a:effectLst>
                <a:latin typeface="UTM Isadora" panose="02040603050506020204" pitchFamily="18" charset="0"/>
              </a:rPr>
              <a:t>về</a:t>
            </a:r>
            <a:r>
              <a:rPr lang="en-US" sz="8000" b="1" dirty="0">
                <a:ln w="381000">
                  <a:solidFill>
                    <a:schemeClr val="bg1"/>
                  </a:solidFill>
                </a:ln>
                <a:effectLst>
                  <a:glow rad="76200">
                    <a:srgbClr val="DB778F"/>
                  </a:glow>
                </a:effectLst>
                <a:latin typeface="UTM Isadora" panose="02040603050506020204" pitchFamily="18" charset="0"/>
              </a:rPr>
              <a:t> </a:t>
            </a:r>
          </a:p>
          <a:p>
            <a:pPr algn="ctr"/>
            <a:r>
              <a:rPr lang="en-US" sz="8000" b="1" dirty="0" err="1">
                <a:ln w="381000">
                  <a:solidFill>
                    <a:schemeClr val="bg1"/>
                  </a:solidFill>
                </a:ln>
                <a:effectLst>
                  <a:glow rad="76200">
                    <a:srgbClr val="DB778F"/>
                  </a:glow>
                </a:effectLst>
                <a:latin typeface="UTM Isadora" panose="02040603050506020204" pitchFamily="18" charset="0"/>
              </a:rPr>
              <a:t>hoạt</a:t>
            </a:r>
            <a:r>
              <a:rPr lang="en-US" sz="8000" b="1" dirty="0">
                <a:ln w="381000">
                  <a:solidFill>
                    <a:schemeClr val="bg1"/>
                  </a:solidFill>
                </a:ln>
                <a:effectLst>
                  <a:glow rad="76200">
                    <a:srgbClr val="DB778F"/>
                  </a:glow>
                </a:effectLst>
                <a:latin typeface="UTM Isadora" panose="02040603050506020204" pitchFamily="18" charset="0"/>
              </a:rPr>
              <a:t> </a:t>
            </a:r>
            <a:r>
              <a:rPr lang="en-US" sz="8000" b="1" dirty="0" err="1">
                <a:ln w="381000">
                  <a:solidFill>
                    <a:schemeClr val="bg1"/>
                  </a:solidFill>
                </a:ln>
                <a:effectLst>
                  <a:glow rad="76200">
                    <a:srgbClr val="DB778F"/>
                  </a:glow>
                </a:effectLst>
                <a:latin typeface="UTM Isadora" panose="02040603050506020204" pitchFamily="18" charset="0"/>
              </a:rPr>
              <a:t>động</a:t>
            </a:r>
            <a:r>
              <a:rPr lang="en-US" sz="8000" b="1" dirty="0">
                <a:ln w="381000">
                  <a:solidFill>
                    <a:schemeClr val="bg1"/>
                  </a:solidFill>
                </a:ln>
                <a:effectLst>
                  <a:glow rad="76200">
                    <a:srgbClr val="DB778F"/>
                  </a:glow>
                </a:effectLst>
                <a:latin typeface="UTM Isadora" panose="02040603050506020204" pitchFamily="18" charset="0"/>
              </a:rPr>
              <a:t> con </a:t>
            </a:r>
            <a:r>
              <a:rPr lang="en-US" sz="8000" b="1" dirty="0" err="1">
                <a:ln w="381000">
                  <a:solidFill>
                    <a:schemeClr val="bg1"/>
                  </a:solidFill>
                </a:ln>
                <a:effectLst>
                  <a:glow rad="76200">
                    <a:srgbClr val="DB778F"/>
                  </a:glow>
                </a:effectLst>
                <a:latin typeface="UTM Isadora" panose="02040603050506020204" pitchFamily="18" charset="0"/>
              </a:rPr>
              <a:t>vật</a:t>
            </a:r>
            <a:endParaRPr lang="vi-VN" sz="8000" b="1" dirty="0">
              <a:ln w="381000">
                <a:solidFill>
                  <a:schemeClr val="bg1"/>
                </a:solidFill>
              </a:ln>
              <a:effectLst>
                <a:glow rad="76200">
                  <a:srgbClr val="DB778F"/>
                </a:glow>
              </a:effectLst>
            </a:endParaRPr>
          </a:p>
        </p:txBody>
      </p:sp>
      <p:sp>
        <p:nvSpPr>
          <p:cNvPr id="7" name="TextBox 6">
            <a:extLst>
              <a:ext uri="{FF2B5EF4-FFF2-40B4-BE49-F238E27FC236}">
                <a16:creationId xmlns:a16="http://schemas.microsoft.com/office/drawing/2014/main" id="{4063CAD8-97E4-3FA7-5F06-52A4DCDC5A08}"/>
              </a:ext>
            </a:extLst>
          </p:cNvPr>
          <p:cNvSpPr txBox="1"/>
          <p:nvPr/>
        </p:nvSpPr>
        <p:spPr>
          <a:xfrm>
            <a:off x="8403771" y="7315144"/>
            <a:ext cx="11234058" cy="2554545"/>
          </a:xfrm>
          <a:prstGeom prst="rect">
            <a:avLst/>
          </a:prstGeom>
          <a:noFill/>
          <a:ln>
            <a:noFill/>
          </a:ln>
        </p:spPr>
        <p:txBody>
          <a:bodyPr wrap="square" rtlCol="0">
            <a:spAutoFit/>
          </a:bodyPr>
          <a:lstStyle/>
          <a:p>
            <a:r>
              <a:rPr lang="en-US" sz="8000" b="1" dirty="0" err="1">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Viết</a:t>
            </a:r>
            <a:r>
              <a:rPr lang="en-US" sz="8000" b="1" dirty="0">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 </a:t>
            </a:r>
            <a:r>
              <a:rPr lang="en-US" sz="8000" b="1" dirty="0" err="1">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đoạn</a:t>
            </a:r>
            <a:r>
              <a:rPr lang="en-US" sz="8000" b="1" dirty="0">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 </a:t>
            </a:r>
            <a:r>
              <a:rPr lang="en-US" sz="8000" b="1" dirty="0" err="1">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văn</a:t>
            </a:r>
            <a:r>
              <a:rPr lang="en-US" sz="8000" b="1" dirty="0">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 </a:t>
            </a:r>
            <a:r>
              <a:rPr lang="en-US" sz="8000" b="1" dirty="0" err="1">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kể</a:t>
            </a:r>
            <a:r>
              <a:rPr lang="en-US" sz="8000" b="1" dirty="0">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 </a:t>
            </a:r>
            <a:r>
              <a:rPr lang="en-US" sz="8000" b="1" dirty="0" err="1">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về</a:t>
            </a:r>
            <a:r>
              <a:rPr lang="en-US" sz="8000" b="1" dirty="0">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 </a:t>
            </a:r>
          </a:p>
          <a:p>
            <a:pPr algn="ctr"/>
            <a:r>
              <a:rPr lang="en-US" sz="8000" b="1" dirty="0" err="1">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hoạt</a:t>
            </a:r>
            <a:r>
              <a:rPr lang="en-US" sz="8000" b="1" dirty="0">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 </a:t>
            </a:r>
            <a:r>
              <a:rPr lang="en-US" sz="8000" b="1" dirty="0" err="1">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động</a:t>
            </a:r>
            <a:r>
              <a:rPr lang="en-US" sz="8000" b="1" dirty="0">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 con </a:t>
            </a:r>
            <a:r>
              <a:rPr lang="en-US" sz="8000" b="1" dirty="0" err="1">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latin typeface="UTM Isadora" panose="02040603050506020204" pitchFamily="18" charset="0"/>
              </a:rPr>
              <a:t>vật</a:t>
            </a:r>
            <a:endParaRPr lang="vi-VN" sz="8000" b="1" dirty="0">
              <a:ln w="0">
                <a:solidFill>
                  <a:schemeClr val="bg1"/>
                </a:solidFill>
              </a:ln>
              <a:gradFill flip="none" rotWithShape="1">
                <a:gsLst>
                  <a:gs pos="56000">
                    <a:srgbClr val="DB778F">
                      <a:alpha val="96000"/>
                      <a:lumMod val="75000"/>
                    </a:srgbClr>
                  </a:gs>
                  <a:gs pos="55000">
                    <a:schemeClr val="accent5">
                      <a:lumMod val="60000"/>
                      <a:lumOff val="40000"/>
                    </a:schemeClr>
                  </a:gs>
                </a:gsLst>
                <a:lin ang="5400000" scaled="0"/>
                <a:tileRect/>
              </a:gradFill>
            </a:endParaRPr>
          </a:p>
        </p:txBody>
      </p:sp>
      <p:pic>
        <p:nvPicPr>
          <p:cNvPr id="10" name="Picture 9">
            <a:extLst>
              <a:ext uri="{FF2B5EF4-FFF2-40B4-BE49-F238E27FC236}">
                <a16:creationId xmlns:a16="http://schemas.microsoft.com/office/drawing/2014/main" id="{532D69A2-8BF0-9FEE-8F57-DAB9A93096E7}"/>
              </a:ext>
            </a:extLst>
          </p:cNvPr>
          <p:cNvPicPr>
            <a:picLocks noChangeAspect="1"/>
          </p:cNvPicPr>
          <p:nvPr/>
        </p:nvPicPr>
        <p:blipFill>
          <a:blip r:embed="rId6"/>
          <a:stretch>
            <a:fillRect/>
          </a:stretch>
        </p:blipFill>
        <p:spPr>
          <a:xfrm>
            <a:off x="10458451" y="233854"/>
            <a:ext cx="1608364" cy="1608364"/>
          </a:xfrm>
          <a:prstGeom prst="rect">
            <a:avLst/>
          </a:prstGeom>
        </p:spPr>
      </p:pic>
      <p:pic>
        <p:nvPicPr>
          <p:cNvPr id="15" name="Picture 14">
            <a:extLst>
              <a:ext uri="{FF2B5EF4-FFF2-40B4-BE49-F238E27FC236}">
                <a16:creationId xmlns:a16="http://schemas.microsoft.com/office/drawing/2014/main" id="{53B6DE0B-C119-AE75-DC47-909BE7A80086}"/>
              </a:ext>
            </a:extLst>
          </p:cNvPr>
          <p:cNvPicPr>
            <a:picLocks noChangeAspect="1"/>
          </p:cNvPicPr>
          <p:nvPr/>
        </p:nvPicPr>
        <p:blipFill>
          <a:blip r:embed="rId7"/>
          <a:stretch>
            <a:fillRect/>
          </a:stretch>
        </p:blipFill>
        <p:spPr>
          <a:xfrm>
            <a:off x="2837437" y="1608785"/>
            <a:ext cx="9229378" cy="2311047"/>
          </a:xfrm>
          <a:prstGeom prst="rect">
            <a:avLst/>
          </a:prstGeom>
        </p:spPr>
      </p:pic>
      <p:pic>
        <p:nvPicPr>
          <p:cNvPr id="20" name="Picture 19">
            <a:extLst>
              <a:ext uri="{FF2B5EF4-FFF2-40B4-BE49-F238E27FC236}">
                <a16:creationId xmlns:a16="http://schemas.microsoft.com/office/drawing/2014/main" id="{A55F0FE6-D9B3-2CC9-7910-032DF5CE57FC}"/>
              </a:ext>
            </a:extLst>
          </p:cNvPr>
          <p:cNvPicPr>
            <a:picLocks noChangeAspect="1"/>
          </p:cNvPicPr>
          <p:nvPr/>
        </p:nvPicPr>
        <p:blipFill>
          <a:blip r:embed="rId8"/>
          <a:stretch>
            <a:fillRect/>
          </a:stretch>
        </p:blipFill>
        <p:spPr>
          <a:xfrm>
            <a:off x="667439" y="411471"/>
            <a:ext cx="8909498" cy="1608365"/>
          </a:xfrm>
          <a:prstGeom prst="rect">
            <a:avLst/>
          </a:prstGeom>
        </p:spPr>
      </p:pic>
    </p:spTree>
    <p:extLst>
      <p:ext uri="{BB962C8B-B14F-4D97-AF65-F5344CB8AC3E}">
        <p14:creationId xmlns:p14="http://schemas.microsoft.com/office/powerpoint/2010/main" val="32115320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5BF144C-B9D4-6B55-4E36-8A8D7BE20600}"/>
              </a:ext>
            </a:extLst>
          </p:cNvPr>
          <p:cNvGrpSpPr/>
          <p:nvPr/>
        </p:nvGrpSpPr>
        <p:grpSpPr>
          <a:xfrm>
            <a:off x="796882" y="1251132"/>
            <a:ext cx="2547567" cy="710085"/>
            <a:chOff x="2061722" y="1120761"/>
            <a:chExt cx="7452496" cy="1349289"/>
          </a:xfrm>
        </p:grpSpPr>
        <p:sp>
          <p:nvSpPr>
            <p:cNvPr id="3" name="Arrow: Pentagon 2">
              <a:extLst>
                <a:ext uri="{FF2B5EF4-FFF2-40B4-BE49-F238E27FC236}">
                  <a16:creationId xmlns:a16="http://schemas.microsoft.com/office/drawing/2014/main" id="{01A7FBE1-C43A-ADA4-2686-5601A0DE3785}"/>
                </a:ext>
              </a:extLst>
            </p:cNvPr>
            <p:cNvSpPr/>
            <p:nvPr/>
          </p:nvSpPr>
          <p:spPr>
            <a:xfrm>
              <a:off x="2061722" y="1120761"/>
              <a:ext cx="7452496" cy="1304145"/>
            </a:xfrm>
            <a:prstGeom prst="homePlate">
              <a:avLst>
                <a:gd name="adj" fmla="val 73551"/>
              </a:avLst>
            </a:prstGeom>
            <a:solidFill>
              <a:srgbClr val="E2F7D1"/>
            </a:solidFill>
            <a:ln w="19050">
              <a:solidFill>
                <a:srgbClr val="57A0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19DC63-E5E3-B89C-0C6B-6CAA831F3145}"/>
                </a:ext>
              </a:extLst>
            </p:cNvPr>
            <p:cNvSpPr txBox="1"/>
            <p:nvPr/>
          </p:nvSpPr>
          <p:spPr>
            <a:xfrm>
              <a:off x="2061722" y="1241905"/>
              <a:ext cx="7021212" cy="1228145"/>
            </a:xfrm>
            <a:prstGeom prst="rect">
              <a:avLst/>
            </a:prstGeom>
            <a:noFill/>
          </p:spPr>
          <p:txBody>
            <a:bodyPr wrap="square" rtlCol="0">
              <a:spAutoFit/>
            </a:bodyPr>
            <a:lstStyle/>
            <a:p>
              <a:pPr algn="just" latinLnBrk="0"/>
              <a:r>
                <a:rPr lang="vi-VN" sz="3600" b="1" i="0" dirty="0">
                  <a:solidFill>
                    <a:srgbClr val="000000"/>
                  </a:solidFill>
                  <a:effectLst/>
                  <a:latin typeface="Cambria" panose="02040503050406030204" pitchFamily="18" charset="0"/>
                  <a:ea typeface="Cambria" panose="02040503050406030204" pitchFamily="18" charset="0"/>
                </a:rPr>
                <a:t>Mùa xuân</a:t>
              </a:r>
            </a:p>
          </p:txBody>
        </p:sp>
      </p:grpSp>
      <p:grpSp>
        <p:nvGrpSpPr>
          <p:cNvPr id="6" name="Group 5">
            <a:extLst>
              <a:ext uri="{FF2B5EF4-FFF2-40B4-BE49-F238E27FC236}">
                <a16:creationId xmlns:a16="http://schemas.microsoft.com/office/drawing/2014/main" id="{C2E81A89-EC0C-B605-CE8C-B9317EEE1D6E}"/>
              </a:ext>
            </a:extLst>
          </p:cNvPr>
          <p:cNvGrpSpPr/>
          <p:nvPr/>
        </p:nvGrpSpPr>
        <p:grpSpPr>
          <a:xfrm>
            <a:off x="3736705" y="3804213"/>
            <a:ext cx="6271687" cy="4489277"/>
            <a:chOff x="1071418" y="3485142"/>
            <a:chExt cx="4693729" cy="3816283"/>
          </a:xfrm>
        </p:grpSpPr>
        <p:sp>
          <p:nvSpPr>
            <p:cNvPr id="7" name="Speech Bubble: Rectangle with Corners Rounded 6">
              <a:extLst>
                <a:ext uri="{FF2B5EF4-FFF2-40B4-BE49-F238E27FC236}">
                  <a16:creationId xmlns:a16="http://schemas.microsoft.com/office/drawing/2014/main" id="{AE07CF6C-22B8-49C2-E26C-A811EE6CBB53}"/>
                </a:ext>
              </a:extLst>
            </p:cNvPr>
            <p:cNvSpPr/>
            <p:nvPr/>
          </p:nvSpPr>
          <p:spPr>
            <a:xfrm>
              <a:off x="1071418" y="3515280"/>
              <a:ext cx="4693729" cy="2061140"/>
            </a:xfrm>
            <a:prstGeom prst="wedgeRoundRectCallout">
              <a:avLst>
                <a:gd name="adj1" fmla="val -20034"/>
                <a:gd name="adj2" fmla="val 27729"/>
                <a:gd name="adj3" fmla="val 16667"/>
              </a:avLst>
            </a:prstGeom>
            <a:solidFill>
              <a:srgbClr val="FDF0CF"/>
            </a:solidFill>
            <a:ln w="19050">
              <a:solidFill>
                <a:srgbClr val="F9CB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08FEE1-F2FE-4887-2F07-6357B7ECC161}"/>
                </a:ext>
              </a:extLst>
            </p:cNvPr>
            <p:cNvSpPr txBox="1"/>
            <p:nvPr/>
          </p:nvSpPr>
          <p:spPr>
            <a:xfrm>
              <a:off x="1164699" y="3485142"/>
              <a:ext cx="4600448" cy="3816283"/>
            </a:xfrm>
            <a:prstGeom prst="rect">
              <a:avLst/>
            </a:prstGeom>
            <a:noFill/>
          </p:spPr>
          <p:txBody>
            <a:bodyPr wrap="square" rtlCol="0">
              <a:spAutoFit/>
            </a:bodyPr>
            <a:lstStyle/>
            <a:p>
              <a:pPr algn="just" latinLnBrk="0"/>
              <a:r>
                <a:rPr lang="vi-VN" sz="3600" b="1" i="0" dirty="0">
                  <a:solidFill>
                    <a:srgbClr val="000000"/>
                  </a:solidFill>
                  <a:effectLst/>
                  <a:latin typeface="Cambria" panose="02040503050406030204" pitchFamily="18" charset="0"/>
                  <a:ea typeface="Cambria" panose="02040503050406030204" pitchFamily="18" charset="0"/>
                </a:rPr>
                <a:t>Cả nhà gấu đứng tránh gió trong hốc cây, không cần đi kiếm ăn, mút hai bàn chân mỡ cũng đủ no. </a:t>
              </a:r>
              <a:endParaRPr lang="vi-VN" sz="3600" i="1" dirty="0">
                <a:solidFill>
                  <a:srgbClr val="000000"/>
                </a:solidFill>
                <a:effectLst/>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C141B92E-E7FA-7819-332A-62F0E13B1EEE}"/>
              </a:ext>
            </a:extLst>
          </p:cNvPr>
          <p:cNvGrpSpPr/>
          <p:nvPr/>
        </p:nvGrpSpPr>
        <p:grpSpPr>
          <a:xfrm>
            <a:off x="762158" y="2813715"/>
            <a:ext cx="2547567" cy="710085"/>
            <a:chOff x="2061722" y="1120761"/>
            <a:chExt cx="7452496" cy="1349289"/>
          </a:xfrm>
        </p:grpSpPr>
        <p:sp>
          <p:nvSpPr>
            <p:cNvPr id="12" name="Arrow: Pentagon 11">
              <a:extLst>
                <a:ext uri="{FF2B5EF4-FFF2-40B4-BE49-F238E27FC236}">
                  <a16:creationId xmlns:a16="http://schemas.microsoft.com/office/drawing/2014/main" id="{5BE99F99-ECA2-1BA8-0C82-932C3630D1C1}"/>
                </a:ext>
              </a:extLst>
            </p:cNvPr>
            <p:cNvSpPr/>
            <p:nvPr/>
          </p:nvSpPr>
          <p:spPr>
            <a:xfrm>
              <a:off x="2061722" y="1120761"/>
              <a:ext cx="7452496" cy="1304145"/>
            </a:xfrm>
            <a:prstGeom prst="homePlate">
              <a:avLst>
                <a:gd name="adj" fmla="val 73551"/>
              </a:avLst>
            </a:prstGeom>
            <a:solidFill>
              <a:srgbClr val="E2F7D1"/>
            </a:solidFill>
            <a:ln w="19050">
              <a:solidFill>
                <a:srgbClr val="57A0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33FDB5A-83B6-E78E-B844-2C35C3859CE3}"/>
                </a:ext>
              </a:extLst>
            </p:cNvPr>
            <p:cNvSpPr txBox="1"/>
            <p:nvPr/>
          </p:nvSpPr>
          <p:spPr>
            <a:xfrm>
              <a:off x="2061722" y="1241905"/>
              <a:ext cx="7021212" cy="1228145"/>
            </a:xfrm>
            <a:prstGeom prst="rect">
              <a:avLst/>
            </a:prstGeom>
            <a:noFill/>
          </p:spPr>
          <p:txBody>
            <a:bodyPr wrap="square" rtlCol="0">
              <a:spAutoFit/>
            </a:bodyPr>
            <a:lstStyle/>
            <a:p>
              <a:pPr algn="just" latinLnBrk="0"/>
              <a:r>
                <a:rPr lang="vi-VN" sz="3600" b="1" i="0" dirty="0">
                  <a:solidFill>
                    <a:srgbClr val="000000"/>
                  </a:solidFill>
                  <a:effectLst/>
                  <a:latin typeface="Cambria" panose="02040503050406030204" pitchFamily="18" charset="0"/>
                  <a:ea typeface="Cambria" panose="02040503050406030204" pitchFamily="18" charset="0"/>
                </a:rPr>
                <a:t>Mùa thu</a:t>
              </a:r>
            </a:p>
          </p:txBody>
        </p:sp>
      </p:grpSp>
      <p:grpSp>
        <p:nvGrpSpPr>
          <p:cNvPr id="20" name="Group 19">
            <a:extLst>
              <a:ext uri="{FF2B5EF4-FFF2-40B4-BE49-F238E27FC236}">
                <a16:creationId xmlns:a16="http://schemas.microsoft.com/office/drawing/2014/main" id="{236F5873-F903-A0BB-62A9-FA27E7D34DD8}"/>
              </a:ext>
            </a:extLst>
          </p:cNvPr>
          <p:cNvGrpSpPr/>
          <p:nvPr/>
        </p:nvGrpSpPr>
        <p:grpSpPr>
          <a:xfrm>
            <a:off x="3799026" y="994130"/>
            <a:ext cx="6271687" cy="1200330"/>
            <a:chOff x="1071418" y="3808821"/>
            <a:chExt cx="4693729" cy="1442126"/>
          </a:xfrm>
        </p:grpSpPr>
        <p:sp>
          <p:nvSpPr>
            <p:cNvPr id="21" name="Speech Bubble: Rectangle with Corners Rounded 20">
              <a:extLst>
                <a:ext uri="{FF2B5EF4-FFF2-40B4-BE49-F238E27FC236}">
                  <a16:creationId xmlns:a16="http://schemas.microsoft.com/office/drawing/2014/main" id="{4A7548F0-7322-3865-10D0-A464276C6065}"/>
                </a:ext>
              </a:extLst>
            </p:cNvPr>
            <p:cNvSpPr/>
            <p:nvPr/>
          </p:nvSpPr>
          <p:spPr>
            <a:xfrm>
              <a:off x="1071418" y="3865952"/>
              <a:ext cx="4693729" cy="1384995"/>
            </a:xfrm>
            <a:prstGeom prst="wedgeRoundRectCallout">
              <a:avLst/>
            </a:prstGeom>
            <a:solidFill>
              <a:srgbClr val="FDF0CF"/>
            </a:solidFill>
            <a:ln w="19050">
              <a:solidFill>
                <a:srgbClr val="F9CB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9D7F1E3-BAC5-F1CB-0987-CDEB2803B516}"/>
                </a:ext>
              </a:extLst>
            </p:cNvPr>
            <p:cNvSpPr txBox="1"/>
            <p:nvPr/>
          </p:nvSpPr>
          <p:spPr>
            <a:xfrm>
              <a:off x="1118058" y="3808821"/>
              <a:ext cx="4600448" cy="1442125"/>
            </a:xfrm>
            <a:prstGeom prst="rect">
              <a:avLst/>
            </a:prstGeom>
            <a:noFill/>
          </p:spPr>
          <p:txBody>
            <a:bodyPr wrap="square" rtlCol="0">
              <a:spAutoFit/>
            </a:bodyPr>
            <a:lstStyle/>
            <a:p>
              <a:pPr algn="just" latinLnBrk="0"/>
              <a:r>
                <a:rPr lang="vi-VN" sz="3600" b="1" i="0" dirty="0">
                  <a:solidFill>
                    <a:srgbClr val="000000"/>
                  </a:solidFill>
                  <a:effectLst/>
                  <a:latin typeface="Cambria" panose="02040503050406030204" pitchFamily="18" charset="0"/>
                  <a:ea typeface="Cambria" panose="02040503050406030204" pitchFamily="18" charset="0"/>
                </a:rPr>
                <a:t>Cả nhà gấu kéo nhau đi bẻ măng và uống mật ong</a:t>
              </a:r>
              <a:endParaRPr lang="vi-VN" sz="3600" i="1" dirty="0">
                <a:solidFill>
                  <a:srgbClr val="000000"/>
                </a:solidFill>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EF645F92-C974-93FB-26F3-5FB849A3E968}"/>
              </a:ext>
            </a:extLst>
          </p:cNvPr>
          <p:cNvGrpSpPr/>
          <p:nvPr/>
        </p:nvGrpSpPr>
        <p:grpSpPr>
          <a:xfrm>
            <a:off x="796881" y="4341890"/>
            <a:ext cx="2547567" cy="710085"/>
            <a:chOff x="2061722" y="1120761"/>
            <a:chExt cx="7452496" cy="1349289"/>
          </a:xfrm>
        </p:grpSpPr>
        <p:sp>
          <p:nvSpPr>
            <p:cNvPr id="24" name="Arrow: Pentagon 23">
              <a:extLst>
                <a:ext uri="{FF2B5EF4-FFF2-40B4-BE49-F238E27FC236}">
                  <a16:creationId xmlns:a16="http://schemas.microsoft.com/office/drawing/2014/main" id="{73E0D739-A957-A7C6-4F0B-D81643C4906E}"/>
                </a:ext>
              </a:extLst>
            </p:cNvPr>
            <p:cNvSpPr/>
            <p:nvPr/>
          </p:nvSpPr>
          <p:spPr>
            <a:xfrm>
              <a:off x="2061722" y="1120761"/>
              <a:ext cx="7452496" cy="1304145"/>
            </a:xfrm>
            <a:prstGeom prst="homePlate">
              <a:avLst>
                <a:gd name="adj" fmla="val 73551"/>
              </a:avLst>
            </a:prstGeom>
            <a:solidFill>
              <a:srgbClr val="E2F7D1"/>
            </a:solidFill>
            <a:ln w="19050">
              <a:solidFill>
                <a:srgbClr val="57A01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334560F-31DF-6F87-42CA-A2AF2679419E}"/>
                </a:ext>
              </a:extLst>
            </p:cNvPr>
            <p:cNvSpPr txBox="1"/>
            <p:nvPr/>
          </p:nvSpPr>
          <p:spPr>
            <a:xfrm>
              <a:off x="2061722" y="1241905"/>
              <a:ext cx="7021212" cy="1228145"/>
            </a:xfrm>
            <a:prstGeom prst="rect">
              <a:avLst/>
            </a:prstGeom>
            <a:noFill/>
          </p:spPr>
          <p:txBody>
            <a:bodyPr wrap="square" rtlCol="0">
              <a:spAutoFit/>
            </a:bodyPr>
            <a:lstStyle/>
            <a:p>
              <a:pPr algn="just" latinLnBrk="0"/>
              <a:r>
                <a:rPr lang="vi-VN" sz="3600" b="1" i="0" dirty="0">
                  <a:solidFill>
                    <a:srgbClr val="000000"/>
                  </a:solidFill>
                  <a:effectLst/>
                  <a:latin typeface="Cambria" panose="02040503050406030204" pitchFamily="18" charset="0"/>
                  <a:ea typeface="Cambria" panose="02040503050406030204" pitchFamily="18" charset="0"/>
                </a:rPr>
                <a:t>Mùa đông </a:t>
              </a:r>
            </a:p>
          </p:txBody>
        </p:sp>
      </p:grpSp>
      <p:grpSp>
        <p:nvGrpSpPr>
          <p:cNvPr id="26" name="Group 25">
            <a:extLst>
              <a:ext uri="{FF2B5EF4-FFF2-40B4-BE49-F238E27FC236}">
                <a16:creationId xmlns:a16="http://schemas.microsoft.com/office/drawing/2014/main" id="{6F5C8E95-110A-691A-4B6C-E11EBA5A899A}"/>
              </a:ext>
            </a:extLst>
          </p:cNvPr>
          <p:cNvGrpSpPr/>
          <p:nvPr/>
        </p:nvGrpSpPr>
        <p:grpSpPr>
          <a:xfrm>
            <a:off x="3736705" y="2764490"/>
            <a:ext cx="6271687" cy="872287"/>
            <a:chOff x="1071418" y="3808821"/>
            <a:chExt cx="4693729" cy="1442126"/>
          </a:xfrm>
        </p:grpSpPr>
        <p:sp>
          <p:nvSpPr>
            <p:cNvPr id="27" name="Speech Bubble: Rectangle with Corners Rounded 26">
              <a:extLst>
                <a:ext uri="{FF2B5EF4-FFF2-40B4-BE49-F238E27FC236}">
                  <a16:creationId xmlns:a16="http://schemas.microsoft.com/office/drawing/2014/main" id="{68C9BB22-BEE6-8C19-659D-98D528E781D2}"/>
                </a:ext>
              </a:extLst>
            </p:cNvPr>
            <p:cNvSpPr/>
            <p:nvPr/>
          </p:nvSpPr>
          <p:spPr>
            <a:xfrm>
              <a:off x="1071418" y="3865952"/>
              <a:ext cx="4693729" cy="1384995"/>
            </a:xfrm>
            <a:prstGeom prst="wedgeRoundRectCallout">
              <a:avLst>
                <a:gd name="adj1" fmla="val -20034"/>
                <a:gd name="adj2" fmla="val 27729"/>
                <a:gd name="adj3" fmla="val 16667"/>
              </a:avLst>
            </a:prstGeom>
            <a:solidFill>
              <a:srgbClr val="FDF0CF"/>
            </a:solidFill>
            <a:ln w="19050">
              <a:solidFill>
                <a:srgbClr val="F9CB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45C9FBB-7B0A-5B80-E8EE-DD1E6AECDB40}"/>
                </a:ext>
              </a:extLst>
            </p:cNvPr>
            <p:cNvSpPr txBox="1"/>
            <p:nvPr/>
          </p:nvSpPr>
          <p:spPr>
            <a:xfrm>
              <a:off x="1118058" y="3808821"/>
              <a:ext cx="4600448" cy="776529"/>
            </a:xfrm>
            <a:prstGeom prst="rect">
              <a:avLst/>
            </a:prstGeom>
            <a:noFill/>
          </p:spPr>
          <p:txBody>
            <a:bodyPr wrap="square" rtlCol="0">
              <a:spAutoFit/>
            </a:bodyPr>
            <a:lstStyle/>
            <a:p>
              <a:pPr algn="just" latinLnBrk="0"/>
              <a:r>
                <a:rPr lang="vi-VN" sz="3600" b="1" i="0" dirty="0">
                  <a:solidFill>
                    <a:srgbClr val="000000"/>
                  </a:solidFill>
                  <a:effectLst/>
                  <a:latin typeface="Cambria" panose="02040503050406030204" pitchFamily="18" charset="0"/>
                  <a:ea typeface="Cambria" panose="02040503050406030204" pitchFamily="18" charset="0"/>
                </a:rPr>
                <a:t>Gấu nhặt quả hạt dẻ </a:t>
              </a:r>
              <a:endParaRPr lang="vi-VN" sz="3600" i="1" dirty="0">
                <a:solidFill>
                  <a:srgbClr val="000000"/>
                </a:solidFill>
                <a:effectLst/>
                <a:latin typeface="Cambria" panose="02040503050406030204" pitchFamily="18" charset="0"/>
                <a:ea typeface="Cambria" panose="02040503050406030204" pitchFamily="18" charset="0"/>
              </a:endParaRPr>
            </a:p>
          </p:txBody>
        </p:sp>
      </p:grpSp>
      <p:pic>
        <p:nvPicPr>
          <p:cNvPr id="32" name="Picture 31">
            <a:extLst>
              <a:ext uri="{FF2B5EF4-FFF2-40B4-BE49-F238E27FC236}">
                <a16:creationId xmlns:a16="http://schemas.microsoft.com/office/drawing/2014/main" id="{F0D9D8BD-3528-87A1-FB38-404E3030E050}"/>
              </a:ext>
            </a:extLst>
          </p:cNvPr>
          <p:cNvPicPr>
            <a:picLocks noChangeAspect="1"/>
          </p:cNvPicPr>
          <p:nvPr/>
        </p:nvPicPr>
        <p:blipFill>
          <a:blip r:embed="rId2"/>
          <a:stretch>
            <a:fillRect/>
          </a:stretch>
        </p:blipFill>
        <p:spPr>
          <a:xfrm>
            <a:off x="10092712" y="5051975"/>
            <a:ext cx="2099288" cy="1779673"/>
          </a:xfrm>
          <a:prstGeom prst="rect">
            <a:avLst/>
          </a:prstGeom>
          <a:ln>
            <a:noFill/>
          </a:ln>
          <a:effectLst>
            <a:softEdge rad="112500"/>
          </a:effectLst>
        </p:spPr>
      </p:pic>
    </p:spTree>
    <p:extLst>
      <p:ext uri="{BB962C8B-B14F-4D97-AF65-F5344CB8AC3E}">
        <p14:creationId xmlns:p14="http://schemas.microsoft.com/office/powerpoint/2010/main" val="36994504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7" name="图片 16" descr="雪地里走&#10;&#10;中度可信度描述已自动生成">
            <a:extLst>
              <a:ext uri="{FF2B5EF4-FFF2-40B4-BE49-F238E27FC236}">
                <a16:creationId xmlns:a16="http://schemas.microsoft.com/office/drawing/2014/main" id="{3A3AEECA-B952-D6DC-02B4-8D99139D5229}"/>
              </a:ext>
            </a:extLst>
          </p:cNvPr>
          <p:cNvPicPr>
            <a:picLocks noChangeAspect="1"/>
          </p:cNvPicPr>
          <p:nvPr/>
        </p:nvPicPr>
        <p:blipFill>
          <a:blip r:embed="rId4">
            <a:extLst>
              <a:ext uri="{28A0092B-C50C-407E-A947-70E740481C1C}">
                <a14:useLocalDpi xmlns:a14="http://schemas.microsoft.com/office/drawing/2010/main" val="0"/>
              </a:ext>
            </a:extLst>
          </a:blip>
          <a:srcRect l="4224" t="3992" r="5404" b="3992"/>
          <a:stretch>
            <a:fillRect/>
          </a:stretch>
        </p:blipFill>
        <p:spPr>
          <a:xfrm>
            <a:off x="-547856" y="-388122"/>
            <a:ext cx="12939374" cy="727839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9" name="图片 18" descr="图片包含 游戏机, 台球, 房间, 桌子&#10;&#10;描述已自动生成">
            <a:extLst>
              <a:ext uri="{FF2B5EF4-FFF2-40B4-BE49-F238E27FC236}">
                <a16:creationId xmlns:a16="http://schemas.microsoft.com/office/drawing/2014/main" id="{7D6A882B-F007-5783-0A70-F498B36ECA65}"/>
              </a:ext>
            </a:extLst>
          </p:cNvPr>
          <p:cNvPicPr>
            <a:picLocks noChangeAspect="1"/>
          </p:cNvPicPr>
          <p:nvPr/>
        </p:nvPicPr>
        <p:blipFill rotWithShape="1">
          <a:blip r:embed="rId5">
            <a:extLst>
              <a:ext uri="{28A0092B-C50C-407E-A947-70E740481C1C}">
                <a14:useLocalDpi xmlns:a14="http://schemas.microsoft.com/office/drawing/2010/main" val="0"/>
              </a:ext>
            </a:extLst>
          </a:blip>
          <a:srcRect l="60119"/>
          <a:stretch/>
        </p:blipFill>
        <p:spPr>
          <a:xfrm>
            <a:off x="7329714" y="322"/>
            <a:ext cx="4862286" cy="6857355"/>
          </a:xfrm>
          <a:prstGeom prst="rect">
            <a:avLst/>
          </a:prstGeom>
        </p:spPr>
      </p:pic>
      <p:pic>
        <p:nvPicPr>
          <p:cNvPr id="20" name="图片 19" descr="图片包含 游戏机, 台球, 房间, 桌子&#10;&#10;描述已自动生成">
            <a:extLst>
              <a:ext uri="{FF2B5EF4-FFF2-40B4-BE49-F238E27FC236}">
                <a16:creationId xmlns:a16="http://schemas.microsoft.com/office/drawing/2014/main" id="{98DBEB4F-3EE6-2FAC-462E-5CC29BDD6537}"/>
              </a:ext>
            </a:extLst>
          </p:cNvPr>
          <p:cNvPicPr>
            <a:picLocks noChangeAspect="1"/>
          </p:cNvPicPr>
          <p:nvPr/>
        </p:nvPicPr>
        <p:blipFill rotWithShape="1">
          <a:blip r:embed="rId5">
            <a:extLst>
              <a:ext uri="{28A0092B-C50C-407E-A947-70E740481C1C}">
                <a14:useLocalDpi xmlns:a14="http://schemas.microsoft.com/office/drawing/2010/main" val="0"/>
              </a:ext>
            </a:extLst>
          </a:blip>
          <a:srcRect r="73810"/>
          <a:stretch/>
        </p:blipFill>
        <p:spPr>
          <a:xfrm>
            <a:off x="139682" y="30028"/>
            <a:ext cx="3193143" cy="6857355"/>
          </a:xfrm>
          <a:prstGeom prst="rect">
            <a:avLst/>
          </a:prstGeom>
        </p:spPr>
      </p:pic>
      <p:pic>
        <p:nvPicPr>
          <p:cNvPr id="21" name="图片 20" descr="图片包含 室内, 桌子, 小, 蛋糕&#10;&#10;描述已自动生成">
            <a:extLst>
              <a:ext uri="{FF2B5EF4-FFF2-40B4-BE49-F238E27FC236}">
                <a16:creationId xmlns:a16="http://schemas.microsoft.com/office/drawing/2014/main" id="{99B4D2F1-A9E2-6FAF-7722-E1A4E02D6980}"/>
              </a:ext>
            </a:extLst>
          </p:cNvPr>
          <p:cNvPicPr>
            <a:picLocks noChangeAspect="1"/>
          </p:cNvPicPr>
          <p:nvPr/>
        </p:nvPicPr>
        <p:blipFill rotWithShape="1">
          <a:blip r:embed="rId6">
            <a:extLst>
              <a:ext uri="{28A0092B-C50C-407E-A947-70E740481C1C}">
                <a14:useLocalDpi xmlns:a14="http://schemas.microsoft.com/office/drawing/2010/main" val="0"/>
              </a:ext>
            </a:extLst>
          </a:blip>
          <a:srcRect l="17619" t="24971" r="16786"/>
          <a:stretch/>
        </p:blipFill>
        <p:spPr>
          <a:xfrm>
            <a:off x="5921831" y="2824180"/>
            <a:ext cx="6270169" cy="4033820"/>
          </a:xfrm>
          <a:prstGeom prst="rect">
            <a:avLst/>
          </a:prstGeom>
        </p:spPr>
      </p:pic>
      <p:grpSp>
        <p:nvGrpSpPr>
          <p:cNvPr id="2" name="Group 1">
            <a:extLst>
              <a:ext uri="{FF2B5EF4-FFF2-40B4-BE49-F238E27FC236}">
                <a16:creationId xmlns:a16="http://schemas.microsoft.com/office/drawing/2014/main" id="{6334515A-97C0-EF7F-269C-CD0EE0603D46}"/>
              </a:ext>
            </a:extLst>
          </p:cNvPr>
          <p:cNvGrpSpPr/>
          <p:nvPr/>
        </p:nvGrpSpPr>
        <p:grpSpPr>
          <a:xfrm>
            <a:off x="2794659" y="187890"/>
            <a:ext cx="9092541" cy="1008606"/>
            <a:chOff x="2563747" y="597773"/>
            <a:chExt cx="6716168" cy="538081"/>
          </a:xfrm>
        </p:grpSpPr>
        <p:sp>
          <p:nvSpPr>
            <p:cNvPr id="3" name="Rectangle 2">
              <a:extLst>
                <a:ext uri="{FF2B5EF4-FFF2-40B4-BE49-F238E27FC236}">
                  <a16:creationId xmlns:a16="http://schemas.microsoft.com/office/drawing/2014/main" id="{9D8C3F3C-44A8-04F7-2DAF-88431FE7F055}"/>
                </a:ext>
              </a:extLst>
            </p:cNvPr>
            <p:cNvSpPr/>
            <p:nvPr/>
          </p:nvSpPr>
          <p:spPr>
            <a:xfrm>
              <a:off x="2563747" y="597773"/>
              <a:ext cx="6716168" cy="519758"/>
            </a:xfrm>
            <a:prstGeom prst="rect">
              <a:avLst/>
            </a:prstGeom>
            <a:solidFill>
              <a:srgbClr val="F9D1B5"/>
            </a:solidFill>
            <a:ln w="19050">
              <a:solidFill>
                <a:srgbClr val="FF96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444F48C3-9A03-969C-84B8-77821A4F8273}"/>
                </a:ext>
              </a:extLst>
            </p:cNvPr>
            <p:cNvSpPr txBox="1"/>
            <p:nvPr/>
          </p:nvSpPr>
          <p:spPr>
            <a:xfrm>
              <a:off x="2636764" y="612617"/>
              <a:ext cx="6601238" cy="523237"/>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 – 5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hoạt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con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mà</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sát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95D8B578-8C07-4E59-6687-281F5CF96DBD}"/>
              </a:ext>
            </a:extLst>
          </p:cNvPr>
          <p:cNvPicPr>
            <a:picLocks noChangeAspect="1"/>
          </p:cNvPicPr>
          <p:nvPr/>
        </p:nvPicPr>
        <p:blipFill>
          <a:blip r:embed="rId7"/>
          <a:stretch>
            <a:fillRect/>
          </a:stretch>
        </p:blipFill>
        <p:spPr>
          <a:xfrm>
            <a:off x="692648" y="168783"/>
            <a:ext cx="1969179" cy="1097375"/>
          </a:xfrm>
          <a:prstGeom prst="rect">
            <a:avLst/>
          </a:prstGeom>
        </p:spPr>
      </p:pic>
      <p:pic>
        <p:nvPicPr>
          <p:cNvPr id="10" name="Picture 9">
            <a:extLst>
              <a:ext uri="{FF2B5EF4-FFF2-40B4-BE49-F238E27FC236}">
                <a16:creationId xmlns:a16="http://schemas.microsoft.com/office/drawing/2014/main" id="{3725D6B9-4167-3CEE-127C-C6195F7335FF}"/>
              </a:ext>
            </a:extLst>
          </p:cNvPr>
          <p:cNvPicPr>
            <a:picLocks noChangeAspect="1"/>
          </p:cNvPicPr>
          <p:nvPr/>
        </p:nvPicPr>
        <p:blipFill>
          <a:blip r:embed="rId8"/>
          <a:stretch>
            <a:fillRect/>
          </a:stretch>
        </p:blipFill>
        <p:spPr>
          <a:xfrm>
            <a:off x="326081" y="1424020"/>
            <a:ext cx="3041164" cy="336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48E8A40-54D9-1E80-F8AC-0BF8B452994B}"/>
              </a:ext>
            </a:extLst>
          </p:cNvPr>
          <p:cNvPicPr>
            <a:picLocks noChangeAspect="1"/>
          </p:cNvPicPr>
          <p:nvPr/>
        </p:nvPicPr>
        <p:blipFill>
          <a:blip r:embed="rId9"/>
          <a:stretch>
            <a:fillRect/>
          </a:stretch>
        </p:blipFill>
        <p:spPr>
          <a:xfrm>
            <a:off x="3716634" y="1516543"/>
            <a:ext cx="4045778" cy="3324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335B8FB1-2977-1185-2A65-DB2420262B3A}"/>
              </a:ext>
            </a:extLst>
          </p:cNvPr>
          <p:cNvPicPr>
            <a:picLocks noChangeAspect="1"/>
          </p:cNvPicPr>
          <p:nvPr/>
        </p:nvPicPr>
        <p:blipFill>
          <a:blip r:embed="rId10"/>
          <a:stretch>
            <a:fillRect/>
          </a:stretch>
        </p:blipFill>
        <p:spPr>
          <a:xfrm>
            <a:off x="8111801" y="1349718"/>
            <a:ext cx="3790905" cy="3244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11769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7" name="图片 16" descr="雪地里走&#10;&#10;中度可信度描述已自动生成">
            <a:extLst>
              <a:ext uri="{FF2B5EF4-FFF2-40B4-BE49-F238E27FC236}">
                <a16:creationId xmlns:a16="http://schemas.microsoft.com/office/drawing/2014/main" id="{3A3AEECA-B952-D6DC-02B4-8D99139D5229}"/>
              </a:ext>
            </a:extLst>
          </p:cNvPr>
          <p:cNvPicPr>
            <a:picLocks noChangeAspect="1"/>
          </p:cNvPicPr>
          <p:nvPr/>
        </p:nvPicPr>
        <p:blipFill>
          <a:blip r:embed="rId4">
            <a:extLst>
              <a:ext uri="{28A0092B-C50C-407E-A947-70E740481C1C}">
                <a14:useLocalDpi xmlns:a14="http://schemas.microsoft.com/office/drawing/2010/main" val="0"/>
              </a:ext>
            </a:extLst>
          </a:blip>
          <a:srcRect l="4224" t="3992" r="5404" b="3992"/>
          <a:stretch>
            <a:fillRect/>
          </a:stretch>
        </p:blipFill>
        <p:spPr>
          <a:xfrm>
            <a:off x="-547856" y="-388123"/>
            <a:ext cx="12939374" cy="727839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9" name="图片 18" descr="图片包含 游戏机, 台球, 房间, 桌子&#10;&#10;描述已自动生成">
            <a:extLst>
              <a:ext uri="{FF2B5EF4-FFF2-40B4-BE49-F238E27FC236}">
                <a16:creationId xmlns:a16="http://schemas.microsoft.com/office/drawing/2014/main" id="{7D6A882B-F007-5783-0A70-F498B36ECA65}"/>
              </a:ext>
            </a:extLst>
          </p:cNvPr>
          <p:cNvPicPr>
            <a:picLocks noChangeAspect="1"/>
          </p:cNvPicPr>
          <p:nvPr/>
        </p:nvPicPr>
        <p:blipFill rotWithShape="1">
          <a:blip r:embed="rId5">
            <a:extLst>
              <a:ext uri="{28A0092B-C50C-407E-A947-70E740481C1C}">
                <a14:useLocalDpi xmlns:a14="http://schemas.microsoft.com/office/drawing/2010/main" val="0"/>
              </a:ext>
            </a:extLst>
          </a:blip>
          <a:srcRect l="60119"/>
          <a:stretch/>
        </p:blipFill>
        <p:spPr>
          <a:xfrm>
            <a:off x="7329714" y="322"/>
            <a:ext cx="4862286" cy="6857355"/>
          </a:xfrm>
          <a:prstGeom prst="rect">
            <a:avLst/>
          </a:prstGeom>
        </p:spPr>
      </p:pic>
      <p:pic>
        <p:nvPicPr>
          <p:cNvPr id="21" name="图片 20" descr="图片包含 室内, 桌子, 小, 蛋糕&#10;&#10;描述已自动生成">
            <a:extLst>
              <a:ext uri="{FF2B5EF4-FFF2-40B4-BE49-F238E27FC236}">
                <a16:creationId xmlns:a16="http://schemas.microsoft.com/office/drawing/2014/main" id="{99B4D2F1-A9E2-6FAF-7722-E1A4E02D6980}"/>
              </a:ext>
            </a:extLst>
          </p:cNvPr>
          <p:cNvPicPr>
            <a:picLocks noChangeAspect="1"/>
          </p:cNvPicPr>
          <p:nvPr/>
        </p:nvPicPr>
        <p:blipFill rotWithShape="1">
          <a:blip r:embed="rId6">
            <a:extLst>
              <a:ext uri="{28A0092B-C50C-407E-A947-70E740481C1C}">
                <a14:useLocalDpi xmlns:a14="http://schemas.microsoft.com/office/drawing/2010/main" val="0"/>
              </a:ext>
            </a:extLst>
          </a:blip>
          <a:srcRect l="17619" t="24971" r="16786"/>
          <a:stretch/>
        </p:blipFill>
        <p:spPr>
          <a:xfrm>
            <a:off x="5921831" y="2824180"/>
            <a:ext cx="6270169" cy="4033820"/>
          </a:xfrm>
          <a:prstGeom prst="rect">
            <a:avLst/>
          </a:prstGeom>
        </p:spPr>
      </p:pic>
      <p:sp>
        <p:nvSpPr>
          <p:cNvPr id="3" name="Rectangle 2">
            <a:extLst>
              <a:ext uri="{FF2B5EF4-FFF2-40B4-BE49-F238E27FC236}">
                <a16:creationId xmlns:a16="http://schemas.microsoft.com/office/drawing/2014/main" id="{9D8C3F3C-44A8-04F7-2DAF-88431FE7F055}"/>
              </a:ext>
            </a:extLst>
          </p:cNvPr>
          <p:cNvSpPr/>
          <p:nvPr/>
        </p:nvSpPr>
        <p:spPr>
          <a:xfrm>
            <a:off x="2794659" y="187890"/>
            <a:ext cx="9092541" cy="974261"/>
          </a:xfrm>
          <a:prstGeom prst="rect">
            <a:avLst/>
          </a:prstGeom>
          <a:solidFill>
            <a:srgbClr val="F9D1B5"/>
          </a:solidFill>
          <a:ln w="19050">
            <a:solidFill>
              <a:srgbClr val="FF96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444F48C3-9A03-969C-84B8-77821A4F8273}"/>
              </a:ext>
            </a:extLst>
          </p:cNvPr>
          <p:cNvSpPr txBox="1"/>
          <p:nvPr/>
        </p:nvSpPr>
        <p:spPr>
          <a:xfrm>
            <a:off x="2893511" y="215714"/>
            <a:ext cx="8936946" cy="980782"/>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 – 5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hoạt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con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mà</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sát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C32CE593-C2BD-18B2-4E72-3E074B7563B2}"/>
              </a:ext>
            </a:extLst>
          </p:cNvPr>
          <p:cNvSpPr txBox="1"/>
          <p:nvPr/>
        </p:nvSpPr>
        <p:spPr>
          <a:xfrm>
            <a:off x="692648" y="1887016"/>
            <a:ext cx="9669364" cy="2728119"/>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muốn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con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nào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Em</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đã</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nhìn</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thấy</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con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vật</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đó</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ở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đâu</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Khi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nào</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hành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con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đó</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Nêu</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nhận</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xét</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của</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em</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về</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con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vật</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đó</a:t>
            </a:r>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95D8B578-8C07-4E59-6687-281F5CF96DBD}"/>
              </a:ext>
            </a:extLst>
          </p:cNvPr>
          <p:cNvPicPr>
            <a:picLocks noChangeAspect="1"/>
          </p:cNvPicPr>
          <p:nvPr/>
        </p:nvPicPr>
        <p:blipFill>
          <a:blip r:embed="rId7"/>
          <a:stretch>
            <a:fillRect/>
          </a:stretch>
        </p:blipFill>
        <p:spPr>
          <a:xfrm>
            <a:off x="692648" y="168783"/>
            <a:ext cx="1969179" cy="1097375"/>
          </a:xfrm>
          <a:prstGeom prst="rect">
            <a:avLst/>
          </a:prstGeom>
        </p:spPr>
      </p:pic>
    </p:spTree>
    <p:extLst>
      <p:ext uri="{BB962C8B-B14F-4D97-AF65-F5344CB8AC3E}">
        <p14:creationId xmlns:p14="http://schemas.microsoft.com/office/powerpoint/2010/main" val="15145161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4921" y="4244039"/>
            <a:ext cx="2825266" cy="2825266"/>
          </a:xfrm>
          <a:prstGeom prst="rect">
            <a:avLst/>
          </a:prstGeom>
        </p:spPr>
      </p:pic>
      <p:sp>
        <p:nvSpPr>
          <p:cNvPr id="3" name="TextBox 2">
            <a:extLst>
              <a:ext uri="{FF2B5EF4-FFF2-40B4-BE49-F238E27FC236}">
                <a16:creationId xmlns:a16="http://schemas.microsoft.com/office/drawing/2014/main" id="{FC25019A-8796-948E-F623-7BE2E7CA87A0}"/>
              </a:ext>
            </a:extLst>
          </p:cNvPr>
          <p:cNvSpPr txBox="1"/>
          <p:nvPr/>
        </p:nvSpPr>
        <p:spPr>
          <a:xfrm>
            <a:off x="621618" y="1253372"/>
            <a:ext cx="9251588" cy="5016758"/>
          </a:xfrm>
          <a:prstGeom prst="rect">
            <a:avLst/>
          </a:prstGeom>
          <a:noFill/>
        </p:spPr>
        <p:txBody>
          <a:bodyPr wrap="square">
            <a:spAutoFit/>
          </a:bodyPr>
          <a:lstStyle/>
          <a:p>
            <a:pPr algn="just"/>
            <a:r>
              <a:rPr lang="vi-VN" sz="3200" b="1" i="0" dirty="0">
                <a:solidFill>
                  <a:schemeClr val="accent5">
                    <a:lumMod val="50000"/>
                  </a:schemeClr>
                </a:solidFill>
                <a:effectLst/>
                <a:latin typeface="Cambria" panose="02040503050406030204" pitchFamily="18" charset="0"/>
                <a:ea typeface="Cambria" panose="02040503050406030204" pitchFamily="18" charset="0"/>
              </a:rPr>
              <a:t>           Con mèo tam thể nhà em có bộ lông mượt như nhung. Đôi mắt của nó long lanh như hai viên ngọc bích. Chiếc đuôi dài trắng điểm đen, ngoe nguẩy, thướt tha cùng với tấm thân thon dài mềm mại, uyển chuyển trông thật đáng yêu. Với cái mũi rất tinh nhạy, đôi tai rất thính cùng với những chiếc vuốt nhọn, con mèo bắt chuột thật tài ba. Chuột to, chuột nhỏ, chuột cống, chuột nhắt đều bị nó bắt. Nó được cả nhà yêu quý, tin cậy như một vệ sĩ trung thành, tài giỏi.</a:t>
            </a:r>
            <a:endParaRPr lang="vi-VN" sz="3200" b="1" dirty="0">
              <a:solidFill>
                <a:schemeClr val="accent5">
                  <a:lumMod val="50000"/>
                </a:schemeClr>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73A79B19-4F06-BDE5-D615-959D798B384B}"/>
              </a:ext>
            </a:extLst>
          </p:cNvPr>
          <p:cNvSpPr txBox="1"/>
          <p:nvPr/>
        </p:nvSpPr>
        <p:spPr>
          <a:xfrm>
            <a:off x="4398221" y="454197"/>
            <a:ext cx="2210923" cy="702949"/>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làm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2179054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259</Words>
  <Application>Microsoft Office PowerPoint</Application>
  <PresentationFormat>Widescreen</PresentationFormat>
  <Paragraphs>18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Cambria</vt:lpstr>
      <vt:lpstr>UTM Isadora</vt:lpstr>
      <vt:lpstr>Calibri</vt:lpstr>
      <vt:lpstr>Arial</vt:lpstr>
      <vt:lpstr>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Vân Nguyễn</dc:creator>
  <cp:lastModifiedBy>SingPC</cp:lastModifiedBy>
  <cp:revision>4</cp:revision>
  <dcterms:created xsi:type="dcterms:W3CDTF">2023-02-06T04:02:54Z</dcterms:created>
  <dcterms:modified xsi:type="dcterms:W3CDTF">2024-04-05T14:58:39Z</dcterms:modified>
</cp:coreProperties>
</file>