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9"/>
  </p:notesMasterIdLst>
  <p:sldIdLst>
    <p:sldId id="257" r:id="rId2"/>
    <p:sldId id="308" r:id="rId3"/>
    <p:sldId id="309" r:id="rId4"/>
    <p:sldId id="310" r:id="rId5"/>
    <p:sldId id="313" r:id="rId6"/>
    <p:sldId id="312" r:id="rId7"/>
    <p:sldId id="348" r:id="rId8"/>
    <p:sldId id="315" r:id="rId9"/>
    <p:sldId id="316" r:id="rId10"/>
    <p:sldId id="318" r:id="rId11"/>
    <p:sldId id="311" r:id="rId12"/>
    <p:sldId id="319" r:id="rId13"/>
    <p:sldId id="320" r:id="rId14"/>
    <p:sldId id="321" r:id="rId15"/>
    <p:sldId id="322" r:id="rId16"/>
    <p:sldId id="344" r:id="rId17"/>
    <p:sldId id="323" r:id="rId18"/>
    <p:sldId id="324" r:id="rId19"/>
    <p:sldId id="325" r:id="rId20"/>
    <p:sldId id="326" r:id="rId21"/>
    <p:sldId id="327" r:id="rId22"/>
    <p:sldId id="330" r:id="rId23"/>
    <p:sldId id="333" r:id="rId24"/>
    <p:sldId id="332" r:id="rId25"/>
    <p:sldId id="334" r:id="rId26"/>
    <p:sldId id="335" r:id="rId27"/>
    <p:sldId id="336" r:id="rId28"/>
    <p:sldId id="337" r:id="rId29"/>
    <p:sldId id="338" r:id="rId30"/>
    <p:sldId id="339" r:id="rId31"/>
    <p:sldId id="340" r:id="rId32"/>
    <p:sldId id="341" r:id="rId33"/>
    <p:sldId id="342" r:id="rId34"/>
    <p:sldId id="343" r:id="rId35"/>
    <p:sldId id="345" r:id="rId36"/>
    <p:sldId id="346" r:id="rId37"/>
    <p:sldId id="347" r:id="rId38"/>
  </p:sldIdLst>
  <p:sldSz cx="9144000" cy="5143500" type="screen16x9"/>
  <p:notesSz cx="6858000" cy="9144000"/>
  <p:embeddedFontLst>
    <p:embeddedFont>
      <p:font typeface="AvantGarde" panose="00000400000000000000" charset="0"/>
      <p:regular r:id="rId40"/>
    </p:embeddedFont>
    <p:embeddedFont>
      <p:font typeface="Calibri" panose="020F0502020204030204" pitchFamily="34" charset="0"/>
      <p:regular r:id="rId41"/>
      <p:bold r:id="rId42"/>
      <p:italic r:id="rId43"/>
      <p:boldItalic r:id="rId44"/>
    </p:embeddedFont>
    <p:embeddedFont>
      <p:font typeface="Fredoka One" panose="02000000000000000000" pitchFamily="2" charset="0"/>
      <p:regular r:id="rId45"/>
    </p:embeddedFont>
    <p:embeddedFont>
      <p:font typeface="Livvic" pitchFamily="2" charset="0"/>
      <p:regular r:id="rId46"/>
      <p:bold r:id="rId47"/>
      <p:italic r:id="rId48"/>
      <p:boldItalic r:id="rId49"/>
    </p:embeddedFont>
    <p:embeddedFont>
      <p:font typeface="Pattaya" panose="020B0604020202020204" charset="-34"/>
      <p:regular r:id="rId50"/>
    </p:embeddedFont>
    <p:embeddedFont>
      <p:font typeface="Roboto Condensed Light" panose="02000000000000000000" pitchFamily="2" charset="0"/>
      <p:regular r:id="rId51"/>
      <p:italic r:id="rId52"/>
    </p:embeddedFont>
    <p:embeddedFont>
      <p:font typeface="Rubik" panose="020B0604020202020204" charset="-79"/>
      <p:regular r:id="rId53"/>
      <p:bold r:id="rId54"/>
      <p:italic r:id="rId55"/>
      <p:boldItalic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FF99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88" d="100"/>
          <a:sy n="88" d="100"/>
        </p:scale>
        <p:origin x="660" y="52"/>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97ee702c2a_0_30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97ee702c2a_0_30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87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33</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7200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15" name="Google Shape;115;p7"/>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21578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3278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23044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96938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0905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23632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50990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541445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67154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2921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5"/>
        <p:cNvGrpSpPr/>
        <p:nvPr/>
      </p:nvGrpSpPr>
      <p:grpSpPr>
        <a:xfrm>
          <a:off x="0" y="0"/>
          <a:ext cx="0" cy="0"/>
          <a:chOff x="0" y="0"/>
          <a:chExt cx="0" cy="0"/>
        </a:xfrm>
      </p:grpSpPr>
      <p:sp>
        <p:nvSpPr>
          <p:cNvPr id="136" name="Google Shape;136;p9"/>
          <p:cNvSpPr/>
          <p:nvPr/>
        </p:nvSpPr>
        <p:spPr>
          <a:xfrm>
            <a:off x="4572000" y="-125"/>
            <a:ext cx="4572000" cy="514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9"/>
          <p:cNvSpPr txBox="1">
            <a:spLocks noGrp="1"/>
          </p:cNvSpPr>
          <p:nvPr>
            <p:ph type="title"/>
          </p:nvPr>
        </p:nvSpPr>
        <p:spPr>
          <a:xfrm>
            <a:off x="720000" y="1233175"/>
            <a:ext cx="35907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38" name="Google Shape;138;p9"/>
          <p:cNvSpPr txBox="1">
            <a:spLocks noGrp="1"/>
          </p:cNvSpPr>
          <p:nvPr>
            <p:ph type="subTitle" idx="1"/>
          </p:nvPr>
        </p:nvSpPr>
        <p:spPr>
          <a:xfrm>
            <a:off x="720000" y="2803075"/>
            <a:ext cx="35907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9" name="Google Shape;139;p9"/>
          <p:cNvSpPr txBox="1">
            <a:spLocks noGrp="1"/>
          </p:cNvSpPr>
          <p:nvPr>
            <p:ph type="body" idx="2"/>
          </p:nvPr>
        </p:nvSpPr>
        <p:spPr>
          <a:xfrm>
            <a:off x="4939500" y="724075"/>
            <a:ext cx="34845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66304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20040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8419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29444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83344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6179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75064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61858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2896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7333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720000" y="3998400"/>
            <a:ext cx="77040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9705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94130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60831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78965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36704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341798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66813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28460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043771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81803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60127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0693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598441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56804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39385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960725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65790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45178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3656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2851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51854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58055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45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87673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13394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902487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82278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58768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52126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568374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4275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294440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296624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4729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06843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290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389330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01106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359722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583229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894855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38399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15521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12403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94313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1400146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8434728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46897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016170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516192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856890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210158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228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3585169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03045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2000200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988517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8106211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66343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63233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 body 02">
  <p:cSld name="TITLE_AND_BODY_1">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45616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506307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7700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264342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06800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6565408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56599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body 02">
  <p:cSld name="1_Title + body 02">
    <p:spTree>
      <p:nvGrpSpPr>
        <p:cNvPr id="1" name="Shape 433"/>
        <p:cNvGrpSpPr/>
        <p:nvPr/>
      </p:nvGrpSpPr>
      <p:grpSpPr>
        <a:xfrm>
          <a:off x="0" y="0"/>
          <a:ext cx="0" cy="0"/>
          <a:chOff x="0" y="0"/>
          <a:chExt cx="0" cy="0"/>
        </a:xfrm>
      </p:grpSpPr>
      <p:sp>
        <p:nvSpPr>
          <p:cNvPr id="434" name="Google Shape;434;p26"/>
          <p:cNvSpPr/>
          <p:nvPr/>
        </p:nvSpPr>
        <p:spPr>
          <a:xfrm rot="5702413">
            <a:off x="3861254" y="-104786"/>
            <a:ext cx="6921769" cy="5250592"/>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 name="Google Shape;435;p26"/>
          <p:cNvGrpSpPr/>
          <p:nvPr/>
        </p:nvGrpSpPr>
        <p:grpSpPr>
          <a:xfrm flipH="1">
            <a:off x="4949353" y="79614"/>
            <a:ext cx="4191487" cy="4080221"/>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6"/>
          <p:cNvSpPr/>
          <p:nvPr/>
        </p:nvSpPr>
        <p:spPr>
          <a:xfrm rot="10800000">
            <a:off x="483448" y="778982"/>
            <a:ext cx="52827" cy="52809"/>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rot="10800000">
            <a:off x="574181" y="705430"/>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rot="10800000">
            <a:off x="536278" y="83578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720000" y="1281525"/>
            <a:ext cx="7704000" cy="33219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Font typeface="Livvic"/>
              <a:buAutoNum type="arabicPeriod"/>
              <a:defRPr sz="1100">
                <a:latin typeface="Rubik"/>
                <a:ea typeface="Rubik"/>
                <a:cs typeface="Rubik"/>
                <a:sym typeface="Rubik"/>
              </a:defRPr>
            </a:lvl1pPr>
            <a:lvl2pPr marL="914400" lvl="1"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2pPr>
            <a:lvl3pPr marL="1371600" lvl="2"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3pPr>
            <a:lvl4pPr marL="1828800" lvl="3"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4pPr>
            <a:lvl5pPr marL="2286000" lvl="4"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5pPr>
            <a:lvl6pPr marL="2743200" lvl="5" indent="-304800" rtl="0">
              <a:spcBef>
                <a:spcPts val="1600"/>
              </a:spcBef>
              <a:spcAft>
                <a:spcPts val="0"/>
              </a:spcAft>
              <a:buClr>
                <a:srgbClr val="434343"/>
              </a:buClr>
              <a:buSzPts val="1200"/>
              <a:buFont typeface="Roboto Condensed Light"/>
              <a:buAutoNum type="romanLcPeriod"/>
              <a:defRPr sz="1200">
                <a:latin typeface="Rubik"/>
                <a:ea typeface="Rubik"/>
                <a:cs typeface="Rubik"/>
                <a:sym typeface="Rubik"/>
              </a:defRPr>
            </a:lvl6pPr>
            <a:lvl7pPr marL="3200400" lvl="6" indent="-304800" rtl="0">
              <a:spcBef>
                <a:spcPts val="1600"/>
              </a:spcBef>
              <a:spcAft>
                <a:spcPts val="0"/>
              </a:spcAft>
              <a:buClr>
                <a:srgbClr val="434343"/>
              </a:buClr>
              <a:buSzPts val="1200"/>
              <a:buFont typeface="Roboto Condensed Light"/>
              <a:buAutoNum type="arabicPeriod"/>
              <a:defRPr sz="1200">
                <a:latin typeface="Rubik"/>
                <a:ea typeface="Rubik"/>
                <a:cs typeface="Rubik"/>
                <a:sym typeface="Rubik"/>
              </a:defRPr>
            </a:lvl7pPr>
            <a:lvl8pPr marL="3657600" lvl="7" indent="-304800" rtl="0">
              <a:spcBef>
                <a:spcPts val="1600"/>
              </a:spcBef>
              <a:spcAft>
                <a:spcPts val="0"/>
              </a:spcAft>
              <a:buClr>
                <a:srgbClr val="434343"/>
              </a:buClr>
              <a:buSzPts val="1200"/>
              <a:buFont typeface="Roboto Condensed Light"/>
              <a:buAutoNum type="alphaLcPeriod"/>
              <a:defRPr sz="1200">
                <a:latin typeface="Rubik"/>
                <a:ea typeface="Rubik"/>
                <a:cs typeface="Rubik"/>
                <a:sym typeface="Rubik"/>
              </a:defRPr>
            </a:lvl8pPr>
            <a:lvl9pPr marL="4114800" lvl="8" indent="-304800" rtl="0">
              <a:spcBef>
                <a:spcPts val="1600"/>
              </a:spcBef>
              <a:spcAft>
                <a:spcPts val="1600"/>
              </a:spcAft>
              <a:buClr>
                <a:srgbClr val="434343"/>
              </a:buClr>
              <a:buSzPts val="1200"/>
              <a:buFont typeface="Roboto Condensed Light"/>
              <a:buAutoNum type="romanLcPeriod"/>
              <a:defRPr sz="12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6171816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a:effectLst>
            <a:outerShdw dist="19050" dir="3000000" algn="bl" rotWithShape="0">
              <a:srgbClr val="B3C3F0">
                <a:alpha val="50000"/>
              </a:srgbClr>
            </a:outerShdw>
          </a:effectLst>
        </p:spPr>
        <p:txBody>
          <a:bodyPr spcFirstLastPara="1" wrap="square" lIns="91425" tIns="91425" rIns="91425" bIns="91425" anchor="ctr" anchorCtr="0">
            <a:noAutofit/>
          </a:bodyPr>
          <a:lstStyle>
            <a:lvl1pPr lvl="0">
              <a:spcBef>
                <a:spcPts val="0"/>
              </a:spcBef>
              <a:spcAft>
                <a:spcPts val="0"/>
              </a:spcAft>
              <a:buClr>
                <a:schemeClr val="accent6"/>
              </a:buClr>
              <a:buSzPts val="3000"/>
              <a:buFont typeface="Fredoka One"/>
              <a:buNone/>
              <a:defRPr sz="3000">
                <a:solidFill>
                  <a:schemeClr val="accent6"/>
                </a:solidFill>
                <a:latin typeface="Fredoka One"/>
                <a:ea typeface="Fredoka One"/>
                <a:cs typeface="Fredoka One"/>
                <a:sym typeface="Fredoka One"/>
              </a:defRPr>
            </a:lvl1pPr>
            <a:lvl2pPr lvl="1">
              <a:spcBef>
                <a:spcPts val="0"/>
              </a:spcBef>
              <a:spcAft>
                <a:spcPts val="0"/>
              </a:spcAft>
              <a:buClr>
                <a:schemeClr val="accent6"/>
              </a:buClr>
              <a:buSzPts val="2800"/>
              <a:buNone/>
              <a:defRPr sz="2800">
                <a:solidFill>
                  <a:schemeClr val="accent6"/>
                </a:solidFill>
              </a:defRPr>
            </a:lvl2pPr>
            <a:lvl3pPr lvl="2">
              <a:spcBef>
                <a:spcPts val="0"/>
              </a:spcBef>
              <a:spcAft>
                <a:spcPts val="0"/>
              </a:spcAft>
              <a:buClr>
                <a:schemeClr val="accent6"/>
              </a:buClr>
              <a:buSzPts val="2800"/>
              <a:buNone/>
              <a:defRPr sz="2800">
                <a:solidFill>
                  <a:schemeClr val="accent6"/>
                </a:solidFill>
              </a:defRPr>
            </a:lvl3pPr>
            <a:lvl4pPr lvl="3">
              <a:spcBef>
                <a:spcPts val="0"/>
              </a:spcBef>
              <a:spcAft>
                <a:spcPts val="0"/>
              </a:spcAft>
              <a:buClr>
                <a:schemeClr val="accent6"/>
              </a:buClr>
              <a:buSzPts val="2800"/>
              <a:buNone/>
              <a:defRPr sz="2800">
                <a:solidFill>
                  <a:schemeClr val="accent6"/>
                </a:solidFill>
              </a:defRPr>
            </a:lvl4pPr>
            <a:lvl5pPr lvl="4">
              <a:spcBef>
                <a:spcPts val="0"/>
              </a:spcBef>
              <a:spcAft>
                <a:spcPts val="0"/>
              </a:spcAft>
              <a:buClr>
                <a:schemeClr val="accent6"/>
              </a:buClr>
              <a:buSzPts val="2800"/>
              <a:buNone/>
              <a:defRPr sz="2800">
                <a:solidFill>
                  <a:schemeClr val="accent6"/>
                </a:solidFill>
              </a:defRPr>
            </a:lvl5pPr>
            <a:lvl6pPr lvl="5">
              <a:spcBef>
                <a:spcPts val="0"/>
              </a:spcBef>
              <a:spcAft>
                <a:spcPts val="0"/>
              </a:spcAft>
              <a:buClr>
                <a:schemeClr val="accent6"/>
              </a:buClr>
              <a:buSzPts val="2800"/>
              <a:buNone/>
              <a:defRPr sz="2800">
                <a:solidFill>
                  <a:schemeClr val="accent6"/>
                </a:solidFill>
              </a:defRPr>
            </a:lvl6pPr>
            <a:lvl7pPr lvl="6">
              <a:spcBef>
                <a:spcPts val="0"/>
              </a:spcBef>
              <a:spcAft>
                <a:spcPts val="0"/>
              </a:spcAft>
              <a:buClr>
                <a:schemeClr val="accent6"/>
              </a:buClr>
              <a:buSzPts val="2800"/>
              <a:buNone/>
              <a:defRPr sz="2800">
                <a:solidFill>
                  <a:schemeClr val="accent6"/>
                </a:solidFill>
              </a:defRPr>
            </a:lvl7pPr>
            <a:lvl8pPr lvl="7">
              <a:spcBef>
                <a:spcPts val="0"/>
              </a:spcBef>
              <a:spcAft>
                <a:spcPts val="0"/>
              </a:spcAft>
              <a:buClr>
                <a:schemeClr val="accent6"/>
              </a:buClr>
              <a:buSzPts val="2800"/>
              <a:buNone/>
              <a:defRPr sz="2800">
                <a:solidFill>
                  <a:schemeClr val="accent6"/>
                </a:solidFill>
              </a:defRPr>
            </a:lvl8pPr>
            <a:lvl9pPr lvl="8">
              <a:spcBef>
                <a:spcPts val="0"/>
              </a:spcBef>
              <a:spcAft>
                <a:spcPts val="0"/>
              </a:spcAft>
              <a:buClr>
                <a:schemeClr val="accent6"/>
              </a:buClr>
              <a:buSzPts val="2800"/>
              <a:buNone/>
              <a:defRPr sz="2800">
                <a:solidFill>
                  <a:schemeClr val="accent6"/>
                </a:solidFill>
              </a:defRPr>
            </a:lvl9pPr>
          </a:lstStyle>
          <a:p>
            <a:endParaRPr/>
          </a:p>
        </p:txBody>
      </p:sp>
      <p:sp>
        <p:nvSpPr>
          <p:cNvPr id="7" name="Google Shape;7;p1"/>
          <p:cNvSpPr txBox="1">
            <a:spLocks noGrp="1"/>
          </p:cNvSpPr>
          <p:nvPr>
            <p:ph type="body" idx="1"/>
          </p:nvPr>
        </p:nvSpPr>
        <p:spPr>
          <a:xfrm>
            <a:off x="720000" y="1675400"/>
            <a:ext cx="7704000" cy="2928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Rubik"/>
              <a:buChar char="●"/>
              <a:defRPr sz="1800">
                <a:solidFill>
                  <a:schemeClr val="accent6"/>
                </a:solidFill>
                <a:latin typeface="Rubik"/>
                <a:ea typeface="Rubik"/>
                <a:cs typeface="Rubik"/>
                <a:sym typeface="Rubik"/>
              </a:defRPr>
            </a:lvl1pPr>
            <a:lvl2pPr marL="914400" lvl="1"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2pPr>
            <a:lvl3pPr marL="1371600" lvl="2"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3pPr>
            <a:lvl4pPr marL="1828800" lvl="3"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4pPr>
            <a:lvl5pPr marL="2286000" lvl="4"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5pPr>
            <a:lvl6pPr marL="2743200" lvl="5"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6pPr>
            <a:lvl7pPr marL="3200400" lvl="6"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7pPr>
            <a:lvl8pPr marL="3657600" lvl="7" indent="-317500">
              <a:lnSpc>
                <a:spcPct val="115000"/>
              </a:lnSpc>
              <a:spcBef>
                <a:spcPts val="1600"/>
              </a:spcBef>
              <a:spcAft>
                <a:spcPts val="0"/>
              </a:spcAft>
              <a:buClr>
                <a:schemeClr val="accent6"/>
              </a:buClr>
              <a:buSzPts val="1400"/>
              <a:buFont typeface="Rubik"/>
              <a:buChar char="○"/>
              <a:defRPr>
                <a:solidFill>
                  <a:schemeClr val="accent6"/>
                </a:solidFill>
                <a:latin typeface="Rubik"/>
                <a:ea typeface="Rubik"/>
                <a:cs typeface="Rubik"/>
                <a:sym typeface="Rubik"/>
              </a:defRPr>
            </a:lvl8pPr>
            <a:lvl9pPr marL="4114800" lvl="8" indent="-317500">
              <a:lnSpc>
                <a:spcPct val="115000"/>
              </a:lnSpc>
              <a:spcBef>
                <a:spcPts val="1600"/>
              </a:spcBef>
              <a:spcAft>
                <a:spcPts val="1600"/>
              </a:spcAft>
              <a:buClr>
                <a:schemeClr val="accent6"/>
              </a:buClr>
              <a:buSzPts val="1400"/>
              <a:buFont typeface="Rubik"/>
              <a:buChar char="■"/>
              <a:defRPr>
                <a:solidFill>
                  <a:schemeClr val="accent6"/>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55" r:id="rId2"/>
    <p:sldLayoutId id="2147483656" r:id="rId3"/>
    <p:sldLayoutId id="2147483658" r:id="rId4"/>
    <p:sldLayoutId id="2147483771" r:id="rId5"/>
    <p:sldLayoutId id="2147483770" r:id="rId6"/>
    <p:sldLayoutId id="2147483769" r:id="rId7"/>
    <p:sldLayoutId id="2147483768" r:id="rId8"/>
    <p:sldLayoutId id="2147483767" r:id="rId9"/>
    <p:sldLayoutId id="2147483766" r:id="rId10"/>
    <p:sldLayoutId id="2147483765" r:id="rId11"/>
    <p:sldLayoutId id="2147483764" r:id="rId12"/>
    <p:sldLayoutId id="2147483763" r:id="rId13"/>
    <p:sldLayoutId id="2147483762" r:id="rId14"/>
    <p:sldLayoutId id="2147483761" r:id="rId15"/>
    <p:sldLayoutId id="2147483760" r:id="rId16"/>
    <p:sldLayoutId id="2147483759" r:id="rId17"/>
    <p:sldLayoutId id="2147483758" r:id="rId18"/>
    <p:sldLayoutId id="2147483757" r:id="rId19"/>
    <p:sldLayoutId id="2147483756" r:id="rId20"/>
    <p:sldLayoutId id="2147483755" r:id="rId21"/>
    <p:sldLayoutId id="2147483754" r:id="rId22"/>
    <p:sldLayoutId id="2147483753" r:id="rId23"/>
    <p:sldLayoutId id="2147483752" r:id="rId24"/>
    <p:sldLayoutId id="2147483751" r:id="rId25"/>
    <p:sldLayoutId id="2147483750" r:id="rId26"/>
    <p:sldLayoutId id="2147483749" r:id="rId27"/>
    <p:sldLayoutId id="2147483748" r:id="rId28"/>
    <p:sldLayoutId id="2147483747" r:id="rId29"/>
    <p:sldLayoutId id="2147483746" r:id="rId30"/>
    <p:sldLayoutId id="2147483745" r:id="rId31"/>
    <p:sldLayoutId id="2147483744" r:id="rId32"/>
    <p:sldLayoutId id="2147483743" r:id="rId33"/>
    <p:sldLayoutId id="2147483742" r:id="rId34"/>
    <p:sldLayoutId id="2147483741" r:id="rId35"/>
    <p:sldLayoutId id="2147483738" r:id="rId36"/>
    <p:sldLayoutId id="2147483737" r:id="rId37"/>
    <p:sldLayoutId id="2147483736" r:id="rId38"/>
    <p:sldLayoutId id="2147483735" r:id="rId39"/>
    <p:sldLayoutId id="2147483734" r:id="rId40"/>
    <p:sldLayoutId id="2147483732" r:id="rId41"/>
    <p:sldLayoutId id="2147483731" r:id="rId42"/>
    <p:sldLayoutId id="2147483730" r:id="rId43"/>
    <p:sldLayoutId id="2147483729" r:id="rId44"/>
    <p:sldLayoutId id="2147483728" r:id="rId45"/>
    <p:sldLayoutId id="2147483727" r:id="rId46"/>
    <p:sldLayoutId id="2147483726" r:id="rId47"/>
    <p:sldLayoutId id="2147483725" r:id="rId48"/>
    <p:sldLayoutId id="2147483724" r:id="rId49"/>
    <p:sldLayoutId id="2147483723" r:id="rId50"/>
    <p:sldLayoutId id="2147483722" r:id="rId51"/>
    <p:sldLayoutId id="2147483721" r:id="rId52"/>
    <p:sldLayoutId id="2147483720" r:id="rId53"/>
    <p:sldLayoutId id="2147483719" r:id="rId54"/>
    <p:sldLayoutId id="2147483718" r:id="rId55"/>
    <p:sldLayoutId id="2147483717" r:id="rId56"/>
    <p:sldLayoutId id="2147483716" r:id="rId57"/>
    <p:sldLayoutId id="2147483715" r:id="rId58"/>
    <p:sldLayoutId id="2147483714" r:id="rId59"/>
    <p:sldLayoutId id="2147483713" r:id="rId60"/>
    <p:sldLayoutId id="2147483712" r:id="rId61"/>
    <p:sldLayoutId id="2147483711" r:id="rId62"/>
    <p:sldLayoutId id="2147483710" r:id="rId63"/>
    <p:sldLayoutId id="2147483709" r:id="rId64"/>
    <p:sldLayoutId id="2147483708" r:id="rId65"/>
    <p:sldLayoutId id="2147483707" r:id="rId66"/>
    <p:sldLayoutId id="2147483706" r:id="rId67"/>
    <p:sldLayoutId id="2147483705" r:id="rId68"/>
    <p:sldLayoutId id="2147483702" r:id="rId69"/>
    <p:sldLayoutId id="2147483701" r:id="rId70"/>
    <p:sldLayoutId id="2147483700" r:id="rId71"/>
    <p:sldLayoutId id="2147483699" r:id="rId72"/>
    <p:sldLayoutId id="2147483740" r:id="rId73"/>
    <p:sldLayoutId id="2147483704" r:id="rId74"/>
    <p:sldLayoutId id="2147483703" r:id="rId75"/>
    <p:sldLayoutId id="2147483698" r:id="rId76"/>
    <p:sldLayoutId id="2147483697" r:id="rId77"/>
    <p:sldLayoutId id="2147483696" r:id="rId78"/>
    <p:sldLayoutId id="2147483695" r:id="rId79"/>
    <p:sldLayoutId id="2147483694" r:id="rId80"/>
    <p:sldLayoutId id="2147483693" r:id="rId81"/>
    <p:sldLayoutId id="2147483692" r:id="rId82"/>
    <p:sldLayoutId id="2147483691" r:id="rId83"/>
    <p:sldLayoutId id="2147483690" r:id="rId84"/>
    <p:sldLayoutId id="2147483689" r:id="rId85"/>
    <p:sldLayoutId id="2147483672" r:id="rId86"/>
    <p:sldLayoutId id="2147483739" r:id="rId87"/>
    <p:sldLayoutId id="2147483733" r:id="rId88"/>
    <p:sldLayoutId id="2147483688" r:id="rId89"/>
    <p:sldLayoutId id="2147483687" r:id="rId90"/>
    <p:sldLayoutId id="2147483686" r:id="rId91"/>
    <p:sldLayoutId id="2147483685" r:id="rId92"/>
    <p:sldLayoutId id="2147483684" r:id="rId9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4.xml"/><Relationship Id="rId5" Type="http://schemas.openxmlformats.org/officeDocument/2006/relationships/image" Target="../media/image30.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37.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3.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3.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3.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image" Target="../media/image31.png"/><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43.png"/><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8.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7.wdp"/><Relationship Id="rId11" Type="http://schemas.microsoft.com/office/2007/relationships/hdphoto" Target="../media/hdphoto18.wdp"/><Relationship Id="rId5" Type="http://schemas.openxmlformats.org/officeDocument/2006/relationships/image" Target="../media/image50.png"/><Relationship Id="rId10" Type="http://schemas.openxmlformats.org/officeDocument/2006/relationships/image" Target="../media/image54.png"/><Relationship Id="rId4" Type="http://schemas.microsoft.com/office/2007/relationships/hdphoto" Target="../media/hdphoto16.wdp"/><Relationship Id="rId9" Type="http://schemas.openxmlformats.org/officeDocument/2006/relationships/image" Target="../media/image53.jpeg"/></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49.png"/><Relationship Id="rId7"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4.xml"/><Relationship Id="rId6" Type="http://schemas.microsoft.com/office/2007/relationships/hdphoto" Target="../media/hdphoto18.wdp"/><Relationship Id="rId5" Type="http://schemas.openxmlformats.org/officeDocument/2006/relationships/image" Target="../media/image54.png"/><Relationship Id="rId10" Type="http://schemas.microsoft.com/office/2007/relationships/hdphoto" Target="../media/hdphoto20.wdp"/><Relationship Id="rId4" Type="http://schemas.microsoft.com/office/2007/relationships/hdphoto" Target="../media/hdphoto16.wdp"/><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8.wdp"/><Relationship Id="rId11" Type="http://schemas.openxmlformats.org/officeDocument/2006/relationships/image" Target="../media/image61.png"/><Relationship Id="rId5" Type="http://schemas.openxmlformats.org/officeDocument/2006/relationships/image" Target="../media/image54.png"/><Relationship Id="rId10" Type="http://schemas.microsoft.com/office/2007/relationships/hdphoto" Target="../media/hdphoto21.wdp"/><Relationship Id="rId4" Type="http://schemas.microsoft.com/office/2007/relationships/hdphoto" Target="../media/hdphoto16.wdp"/><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6.wdp"/><Relationship Id="rId5" Type="http://schemas.openxmlformats.org/officeDocument/2006/relationships/image" Target="../media/image64.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2.png"/><Relationship Id="rId3" Type="http://schemas.openxmlformats.org/officeDocument/2006/relationships/image" Target="../media/image65.png"/><Relationship Id="rId7" Type="http://schemas.openxmlformats.org/officeDocument/2006/relationships/image" Target="../media/image68.png"/><Relationship Id="rId12" Type="http://schemas.microsoft.com/office/2007/relationships/hdphoto" Target="../media/hdphoto25.wdp"/><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22.wdp"/><Relationship Id="rId11" Type="http://schemas.openxmlformats.org/officeDocument/2006/relationships/image" Target="../media/image70.png"/><Relationship Id="rId5" Type="http://schemas.openxmlformats.org/officeDocument/2006/relationships/image" Target="../media/image67.png"/><Relationship Id="rId10" Type="http://schemas.microsoft.com/office/2007/relationships/hdphoto" Target="../media/hdphoto24.wdp"/><Relationship Id="rId4" Type="http://schemas.openxmlformats.org/officeDocument/2006/relationships/image" Target="../media/image66.svg"/><Relationship Id="rId9" Type="http://schemas.openxmlformats.org/officeDocument/2006/relationships/image" Target="../media/image69.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8.wdp"/><Relationship Id="rId5" Type="http://schemas.openxmlformats.org/officeDocument/2006/relationships/image" Target="../media/image54.png"/><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8.wdp"/><Relationship Id="rId5" Type="http://schemas.openxmlformats.org/officeDocument/2006/relationships/image" Target="../media/image54.png"/><Relationship Id="rId4" Type="http://schemas.openxmlformats.org/officeDocument/2006/relationships/image" Target="../media/image72.svg"/></Relationships>
</file>

<file path=ppt/slides/_rels/slide2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8.wdp"/><Relationship Id="rId11" Type="http://schemas.openxmlformats.org/officeDocument/2006/relationships/image" Target="../media/image61.png"/><Relationship Id="rId5" Type="http://schemas.openxmlformats.org/officeDocument/2006/relationships/image" Target="../media/image54.png"/><Relationship Id="rId10" Type="http://schemas.microsoft.com/office/2007/relationships/hdphoto" Target="../media/hdphoto21.wdp"/><Relationship Id="rId4" Type="http://schemas.microsoft.com/office/2007/relationships/hdphoto" Target="../media/hdphoto16.wdp"/><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48.pn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6.png"/><Relationship Id="rId5" Type="http://schemas.microsoft.com/office/2007/relationships/hdphoto" Target="../media/hdphoto26.wdp"/><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81.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26.png"/><Relationship Id="rId4" Type="http://schemas.microsoft.com/office/2007/relationships/hdphoto" Target="../media/hdphoto5.wdp"/></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7.wdp"/><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microsoft.com/office/2007/relationships/hdphoto" Target="../media/hdphoto2.wdp"/><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2.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1034" name="Picture 10" descr="Storm At Sea Stock Illustration - Download Image Now - iStock">
            <a:extLst>
              <a:ext uri="{FF2B5EF4-FFF2-40B4-BE49-F238E27FC236}">
                <a16:creationId xmlns:a16="http://schemas.microsoft.com/office/drawing/2014/main" id="{73A6EAC5-D92A-4189-9497-F9337202B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9545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ại sao mọi người trên tàu Titanic không leo lên tảng băng trôi - YouTube">
            <a:extLst>
              <a:ext uri="{FF2B5EF4-FFF2-40B4-BE49-F238E27FC236}">
                <a16:creationId xmlns:a16="http://schemas.microsoft.com/office/drawing/2014/main" id="{C3937700-9C25-4380-AF2A-9826D4B3A2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8" b="90000" l="55313" r="95391">
                        <a14:foregroundMark x1="61406" y1="17500" x2="59453" y2="40556"/>
                        <a14:foregroundMark x1="71875" y1="8056" x2="69688" y2="27361"/>
                        <a14:foregroundMark x1="80156" y1="32917" x2="87188" y2="23056"/>
                        <a14:foregroundMark x1="87188" y1="23056" x2="87188" y2="23056"/>
                        <a14:foregroundMark x1="87188" y1="23056" x2="89922" y2="20000"/>
                        <a14:foregroundMark x1="57266" y1="64444" x2="61406" y2="63750"/>
                        <a14:foregroundMark x1="56719" y1="66528" x2="62969" y2="65417"/>
                        <a14:foregroundMark x1="55313" y1="67222" x2="64375" y2="63750"/>
                        <a14:foregroundMark x1="73438" y1="5556" x2="71094" y2="16111"/>
                        <a14:foregroundMark x1="71484" y1="5278" x2="70859" y2="18194"/>
                        <a14:foregroundMark x1="62031" y1="16111" x2="59062" y2="31806"/>
                        <a14:foregroundMark x1="62031" y1="16111" x2="61563" y2="34167"/>
                        <a14:foregroundMark x1="61563" y1="34167" x2="59844" y2="39583"/>
                        <a14:foregroundMark x1="57891" y1="68889" x2="76563" y2="70000"/>
                        <a14:foregroundMark x1="69453" y1="68611" x2="69453" y2="68611"/>
                        <a14:foregroundMark x1="80469" y1="68194" x2="70625" y2="68194"/>
                        <a14:foregroundMark x1="65313" y1="67917" x2="70859" y2="67917"/>
                        <a14:foregroundMark x1="57500" y1="72083" x2="69297" y2="72083"/>
                        <a14:foregroundMark x1="69297" y1="72083" x2="82188" y2="68889"/>
                        <a14:foregroundMark x1="82188" y1="68889" x2="84654" y2="68889"/>
                        <a14:foregroundMark x1="82266" y1="67500" x2="83624" y2="66715"/>
                        <a14:foregroundMark x1="80469" y1="65417" x2="81124" y2="65293"/>
                        <a14:backgroundMark x1="81328" y1="63333" x2="96250" y2="55972"/>
                        <a14:backgroundMark x1="84453" y1="65833" x2="93672" y2="61250"/>
                        <a14:backgroundMark x1="85234" y1="63750" x2="94531" y2="59167"/>
                        <a14:backgroundMark x1="94531" y1="59167" x2="95234" y2="59167"/>
                        <a14:backgroundMark x1="81328" y1="64722" x2="85391" y2="64722"/>
                        <a14:backgroundMark x1="85391" y1="68889" x2="90313" y2="67222"/>
                        <a14:backgroundMark x1="82891" y1="71806" x2="87031" y2="68889"/>
                      </a14:backgroundRemoval>
                    </a14:imgEffect>
                  </a14:imgLayer>
                </a14:imgProps>
              </a:ext>
              <a:ext uri="{28A0092B-C50C-407E-A947-70E740481C1C}">
                <a14:useLocalDpi xmlns:a14="http://schemas.microsoft.com/office/drawing/2010/main" val="0"/>
              </a:ext>
            </a:extLst>
          </a:blip>
          <a:srcRect l="53937"/>
          <a:stretch/>
        </p:blipFill>
        <p:spPr bwMode="auto">
          <a:xfrm>
            <a:off x="6885066" y="1608722"/>
            <a:ext cx="2488019" cy="3038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7D80A6-1AC2-46DA-994D-6F5ABC0D3C0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12" b="89748" l="2000" r="90000">
                        <a14:foregroundMark x1="1625" y1="37410" x2="3875" y2="67266"/>
                        <a14:foregroundMark x1="3875" y1="67266" x2="7750" y2="75719"/>
                        <a14:foregroundMark x1="7750" y1="75719" x2="23750" y2="87050"/>
                        <a14:foregroundMark x1="23750" y1="87050" x2="27000" y2="88129"/>
                        <a14:foregroundMark x1="2000" y1="37410" x2="5375" y2="84532"/>
                        <a14:foregroundMark x1="29625" y1="88129" x2="70875" y2="80755"/>
                        <a14:foregroundMark x1="70875" y1="80755" x2="75625" y2="82554"/>
                        <a14:foregroundMark x1="56500" y1="63489" x2="80750" y2="89029"/>
                        <a14:foregroundMark x1="69125" y1="86871" x2="69125" y2="86871"/>
                        <a14:foregroundMark x1="69125" y1="86871" x2="69125" y2="86871"/>
                        <a14:foregroundMark x1="70000" y1="86331" x2="75000" y2="88849"/>
                        <a14:foregroundMark x1="39250" y1="19784" x2="37625" y2="26259"/>
                        <a14:foregroundMark x1="38375" y1="18345" x2="38625" y2="16727"/>
                        <a14:foregroundMark x1="46000" y1="34532" x2="48750" y2="33813"/>
                        <a14:foregroundMark x1="49375" y1="30755" x2="50320" y2="30651"/>
                        <a14:foregroundMark x1="52125" y1="32194" x2="52250" y2="32194"/>
                        <a14:foregroundMark x1="52250" y1="32194" x2="52250" y2="32194"/>
                        <a14:foregroundMark x1="50125" y1="35612" x2="51250" y2="35612"/>
                        <a14:foregroundMark x1="46375" y1="29856" x2="47000" y2="32014"/>
                        <a14:foregroundMark x1="41500" y1="17806" x2="40375" y2="18165"/>
                        <a14:backgroundMark x1="4875" y1="23921" x2="36625" y2="10971"/>
                        <a14:backgroundMark x1="50000" y1="31475" x2="52250" y2="30755"/>
                        <a14:backgroundMark x1="17625" y1="46043" x2="14750" y2="40647"/>
                        <a14:backgroundMark x1="19625" y1="47302" x2="19625" y2="46583"/>
                      </a14:backgroundRemoval>
                    </a14:imgEffect>
                  </a14:imgLayer>
                </a14:imgProps>
              </a:ext>
            </a:extLst>
          </a:blip>
          <a:stretch>
            <a:fillRect/>
          </a:stretch>
        </p:blipFill>
        <p:spPr>
          <a:xfrm>
            <a:off x="0" y="2071631"/>
            <a:ext cx="4965405" cy="3450957"/>
          </a:xfrm>
          <a:prstGeom prst="rect">
            <a:avLst/>
          </a:prstGeom>
        </p:spPr>
      </p:pic>
      <p:pic>
        <p:nvPicPr>
          <p:cNvPr id="1036" name="Picture 12" descr="Download Free png Goodbye Kids Png - DLPNG.com">
            <a:extLst>
              <a:ext uri="{FF2B5EF4-FFF2-40B4-BE49-F238E27FC236}">
                <a16:creationId xmlns:a16="http://schemas.microsoft.com/office/drawing/2014/main" id="{8A455ABD-A7A8-478C-A8C1-3C235B4F058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667" b="79833" l="5000" r="36167">
                        <a14:foregroundMark x1="12667" y1="19000" x2="18500" y2="17833"/>
                        <a14:foregroundMark x1="33667" y1="17833" x2="36333" y2="19000"/>
                        <a14:foregroundMark x1="5000" y1="51333" x2="9333" y2="49000"/>
                        <a14:foregroundMark x1="9000" y1="53000" x2="14500" y2="44500"/>
                        <a14:foregroundMark x1="14500" y1="44500" x2="12456" y2="39680"/>
                        <a14:foregroundMark x1="22286" y1="39725" x2="25833" y2="48000"/>
                        <a14:foregroundMark x1="25833" y1="48000" x2="25833" y2="50000"/>
                        <a14:foregroundMark x1="23000" y1="39333" x2="26833" y2="39667"/>
                        <a14:foregroundMark x1="25000" y1="42167" x2="25833" y2="40667"/>
                        <a14:foregroundMark x1="25000" y1="41500" x2="26500" y2="49833"/>
                        <a14:foregroundMark x1="26500" y1="45667" x2="26500" y2="41500"/>
                        <a14:foregroundMark x1="13833" y1="40167" x2="16167" y2="44167"/>
                        <a14:foregroundMark x1="8833" y1="50833" x2="16500" y2="50000"/>
                        <a14:foregroundMark x1="11833" y1="48833" x2="16667" y2="47333"/>
                        <a14:foregroundMark x1="14500" y1="75167" x2="17500" y2="79167"/>
                        <a14:foregroundMark x1="20667" y1="76333" x2="24000" y2="79833"/>
                        <a14:backgroundMark x1="8833" y1="41333" x2="13000" y2="38500"/>
                        <a14:backgroundMark x1="21500" y1="37333" x2="24333" y2="37333"/>
                        <a14:backgroundMark x1="7000" y1="55000" x2="8833" y2="58333"/>
                      </a14:backgroundRemoval>
                    </a14:imgEffect>
                  </a14:imgLayer>
                </a14:imgProps>
              </a:ext>
              <a:ext uri="{28A0092B-C50C-407E-A947-70E740481C1C}">
                <a14:useLocalDpi xmlns:a14="http://schemas.microsoft.com/office/drawing/2010/main" val="0"/>
              </a:ext>
            </a:extLst>
          </a:blip>
          <a:srcRect l="3695" t="12610" r="60543" b="17313"/>
          <a:stretch/>
        </p:blipFill>
        <p:spPr bwMode="auto">
          <a:xfrm flipH="1">
            <a:off x="8599912" y="1876678"/>
            <a:ext cx="214477" cy="4202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luffy white cartoon cloud in blue sky on transparent PNG - Similar PNG">
            <a:extLst>
              <a:ext uri="{FF2B5EF4-FFF2-40B4-BE49-F238E27FC236}">
                <a16:creationId xmlns:a16="http://schemas.microsoft.com/office/drawing/2014/main" id="{2711C965-E578-45A2-9E03-39C3023D136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5500" r="94833">
                        <a14:foregroundMark x1="5500" y1="62222" x2="11333" y2="62444"/>
                        <a14:foregroundMark x1="17160" y1="53855" x2="22833" y2="51333"/>
                        <a14:foregroundMark x1="13333" y1="55556" x2="16929" y2="53957"/>
                        <a14:foregroundMark x1="28901" y1="41551" x2="29167" y2="41333"/>
                        <a14:foregroundMark x1="28483" y1="41892" x2="28860" y2="41584"/>
                        <a14:foregroundMark x1="26950" y1="43147" x2="28230" y2="42100"/>
                        <a14:foregroundMark x1="26954" y1="43144" x2="26939" y2="43156"/>
                        <a14:foregroundMark x1="21833" y1="47333" x2="25620" y2="44235"/>
                        <a14:foregroundMark x1="29167" y1="41333" x2="34167" y2="29556"/>
                        <a14:foregroundMark x1="34167" y1="29556" x2="51167" y2="39333"/>
                        <a14:foregroundMark x1="49000" y1="29333" x2="57833" y2="33111"/>
                        <a14:foregroundMark x1="57833" y1="33111" x2="62333" y2="42889"/>
                        <a14:foregroundMark x1="62333" y1="42889" x2="69167" y2="46667"/>
                        <a14:foregroundMark x1="84872" y1="53133" x2="91000" y2="58000"/>
                        <a14:foregroundMark x1="81700" y1="50615" x2="82932" y2="51593"/>
                        <a14:foregroundMark x1="78160" y1="47804" x2="80083" y2="49331"/>
                        <a14:foregroundMark x1="77745" y1="47475" x2="78033" y2="47704"/>
                        <a14:foregroundMark x1="91000" y1="58000" x2="94833" y2="63778"/>
                        <a14:foregroundMark x1="28500" y1="37778" x2="34333" y2="28667"/>
                        <a14:foregroundMark x1="34333" y1="28667" x2="42667" y2="28889"/>
                        <a14:foregroundMark x1="29833" y1="32222" x2="37000" y2="25556"/>
                        <a14:foregroundMark x1="37000" y1="25556" x2="41252" y2="26451"/>
                        <a14:foregroundMark x1="40130" y1="25056" x2="36000" y2="24444"/>
                        <a14:foregroundMark x1="34831" y1="26043" x2="29500" y2="33333"/>
                        <a14:foregroundMark x1="29500" y1="33333" x2="28833" y2="39556"/>
                        <a14:foregroundMark x1="28667" y1="34667" x2="30500" y2="30000"/>
                        <a14:foregroundMark x1="86333" y1="52444" x2="90667" y2="56222"/>
                        <a14:foregroundMark x1="85667" y1="52444" x2="88667" y2="50667"/>
                        <a14:foregroundMark x1="87500" y1="50444" x2="85333" y2="52000"/>
                        <a14:backgroundMark x1="10667" y1="55778" x2="14167" y2="51778"/>
                        <a14:backgroundMark x1="7000" y1="57333" x2="11500" y2="57333"/>
                        <a14:backgroundMark x1="17833" y1="50667" x2="18500" y2="50667"/>
                        <a14:backgroundMark x1="27771" y1="40731" x2="28000" y2="40667"/>
                        <a14:backgroundMark x1="24000" y1="41778" x2="27574" y2="40785"/>
                        <a14:backgroundMark x1="28000" y1="33049" x2="28000" y2="31788"/>
                        <a14:backgroundMark x1="28437" y1="29408" x2="31000" y2="23333"/>
                        <a14:backgroundMark x1="27833" y1="39778" x2="27919" y2="39383"/>
                        <a14:backgroundMark x1="37711" y1="21664" x2="37833" y2="21556"/>
                        <a14:backgroundMark x1="35344" y1="23768" x2="35598" y2="23543"/>
                        <a14:backgroundMark x1="37833" y1="21556" x2="41333" y2="21333"/>
                        <a14:backgroundMark x1="44649" y1="24408" x2="48500" y2="24889"/>
                        <a14:backgroundMark x1="48500" y1="24889" x2="57333" y2="24444"/>
                        <a14:backgroundMark x1="57333" y1="24444" x2="59167" y2="24444"/>
                        <a14:backgroundMark x1="59167" y1="24444" x2="65000" y2="33111"/>
                        <a14:backgroundMark x1="65000" y1="33111" x2="65500" y2="34444"/>
                        <a14:backgroundMark x1="63500" y1="36222" x2="63500" y2="38222"/>
                        <a14:backgroundMark x1="63500" y1="38222" x2="67167" y2="37333"/>
                        <a14:backgroundMark x1="73333" y1="44222" x2="73333" y2="44222"/>
                        <a14:backgroundMark x1="72333" y1="45111" x2="72333" y2="45111"/>
                        <a14:backgroundMark x1="72833" y1="45333" x2="81667" y2="43778"/>
                        <a14:backgroundMark x1="81667" y1="43778" x2="82000" y2="43778"/>
                        <a14:backgroundMark x1="89019" y1="49731" x2="92833" y2="51778"/>
                        <a14:backgroundMark x1="85799" y1="48002" x2="87341" y2="48830"/>
                        <a14:backgroundMark x1="80000" y1="44889" x2="85408" y2="47792"/>
                        <a14:backgroundMark x1="33833" y1="21333" x2="40000" y2="20000"/>
                        <a14:backgroundMark x1="31333" y1="24667" x2="36833" y2="22444"/>
                        <a14:backgroundMark x1="27500" y1="32444" x2="31833" y2="24000"/>
                        <a14:backgroundMark x1="28833" y1="30444" x2="31167" y2="25778"/>
                        <a14:backgroundMark x1="27667" y1="39778" x2="27500" y2="35333"/>
                        <a14:backgroundMark x1="41833" y1="22667" x2="45333" y2="25333"/>
                        <a14:backgroundMark x1="44000" y1="24889" x2="45833" y2="26667"/>
                        <a14:backgroundMark x1="47333" y1="26444" x2="51500" y2="24444"/>
                        <a14:backgroundMark x1="81500" y1="46889" x2="83833" y2="47778"/>
                      </a14:backgroundRemoval>
                    </a14:imgEffect>
                  </a14:imgLayer>
                </a14:imgProps>
              </a:ext>
              <a:ext uri="{28A0092B-C50C-407E-A947-70E740481C1C}">
                <a14:useLocalDpi xmlns:a14="http://schemas.microsoft.com/office/drawing/2010/main" val="0"/>
              </a:ext>
            </a:extLst>
          </a:blip>
          <a:srcRect t="20143" b="19935"/>
          <a:stretch/>
        </p:blipFill>
        <p:spPr bwMode="auto">
          <a:xfrm>
            <a:off x="874724" y="404163"/>
            <a:ext cx="6786623" cy="27006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E867F4-0699-435B-AE3B-3842443C804E}"/>
              </a:ext>
            </a:extLst>
          </p:cNvPr>
          <p:cNvPicPr>
            <a:picLocks noChangeAspect="1"/>
          </p:cNvPicPr>
          <p:nvPr/>
        </p:nvPicPr>
        <p:blipFill>
          <a:blip r:embed="rId12"/>
          <a:stretch>
            <a:fillRect/>
          </a:stretch>
        </p:blipFill>
        <p:spPr>
          <a:xfrm>
            <a:off x="860742" y="1112198"/>
            <a:ext cx="6779340" cy="1914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E7B92-F33B-41B2-B286-734F81B758D8}"/>
              </a:ext>
            </a:extLst>
          </p:cNvPr>
          <p:cNvPicPr>
            <a:picLocks noChangeAspect="1"/>
          </p:cNvPicPr>
          <p:nvPr/>
        </p:nvPicPr>
        <p:blipFill>
          <a:blip r:embed="rId2"/>
          <a:stretch>
            <a:fillRect/>
          </a:stretch>
        </p:blipFill>
        <p:spPr>
          <a:xfrm flipH="1">
            <a:off x="0" y="0"/>
            <a:ext cx="9144000" cy="5143500"/>
          </a:xfrm>
          <a:prstGeom prst="rect">
            <a:avLst/>
          </a:prstGeom>
        </p:spPr>
      </p:pic>
      <p:sp>
        <p:nvSpPr>
          <p:cNvPr id="23" name="Rectangle: Rounded Corners 3">
            <a:extLst>
              <a:ext uri="{FF2B5EF4-FFF2-40B4-BE49-F238E27FC236}">
                <a16:creationId xmlns:a16="http://schemas.microsoft.com/office/drawing/2014/main" id="{8A1403F9-2BF9-43E7-BC8D-E07C75F1E95F}"/>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4" name="Rectangle 23">
            <a:extLst>
              <a:ext uri="{FF2B5EF4-FFF2-40B4-BE49-F238E27FC236}">
                <a16:creationId xmlns:a16="http://schemas.microsoft.com/office/drawing/2014/main" id="{B2BCA366-FC60-4F5E-AED6-7E19144219A5}"/>
              </a:ext>
            </a:extLst>
          </p:cNvPr>
          <p:cNvSpPr/>
          <p:nvPr/>
        </p:nvSpPr>
        <p:spPr>
          <a:xfrm>
            <a:off x="1502810" y="358212"/>
            <a:ext cx="6255560"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Tiêu chí đọc</a:t>
            </a:r>
            <a:r>
              <a:rPr lang="en-SG" sz="405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 </a:t>
            </a:r>
            <a:r>
              <a:rPr lang="en-SG" sz="4050" b="1" dirty="0" err="1">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và</a:t>
            </a:r>
            <a:r>
              <a:rPr lang="en-SG" sz="405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 </a:t>
            </a:r>
            <a:r>
              <a:rPr lang="en-SG" sz="4050" b="1" dirty="0" err="1">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nhận</a:t>
            </a:r>
            <a:r>
              <a:rPr lang="en-SG" sz="405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 </a:t>
            </a:r>
            <a:r>
              <a:rPr lang="en-SG" sz="4050" b="1" dirty="0" err="1">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rPr>
              <a:t>xét</a:t>
            </a:r>
            <a:endParaRPr lang="en-US" sz="4050" b="1" dirty="0">
              <a:ln w="13462">
                <a:solidFill>
                  <a:schemeClr val="bg1"/>
                </a:solidFill>
                <a:prstDash val="solid"/>
              </a:ln>
              <a:solidFill>
                <a:srgbClr val="0070C0"/>
              </a:solidFill>
              <a:effectLst>
                <a:outerShdw dist="38100" dir="2700000" algn="bl" rotWithShape="0">
                  <a:schemeClr val="accent5"/>
                </a:outerShdw>
              </a:effectLst>
              <a:latin typeface="iCiel Pony" panose="02000000000000000000" pitchFamily="2" charset="0"/>
            </a:endParaRPr>
          </a:p>
        </p:txBody>
      </p:sp>
      <p:sp>
        <p:nvSpPr>
          <p:cNvPr id="25" name="Rectangle: Rounded Corners 24">
            <a:extLst>
              <a:ext uri="{FF2B5EF4-FFF2-40B4-BE49-F238E27FC236}">
                <a16:creationId xmlns:a16="http://schemas.microsoft.com/office/drawing/2014/main" id="{A71C6573-8085-4B73-A2FA-118162CA89E3}"/>
              </a:ext>
            </a:extLst>
          </p:cNvPr>
          <p:cNvSpPr/>
          <p:nvPr/>
        </p:nvSpPr>
        <p:spPr>
          <a:xfrm>
            <a:off x="426295" y="1616698"/>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6" name="Rectangle: Rounded Corners 25">
            <a:extLst>
              <a:ext uri="{FF2B5EF4-FFF2-40B4-BE49-F238E27FC236}">
                <a16:creationId xmlns:a16="http://schemas.microsoft.com/office/drawing/2014/main" id="{412D5972-C3A7-41A3-9F79-C4F8DBC3461B}"/>
              </a:ext>
            </a:extLst>
          </p:cNvPr>
          <p:cNvSpPr/>
          <p:nvPr/>
        </p:nvSpPr>
        <p:spPr>
          <a:xfrm>
            <a:off x="507214" y="265931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7" name="Rectangle: Rounded Corners 26">
            <a:extLst>
              <a:ext uri="{FF2B5EF4-FFF2-40B4-BE49-F238E27FC236}">
                <a16:creationId xmlns:a16="http://schemas.microsoft.com/office/drawing/2014/main" id="{37F0A1B2-E672-4CFF-982B-91421FAEDB8D}"/>
              </a:ext>
            </a:extLst>
          </p:cNvPr>
          <p:cNvSpPr/>
          <p:nvPr/>
        </p:nvSpPr>
        <p:spPr>
          <a:xfrm>
            <a:off x="426295" y="369777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8" name="TextBox 27">
            <a:extLst>
              <a:ext uri="{FF2B5EF4-FFF2-40B4-BE49-F238E27FC236}">
                <a16:creationId xmlns:a16="http://schemas.microsoft.com/office/drawing/2014/main" id="{32756EBD-3B51-47E0-B875-F984A4DD385B}"/>
              </a:ext>
            </a:extLst>
          </p:cNvPr>
          <p:cNvSpPr txBox="1"/>
          <p:nvPr/>
        </p:nvSpPr>
        <p:spPr>
          <a:xfrm>
            <a:off x="1256269" y="1188387"/>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29" name="TextBox 28">
            <a:extLst>
              <a:ext uri="{FF2B5EF4-FFF2-40B4-BE49-F238E27FC236}">
                <a16:creationId xmlns:a16="http://schemas.microsoft.com/office/drawing/2014/main" id="{C41D19EE-205B-4F66-A9B3-5B70BE7E23ED}"/>
              </a:ext>
            </a:extLst>
          </p:cNvPr>
          <p:cNvSpPr txBox="1"/>
          <p:nvPr/>
        </p:nvSpPr>
        <p:spPr>
          <a:xfrm>
            <a:off x="4148184" y="1240818"/>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30" name="TextBox 29">
            <a:extLst>
              <a:ext uri="{FF2B5EF4-FFF2-40B4-BE49-F238E27FC236}">
                <a16:creationId xmlns:a16="http://schemas.microsoft.com/office/drawing/2014/main" id="{C0D83DE7-0CEE-44EC-B45A-BA07BEF69FA0}"/>
              </a:ext>
            </a:extLst>
          </p:cNvPr>
          <p:cNvSpPr txBox="1"/>
          <p:nvPr/>
        </p:nvSpPr>
        <p:spPr>
          <a:xfrm>
            <a:off x="6148433" y="1265370"/>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31" name="TextBox 30">
            <a:extLst>
              <a:ext uri="{FF2B5EF4-FFF2-40B4-BE49-F238E27FC236}">
                <a16:creationId xmlns:a16="http://schemas.microsoft.com/office/drawing/2014/main" id="{BF7B71EE-4409-49B7-BE3D-89ED3099D00D}"/>
              </a:ext>
            </a:extLst>
          </p:cNvPr>
          <p:cNvSpPr txBox="1"/>
          <p:nvPr/>
        </p:nvSpPr>
        <p:spPr>
          <a:xfrm>
            <a:off x="7296507" y="1240818"/>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grpSp>
        <p:nvGrpSpPr>
          <p:cNvPr id="11" name="Group 10">
            <a:extLst>
              <a:ext uri="{FF2B5EF4-FFF2-40B4-BE49-F238E27FC236}">
                <a16:creationId xmlns:a16="http://schemas.microsoft.com/office/drawing/2014/main" id="{5B392FDF-2842-4211-8F7E-E05516959B38}"/>
              </a:ext>
            </a:extLst>
          </p:cNvPr>
          <p:cNvGrpSpPr/>
          <p:nvPr/>
        </p:nvGrpSpPr>
        <p:grpSpPr>
          <a:xfrm>
            <a:off x="4586815" y="1585534"/>
            <a:ext cx="4080897" cy="1171993"/>
            <a:chOff x="4586815" y="1585534"/>
            <a:chExt cx="4080897" cy="1171993"/>
          </a:xfrm>
        </p:grpSpPr>
        <p:pic>
          <p:nvPicPr>
            <p:cNvPr id="2" name="Picture 1">
              <a:extLst>
                <a:ext uri="{FF2B5EF4-FFF2-40B4-BE49-F238E27FC236}">
                  <a16:creationId xmlns:a16="http://schemas.microsoft.com/office/drawing/2014/main" id="{0A2A16C5-F4E8-44D2-A53E-5605A6E1541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16" b="42170" l="19469" r="30203">
                          <a14:foregroundMark x1="20864" y1="36849" x2="20864" y2="36849"/>
                          <a14:foregroundMark x1="29356" y1="34375" x2="29356" y2="34375"/>
                          <a14:foregroundMark x1="27233" y1="40755" x2="27233" y2="40755"/>
                          <a14:foregroundMark x1="23939" y1="40755" x2="23939" y2="40755"/>
                        </a14:backgroundRemoval>
                      </a14:imgEffect>
                    </a14:imgLayer>
                  </a14:imgProps>
                </a:ext>
              </a:extLst>
            </a:blip>
            <a:srcRect l="18127" t="22534" r="68455" b="55648"/>
            <a:stretch/>
          </p:blipFill>
          <p:spPr>
            <a:xfrm>
              <a:off x="7440815" y="1585534"/>
              <a:ext cx="1226897" cy="1121655"/>
            </a:xfrm>
            <a:prstGeom prst="rect">
              <a:avLst/>
            </a:prstGeom>
          </p:spPr>
        </p:pic>
        <p:pic>
          <p:nvPicPr>
            <p:cNvPr id="4" name="Picture 3">
              <a:extLst>
                <a:ext uri="{FF2B5EF4-FFF2-40B4-BE49-F238E27FC236}">
                  <a16:creationId xmlns:a16="http://schemas.microsoft.com/office/drawing/2014/main" id="{FF799633-DA3D-4F98-A44A-5C759F5F907C}"/>
                </a:ext>
              </a:extLst>
            </p:cNvPr>
            <p:cNvPicPr>
              <a:picLocks noChangeAspect="1"/>
            </p:cNvPicPr>
            <p:nvPr/>
          </p:nvPicPr>
          <p:blipFill rotWithShape="1">
            <a:blip r:embed="rId5"/>
            <a:srcRect l="40422" t="23514" r="47792" b="54668"/>
            <a:stretch/>
          </p:blipFill>
          <p:spPr>
            <a:xfrm>
              <a:off x="4586815" y="1635872"/>
              <a:ext cx="1077743" cy="1121655"/>
            </a:xfrm>
            <a:prstGeom prst="rect">
              <a:avLst/>
            </a:prstGeom>
          </p:spPr>
        </p:pic>
        <p:pic>
          <p:nvPicPr>
            <p:cNvPr id="82" name="Picture 81">
              <a:extLst>
                <a:ext uri="{FF2B5EF4-FFF2-40B4-BE49-F238E27FC236}">
                  <a16:creationId xmlns:a16="http://schemas.microsoft.com/office/drawing/2014/main" id="{2831F1CF-02BE-4F32-89F3-C45B265EFCCF}"/>
                </a:ext>
              </a:extLst>
            </p:cNvPr>
            <p:cNvPicPr>
              <a:picLocks noChangeAspect="1"/>
            </p:cNvPicPr>
            <p:nvPr/>
          </p:nvPicPr>
          <p:blipFill rotWithShape="1">
            <a:blip r:embed="rId5"/>
            <a:srcRect l="30378" t="23514" r="58863" b="54668"/>
            <a:stretch/>
          </p:blipFill>
          <p:spPr>
            <a:xfrm>
              <a:off x="6183631" y="1588535"/>
              <a:ext cx="983887" cy="1121655"/>
            </a:xfrm>
            <a:prstGeom prst="rect">
              <a:avLst/>
            </a:prstGeom>
          </p:spPr>
        </p:pic>
      </p:grpSp>
      <p:grpSp>
        <p:nvGrpSpPr>
          <p:cNvPr id="83" name="Group 82">
            <a:extLst>
              <a:ext uri="{FF2B5EF4-FFF2-40B4-BE49-F238E27FC236}">
                <a16:creationId xmlns:a16="http://schemas.microsoft.com/office/drawing/2014/main" id="{6A6717BE-F483-4C7C-859B-62EAAE34337F}"/>
              </a:ext>
            </a:extLst>
          </p:cNvPr>
          <p:cNvGrpSpPr/>
          <p:nvPr/>
        </p:nvGrpSpPr>
        <p:grpSpPr>
          <a:xfrm>
            <a:off x="4586815" y="2640999"/>
            <a:ext cx="4080897" cy="1171993"/>
            <a:chOff x="4586815" y="1585534"/>
            <a:chExt cx="4080897" cy="1171993"/>
          </a:xfrm>
        </p:grpSpPr>
        <p:pic>
          <p:nvPicPr>
            <p:cNvPr id="84" name="Picture 83">
              <a:extLst>
                <a:ext uri="{FF2B5EF4-FFF2-40B4-BE49-F238E27FC236}">
                  <a16:creationId xmlns:a16="http://schemas.microsoft.com/office/drawing/2014/main" id="{22EE2BDF-40DF-4615-BE04-5D17BCEB1F3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16" b="42170" l="19469" r="30203">
                          <a14:foregroundMark x1="20864" y1="36849" x2="20864" y2="36849"/>
                          <a14:foregroundMark x1="29356" y1="34375" x2="29356" y2="34375"/>
                          <a14:foregroundMark x1="27233" y1="40755" x2="27233" y2="40755"/>
                          <a14:foregroundMark x1="23939" y1="40755" x2="23939" y2="40755"/>
                        </a14:backgroundRemoval>
                      </a14:imgEffect>
                    </a14:imgLayer>
                  </a14:imgProps>
                </a:ext>
              </a:extLst>
            </a:blip>
            <a:srcRect l="18127" t="22534" r="68455" b="55648"/>
            <a:stretch/>
          </p:blipFill>
          <p:spPr>
            <a:xfrm>
              <a:off x="7440815" y="1585534"/>
              <a:ext cx="1226897" cy="1121655"/>
            </a:xfrm>
            <a:prstGeom prst="rect">
              <a:avLst/>
            </a:prstGeom>
          </p:spPr>
        </p:pic>
        <p:pic>
          <p:nvPicPr>
            <p:cNvPr id="85" name="Picture 84">
              <a:extLst>
                <a:ext uri="{FF2B5EF4-FFF2-40B4-BE49-F238E27FC236}">
                  <a16:creationId xmlns:a16="http://schemas.microsoft.com/office/drawing/2014/main" id="{19EDEA8D-C5F1-4B88-AE86-DC08C53B1318}"/>
                </a:ext>
              </a:extLst>
            </p:cNvPr>
            <p:cNvPicPr>
              <a:picLocks noChangeAspect="1"/>
            </p:cNvPicPr>
            <p:nvPr/>
          </p:nvPicPr>
          <p:blipFill rotWithShape="1">
            <a:blip r:embed="rId5"/>
            <a:srcRect l="40422" t="23514" r="47792" b="54668"/>
            <a:stretch/>
          </p:blipFill>
          <p:spPr>
            <a:xfrm>
              <a:off x="4586815" y="1635872"/>
              <a:ext cx="1077743" cy="1121655"/>
            </a:xfrm>
            <a:prstGeom prst="rect">
              <a:avLst/>
            </a:prstGeom>
          </p:spPr>
        </p:pic>
        <p:pic>
          <p:nvPicPr>
            <p:cNvPr id="86" name="Picture 85">
              <a:extLst>
                <a:ext uri="{FF2B5EF4-FFF2-40B4-BE49-F238E27FC236}">
                  <a16:creationId xmlns:a16="http://schemas.microsoft.com/office/drawing/2014/main" id="{535F8890-ACC0-43C6-A289-EBB4C2751940}"/>
                </a:ext>
              </a:extLst>
            </p:cNvPr>
            <p:cNvPicPr>
              <a:picLocks noChangeAspect="1"/>
            </p:cNvPicPr>
            <p:nvPr/>
          </p:nvPicPr>
          <p:blipFill rotWithShape="1">
            <a:blip r:embed="rId5"/>
            <a:srcRect l="30378" t="23514" r="58863" b="54668"/>
            <a:stretch/>
          </p:blipFill>
          <p:spPr>
            <a:xfrm>
              <a:off x="6183631" y="1588535"/>
              <a:ext cx="983887" cy="1121655"/>
            </a:xfrm>
            <a:prstGeom prst="rect">
              <a:avLst/>
            </a:prstGeom>
          </p:spPr>
        </p:pic>
      </p:grpSp>
      <p:grpSp>
        <p:nvGrpSpPr>
          <p:cNvPr id="87" name="Group 86">
            <a:extLst>
              <a:ext uri="{FF2B5EF4-FFF2-40B4-BE49-F238E27FC236}">
                <a16:creationId xmlns:a16="http://schemas.microsoft.com/office/drawing/2014/main" id="{0D9BEAF7-0371-4807-84C7-C70724B44019}"/>
              </a:ext>
            </a:extLst>
          </p:cNvPr>
          <p:cNvGrpSpPr/>
          <p:nvPr/>
        </p:nvGrpSpPr>
        <p:grpSpPr>
          <a:xfrm>
            <a:off x="4586815" y="3613295"/>
            <a:ext cx="4080897" cy="1171993"/>
            <a:chOff x="4586815" y="1585534"/>
            <a:chExt cx="4080897" cy="1171993"/>
          </a:xfrm>
        </p:grpSpPr>
        <p:pic>
          <p:nvPicPr>
            <p:cNvPr id="88" name="Picture 87">
              <a:extLst>
                <a:ext uri="{FF2B5EF4-FFF2-40B4-BE49-F238E27FC236}">
                  <a16:creationId xmlns:a16="http://schemas.microsoft.com/office/drawing/2014/main" id="{79780416-2064-4169-91D9-C31B885CB5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16" b="42170" l="19469" r="30203">
                          <a14:foregroundMark x1="20864" y1="36849" x2="20864" y2="36849"/>
                          <a14:foregroundMark x1="29356" y1="34375" x2="29356" y2="34375"/>
                          <a14:foregroundMark x1="27233" y1="40755" x2="27233" y2="40755"/>
                          <a14:foregroundMark x1="23939" y1="40755" x2="23939" y2="40755"/>
                        </a14:backgroundRemoval>
                      </a14:imgEffect>
                    </a14:imgLayer>
                  </a14:imgProps>
                </a:ext>
              </a:extLst>
            </a:blip>
            <a:srcRect l="18127" t="22534" r="68455" b="55648"/>
            <a:stretch/>
          </p:blipFill>
          <p:spPr>
            <a:xfrm>
              <a:off x="7440815" y="1585534"/>
              <a:ext cx="1226897" cy="1121655"/>
            </a:xfrm>
            <a:prstGeom prst="rect">
              <a:avLst/>
            </a:prstGeom>
          </p:spPr>
        </p:pic>
        <p:pic>
          <p:nvPicPr>
            <p:cNvPr id="89" name="Picture 88">
              <a:extLst>
                <a:ext uri="{FF2B5EF4-FFF2-40B4-BE49-F238E27FC236}">
                  <a16:creationId xmlns:a16="http://schemas.microsoft.com/office/drawing/2014/main" id="{E6F16BA5-58C4-4747-A486-55169C1DAF67}"/>
                </a:ext>
              </a:extLst>
            </p:cNvPr>
            <p:cNvPicPr>
              <a:picLocks noChangeAspect="1"/>
            </p:cNvPicPr>
            <p:nvPr/>
          </p:nvPicPr>
          <p:blipFill rotWithShape="1">
            <a:blip r:embed="rId5"/>
            <a:srcRect l="40422" t="23514" r="47792" b="54668"/>
            <a:stretch/>
          </p:blipFill>
          <p:spPr>
            <a:xfrm>
              <a:off x="4586815" y="1635872"/>
              <a:ext cx="1077743" cy="1121655"/>
            </a:xfrm>
            <a:prstGeom prst="rect">
              <a:avLst/>
            </a:prstGeom>
          </p:spPr>
        </p:pic>
        <p:pic>
          <p:nvPicPr>
            <p:cNvPr id="90" name="Picture 89">
              <a:extLst>
                <a:ext uri="{FF2B5EF4-FFF2-40B4-BE49-F238E27FC236}">
                  <a16:creationId xmlns:a16="http://schemas.microsoft.com/office/drawing/2014/main" id="{3FD986DF-EC2D-44E8-8130-995891C8735E}"/>
                </a:ext>
              </a:extLst>
            </p:cNvPr>
            <p:cNvPicPr>
              <a:picLocks noChangeAspect="1"/>
            </p:cNvPicPr>
            <p:nvPr/>
          </p:nvPicPr>
          <p:blipFill rotWithShape="1">
            <a:blip r:embed="rId5"/>
            <a:srcRect l="30378" t="23514" r="58863" b="54668"/>
            <a:stretch/>
          </p:blipFill>
          <p:spPr>
            <a:xfrm>
              <a:off x="6183631" y="1588535"/>
              <a:ext cx="983887" cy="1121655"/>
            </a:xfrm>
            <a:prstGeom prst="rect">
              <a:avLst/>
            </a:prstGeom>
          </p:spPr>
        </p:pic>
      </p:grpSp>
    </p:spTree>
    <p:extLst>
      <p:ext uri="{BB962C8B-B14F-4D97-AF65-F5344CB8AC3E}">
        <p14:creationId xmlns:p14="http://schemas.microsoft.com/office/powerpoint/2010/main" val="26461247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80">
                                          <p:stCondLst>
                                            <p:cond delay="0"/>
                                          </p:stCondLst>
                                        </p:cTn>
                                        <p:tgtEl>
                                          <p:spTgt spid="26"/>
                                        </p:tgtEl>
                                      </p:cBhvr>
                                    </p:animEffect>
                                    <p:anim calcmode="lin" valueType="num">
                                      <p:cBhvr>
                                        <p:cTn id="35"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0" dur="26">
                                          <p:stCondLst>
                                            <p:cond delay="650"/>
                                          </p:stCondLst>
                                        </p:cTn>
                                        <p:tgtEl>
                                          <p:spTgt spid="26"/>
                                        </p:tgtEl>
                                      </p:cBhvr>
                                      <p:to x="100000" y="60000"/>
                                    </p:animScale>
                                    <p:animScale>
                                      <p:cBhvr>
                                        <p:cTn id="41" dur="166" decel="50000">
                                          <p:stCondLst>
                                            <p:cond delay="676"/>
                                          </p:stCondLst>
                                        </p:cTn>
                                        <p:tgtEl>
                                          <p:spTgt spid="26"/>
                                        </p:tgtEl>
                                      </p:cBhvr>
                                      <p:to x="100000" y="100000"/>
                                    </p:animScale>
                                    <p:animScale>
                                      <p:cBhvr>
                                        <p:cTn id="42" dur="26">
                                          <p:stCondLst>
                                            <p:cond delay="1312"/>
                                          </p:stCondLst>
                                        </p:cTn>
                                        <p:tgtEl>
                                          <p:spTgt spid="26"/>
                                        </p:tgtEl>
                                      </p:cBhvr>
                                      <p:to x="100000" y="80000"/>
                                    </p:animScale>
                                    <p:animScale>
                                      <p:cBhvr>
                                        <p:cTn id="43" dur="166" decel="50000">
                                          <p:stCondLst>
                                            <p:cond delay="1338"/>
                                          </p:stCondLst>
                                        </p:cTn>
                                        <p:tgtEl>
                                          <p:spTgt spid="26"/>
                                        </p:tgtEl>
                                      </p:cBhvr>
                                      <p:to x="100000" y="100000"/>
                                    </p:animScale>
                                    <p:animScale>
                                      <p:cBhvr>
                                        <p:cTn id="44" dur="26">
                                          <p:stCondLst>
                                            <p:cond delay="1642"/>
                                          </p:stCondLst>
                                        </p:cTn>
                                        <p:tgtEl>
                                          <p:spTgt spid="26"/>
                                        </p:tgtEl>
                                      </p:cBhvr>
                                      <p:to x="100000" y="90000"/>
                                    </p:animScale>
                                    <p:animScale>
                                      <p:cBhvr>
                                        <p:cTn id="45" dur="166" decel="50000">
                                          <p:stCondLst>
                                            <p:cond delay="1668"/>
                                          </p:stCondLst>
                                        </p:cTn>
                                        <p:tgtEl>
                                          <p:spTgt spid="26"/>
                                        </p:tgtEl>
                                      </p:cBhvr>
                                      <p:to x="100000" y="100000"/>
                                    </p:animScale>
                                    <p:animScale>
                                      <p:cBhvr>
                                        <p:cTn id="46" dur="26">
                                          <p:stCondLst>
                                            <p:cond delay="1808"/>
                                          </p:stCondLst>
                                        </p:cTn>
                                        <p:tgtEl>
                                          <p:spTgt spid="26"/>
                                        </p:tgtEl>
                                      </p:cBhvr>
                                      <p:to x="100000" y="95000"/>
                                    </p:animScale>
                                    <p:animScale>
                                      <p:cBhvr>
                                        <p:cTn id="47" dur="166" decel="50000">
                                          <p:stCondLst>
                                            <p:cond delay="1834"/>
                                          </p:stCondLst>
                                        </p:cTn>
                                        <p:tgtEl>
                                          <p:spTgt spid="26"/>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down)">
                                      <p:cBhvr>
                                        <p:cTn id="50" dur="580">
                                          <p:stCondLst>
                                            <p:cond delay="0"/>
                                          </p:stCondLst>
                                        </p:cTn>
                                        <p:tgtEl>
                                          <p:spTgt spid="27"/>
                                        </p:tgtEl>
                                      </p:cBhvr>
                                    </p:animEffect>
                                    <p:anim calcmode="lin" valueType="num">
                                      <p:cBhvr>
                                        <p:cTn id="5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6" dur="26">
                                          <p:stCondLst>
                                            <p:cond delay="650"/>
                                          </p:stCondLst>
                                        </p:cTn>
                                        <p:tgtEl>
                                          <p:spTgt spid="27"/>
                                        </p:tgtEl>
                                      </p:cBhvr>
                                      <p:to x="100000" y="60000"/>
                                    </p:animScale>
                                    <p:animScale>
                                      <p:cBhvr>
                                        <p:cTn id="57" dur="166" decel="50000">
                                          <p:stCondLst>
                                            <p:cond delay="676"/>
                                          </p:stCondLst>
                                        </p:cTn>
                                        <p:tgtEl>
                                          <p:spTgt spid="27"/>
                                        </p:tgtEl>
                                      </p:cBhvr>
                                      <p:to x="100000" y="100000"/>
                                    </p:animScale>
                                    <p:animScale>
                                      <p:cBhvr>
                                        <p:cTn id="58" dur="26">
                                          <p:stCondLst>
                                            <p:cond delay="1312"/>
                                          </p:stCondLst>
                                        </p:cTn>
                                        <p:tgtEl>
                                          <p:spTgt spid="27"/>
                                        </p:tgtEl>
                                      </p:cBhvr>
                                      <p:to x="100000" y="80000"/>
                                    </p:animScale>
                                    <p:animScale>
                                      <p:cBhvr>
                                        <p:cTn id="59" dur="166" decel="50000">
                                          <p:stCondLst>
                                            <p:cond delay="1338"/>
                                          </p:stCondLst>
                                        </p:cTn>
                                        <p:tgtEl>
                                          <p:spTgt spid="27"/>
                                        </p:tgtEl>
                                      </p:cBhvr>
                                      <p:to x="100000" y="100000"/>
                                    </p:animScale>
                                    <p:animScale>
                                      <p:cBhvr>
                                        <p:cTn id="60" dur="26">
                                          <p:stCondLst>
                                            <p:cond delay="1642"/>
                                          </p:stCondLst>
                                        </p:cTn>
                                        <p:tgtEl>
                                          <p:spTgt spid="27"/>
                                        </p:tgtEl>
                                      </p:cBhvr>
                                      <p:to x="100000" y="90000"/>
                                    </p:animScale>
                                    <p:animScale>
                                      <p:cBhvr>
                                        <p:cTn id="61" dur="166" decel="50000">
                                          <p:stCondLst>
                                            <p:cond delay="1668"/>
                                          </p:stCondLst>
                                        </p:cTn>
                                        <p:tgtEl>
                                          <p:spTgt spid="27"/>
                                        </p:tgtEl>
                                      </p:cBhvr>
                                      <p:to x="100000" y="100000"/>
                                    </p:animScale>
                                    <p:animScale>
                                      <p:cBhvr>
                                        <p:cTn id="62" dur="26">
                                          <p:stCondLst>
                                            <p:cond delay="1808"/>
                                          </p:stCondLst>
                                        </p:cTn>
                                        <p:tgtEl>
                                          <p:spTgt spid="27"/>
                                        </p:tgtEl>
                                      </p:cBhvr>
                                      <p:to x="100000" y="95000"/>
                                    </p:animScale>
                                    <p:animScale>
                                      <p:cBhvr>
                                        <p:cTn id="63" dur="166" decel="50000">
                                          <p:stCondLst>
                                            <p:cond delay="1834"/>
                                          </p:stCondLst>
                                        </p:cTn>
                                        <p:tgtEl>
                                          <p:spTgt spid="2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1000"/>
                                        <p:tgtEl>
                                          <p:spTgt spid="29"/>
                                        </p:tgtEl>
                                      </p:cBhvr>
                                    </p:animEffect>
                                    <p:anim calcmode="lin" valueType="num">
                                      <p:cBhvr>
                                        <p:cTn id="69" dur="1000" fill="hold"/>
                                        <p:tgtEl>
                                          <p:spTgt spid="29"/>
                                        </p:tgtEl>
                                        <p:attrNameLst>
                                          <p:attrName>ppt_x</p:attrName>
                                        </p:attrNameLst>
                                      </p:cBhvr>
                                      <p:tavLst>
                                        <p:tav tm="0">
                                          <p:val>
                                            <p:strVal val="#ppt_x"/>
                                          </p:val>
                                        </p:tav>
                                        <p:tav tm="100000">
                                          <p:val>
                                            <p:strVal val="#ppt_x"/>
                                          </p:val>
                                        </p:tav>
                                      </p:tavLst>
                                    </p:anim>
                                    <p:anim calcmode="lin" valueType="num">
                                      <p:cBhvr>
                                        <p:cTn id="70" dur="1000" fill="hold"/>
                                        <p:tgtEl>
                                          <p:spTgt spid="29"/>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fade">
                                      <p:cBhvr>
                                        <p:cTn id="90" dur="1000"/>
                                        <p:tgtEl>
                                          <p:spTgt spid="83"/>
                                        </p:tgtEl>
                                      </p:cBhvr>
                                    </p:animEffect>
                                    <p:anim calcmode="lin" valueType="num">
                                      <p:cBhvr>
                                        <p:cTn id="91" dur="1000" fill="hold"/>
                                        <p:tgtEl>
                                          <p:spTgt spid="83"/>
                                        </p:tgtEl>
                                        <p:attrNameLst>
                                          <p:attrName>ppt_x</p:attrName>
                                        </p:attrNameLst>
                                      </p:cBhvr>
                                      <p:tavLst>
                                        <p:tav tm="0">
                                          <p:val>
                                            <p:strVal val="#ppt_x"/>
                                          </p:val>
                                        </p:tav>
                                        <p:tav tm="100000">
                                          <p:val>
                                            <p:strVal val="#ppt_x"/>
                                          </p:val>
                                        </p:tav>
                                      </p:tavLst>
                                    </p:anim>
                                    <p:anim calcmode="lin" valueType="num">
                                      <p:cBhvr>
                                        <p:cTn id="92" dur="1000" fill="hold"/>
                                        <p:tgtEl>
                                          <p:spTgt spid="83"/>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87"/>
                                        </p:tgtEl>
                                        <p:attrNameLst>
                                          <p:attrName>style.visibility</p:attrName>
                                        </p:attrNameLst>
                                      </p:cBhvr>
                                      <p:to>
                                        <p:strVal val="visible"/>
                                      </p:to>
                                    </p:set>
                                    <p:animEffect transition="in" filter="fade">
                                      <p:cBhvr>
                                        <p:cTn id="95" dur="1000"/>
                                        <p:tgtEl>
                                          <p:spTgt spid="87"/>
                                        </p:tgtEl>
                                      </p:cBhvr>
                                    </p:animEffect>
                                    <p:anim calcmode="lin" valueType="num">
                                      <p:cBhvr>
                                        <p:cTn id="96" dur="1000" fill="hold"/>
                                        <p:tgtEl>
                                          <p:spTgt spid="87"/>
                                        </p:tgtEl>
                                        <p:attrNameLst>
                                          <p:attrName>ppt_x</p:attrName>
                                        </p:attrNameLst>
                                      </p:cBhvr>
                                      <p:tavLst>
                                        <p:tav tm="0">
                                          <p:val>
                                            <p:strVal val="#ppt_x"/>
                                          </p:val>
                                        </p:tav>
                                        <p:tav tm="100000">
                                          <p:val>
                                            <p:strVal val="#ppt_x"/>
                                          </p:val>
                                        </p:tav>
                                      </p:tavLst>
                                    </p:anim>
                                    <p:anim calcmode="lin" valueType="num">
                                      <p:cBhvr>
                                        <p:cTn id="97"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P spid="26" grpId="0"/>
      <p:bldP spid="27"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88B8C9B9-58BF-4D15-AE2B-70DC83A682CE}"/>
              </a:ext>
            </a:extLst>
          </p:cNvPr>
          <p:cNvSpPr/>
          <p:nvPr/>
        </p:nvSpPr>
        <p:spPr>
          <a:xfrm>
            <a:off x="3206409" y="584026"/>
            <a:ext cx="2696892"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Chia đoạn</a:t>
            </a:r>
            <a:endParaRPr lang="en-US" sz="4050" b="1" dirty="0">
              <a:ln w="13462">
                <a:solidFill>
                  <a:schemeClr val="bg1"/>
                </a:solidFill>
                <a:prstDash val="solid"/>
              </a:ln>
              <a:solidFill>
                <a:srgbClr val="C00000"/>
              </a:solidFill>
              <a:latin typeface="iCiel Pony" panose="02000000000000000000" pitchFamily="2" charset="0"/>
            </a:endParaRPr>
          </a:p>
        </p:txBody>
      </p:sp>
      <p:pic>
        <p:nvPicPr>
          <p:cNvPr id="9" name="Picture 8">
            <a:extLst>
              <a:ext uri="{FF2B5EF4-FFF2-40B4-BE49-F238E27FC236}">
                <a16:creationId xmlns:a16="http://schemas.microsoft.com/office/drawing/2014/main" id="{002FA419-E388-4130-99C3-2232E8C23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33" b="55646" l="17969" r="66797">
                        <a14:foregroundMark x1="23340" y1="47847" x2="20605" y2="49797"/>
                        <a14:foregroundMark x1="22754" y1="47929" x2="26270" y2="47847"/>
                        <a14:foregroundMark x1="18164" y1="48985" x2="27051" y2="49472"/>
                        <a14:foregroundMark x1="23145" y1="51625" x2="26660" y2="53574"/>
                        <a14:foregroundMark x1="18750" y1="51868" x2="22168" y2="53899"/>
                        <a14:foregroundMark x1="26465" y1="51543" x2="27246" y2="54143"/>
                        <a14:foregroundMark x1="23145" y1="51381" x2="29297" y2="52437"/>
                        <a14:foregroundMark x1="30469" y1="50609" x2="31641" y2="52031"/>
                        <a14:foregroundMark x1="19629" y1="51462" x2="23730" y2="52275"/>
                        <a14:foregroundMark x1="33984" y1="52843" x2="36719" y2="55240"/>
                        <a14:foregroundMark x1="40137" y1="50934" x2="33398" y2="53249"/>
                        <a14:foregroundMark x1="33398" y1="53249" x2="34570" y2="55565"/>
                        <a14:foregroundMark x1="37598" y1="55321" x2="46680" y2="55158"/>
                        <a14:foregroundMark x1="46680" y1="55158" x2="64063" y2="55646"/>
                        <a14:foregroundMark x1="65820" y1="55565" x2="66797" y2="55565"/>
                      </a14:backgroundRemoval>
                    </a14:imgEffect>
                  </a14:imgLayer>
                </a14:imgProps>
              </a:ext>
            </a:extLst>
          </a:blip>
          <a:srcRect l="15239" t="40000" r="32421" b="42667"/>
          <a:stretch/>
        </p:blipFill>
        <p:spPr>
          <a:xfrm>
            <a:off x="193163" y="2836250"/>
            <a:ext cx="2790067" cy="2221525"/>
          </a:xfrm>
          <a:prstGeom prst="rect">
            <a:avLst/>
          </a:prstGeom>
        </p:spPr>
      </p:pic>
      <p:pic>
        <p:nvPicPr>
          <p:cNvPr id="11" name="Picture 10">
            <a:extLst>
              <a:ext uri="{FF2B5EF4-FFF2-40B4-BE49-F238E27FC236}">
                <a16:creationId xmlns:a16="http://schemas.microsoft.com/office/drawing/2014/main" id="{687483BF-F108-4803-AADB-C660ACAA4D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633" b="55565" l="53516" r="78516">
                        <a14:foregroundMark x1="58008" y1="42892" x2="63770" y2="43826"/>
                        <a14:foregroundMark x1="72266" y1="41673" x2="74023" y2="41673"/>
                        <a14:foregroundMark x1="78223" y1="50569" x2="78613" y2="51462"/>
                        <a14:foregroundMark x1="53516" y1="51137" x2="55859" y2="50975"/>
                      </a14:backgroundRemoval>
                    </a14:imgEffect>
                  </a14:imgLayer>
                </a14:imgProps>
              </a:ext>
            </a:extLst>
          </a:blip>
          <a:srcRect l="51119" t="40000" r="18662" b="42667"/>
          <a:stretch/>
        </p:blipFill>
        <p:spPr>
          <a:xfrm>
            <a:off x="6780751" y="1977390"/>
            <a:ext cx="2328959" cy="3211831"/>
          </a:xfrm>
          <a:prstGeom prst="rect">
            <a:avLst/>
          </a:prstGeom>
        </p:spPr>
      </p:pic>
      <p:sp>
        <p:nvSpPr>
          <p:cNvPr id="12" name="Rectangle 11">
            <a:extLst>
              <a:ext uri="{FF2B5EF4-FFF2-40B4-BE49-F238E27FC236}">
                <a16:creationId xmlns:a16="http://schemas.microsoft.com/office/drawing/2014/main" id="{DFCBAEAD-A7C6-4062-A348-8FCF7CB5E8C6}"/>
              </a:ext>
            </a:extLst>
          </p:cNvPr>
          <p:cNvSpPr/>
          <p:nvPr/>
        </p:nvSpPr>
        <p:spPr>
          <a:xfrm>
            <a:off x="1369759" y="1463337"/>
            <a:ext cx="1294264" cy="500137"/>
          </a:xfrm>
          <a:prstGeom prst="rect">
            <a:avLst/>
          </a:prstGeom>
          <a:noFill/>
          <a:ln>
            <a:noFill/>
          </a:ln>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Pony" panose="02000000000000000000" pitchFamily="2" charset="0"/>
              </a:rPr>
              <a:t>Đoạn 1:</a:t>
            </a:r>
            <a:endParaRPr lang="en-US" sz="2800" b="1" dirty="0">
              <a:ln w="13462">
                <a:solidFill>
                  <a:srgbClr val="00B050"/>
                </a:solidFill>
                <a:prstDash val="solid"/>
              </a:ln>
              <a:solidFill>
                <a:srgbClr val="00B050"/>
              </a:solidFill>
              <a:latin typeface="iCiel Pony" panose="02000000000000000000" pitchFamily="2" charset="0"/>
            </a:endParaRPr>
          </a:p>
        </p:txBody>
      </p:sp>
      <p:sp>
        <p:nvSpPr>
          <p:cNvPr id="13" name="Rectangle: Rounded Corners 12">
            <a:extLst>
              <a:ext uri="{FF2B5EF4-FFF2-40B4-BE49-F238E27FC236}">
                <a16:creationId xmlns:a16="http://schemas.microsoft.com/office/drawing/2014/main" id="{EA6A6DB6-39B0-4FB3-A81C-143A3F9BAD40}"/>
              </a:ext>
            </a:extLst>
          </p:cNvPr>
          <p:cNvSpPr/>
          <p:nvPr/>
        </p:nvSpPr>
        <p:spPr>
          <a:xfrm>
            <a:off x="2208270" y="1303317"/>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“...sống với họ hàng.”</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Rectangle 13">
            <a:extLst>
              <a:ext uri="{FF2B5EF4-FFF2-40B4-BE49-F238E27FC236}">
                <a16:creationId xmlns:a16="http://schemas.microsoft.com/office/drawing/2014/main" id="{EC792E12-BA5C-4526-B607-961AC57149DE}"/>
              </a:ext>
            </a:extLst>
          </p:cNvPr>
          <p:cNvSpPr/>
          <p:nvPr/>
        </p:nvSpPr>
        <p:spPr>
          <a:xfrm>
            <a:off x="1369758" y="1993301"/>
            <a:ext cx="1294265" cy="500137"/>
          </a:xfrm>
          <a:prstGeom prst="rect">
            <a:avLst/>
          </a:prstGeom>
          <a:noFill/>
          <a:ln>
            <a:noFill/>
          </a:ln>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Pony" panose="02000000000000000000" pitchFamily="2" charset="0"/>
              </a:rPr>
              <a:t>Đoạn 2:</a:t>
            </a:r>
            <a:endParaRPr lang="en-US" sz="2800" b="1" dirty="0">
              <a:ln w="13462">
                <a:solidFill>
                  <a:srgbClr val="00B050"/>
                </a:solidFill>
                <a:prstDash val="solid"/>
              </a:ln>
              <a:solidFill>
                <a:srgbClr val="00B050"/>
              </a:solidFill>
              <a:latin typeface="iCiel Pony" panose="02000000000000000000" pitchFamily="2" charset="0"/>
            </a:endParaRPr>
          </a:p>
        </p:txBody>
      </p:sp>
      <p:sp>
        <p:nvSpPr>
          <p:cNvPr id="15" name="Rectangle: Rounded Corners 14">
            <a:extLst>
              <a:ext uri="{FF2B5EF4-FFF2-40B4-BE49-F238E27FC236}">
                <a16:creationId xmlns:a16="http://schemas.microsoft.com/office/drawing/2014/main" id="{F176BEAA-AAF3-4230-B817-98A64E012BC3}"/>
              </a:ext>
            </a:extLst>
          </p:cNvPr>
          <p:cNvSpPr/>
          <p:nvPr/>
        </p:nvSpPr>
        <p:spPr>
          <a:xfrm>
            <a:off x="2225415" y="1834829"/>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a:t>
            </a:r>
            <a:r>
              <a:rPr lang="vi-VN" sz="2100" b="1">
                <a:solidFill>
                  <a:srgbClr val="002060"/>
                </a:solidFill>
                <a:latin typeface="AvantGarde" panose="00000400000000000000" pitchFamily="2" charset="0"/>
                <a:ea typeface="AvantGarde" panose="00000400000000000000" pitchFamily="2" charset="0"/>
                <a:cs typeface="AvantGarde" panose="00000400000000000000" pitchFamily="2" charset="0"/>
              </a:rPr>
              <a:t>đến “...băng cho bạn.”</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6" name="Rectangle 15">
            <a:extLst>
              <a:ext uri="{FF2B5EF4-FFF2-40B4-BE49-F238E27FC236}">
                <a16:creationId xmlns:a16="http://schemas.microsoft.com/office/drawing/2014/main" id="{85EA6916-A071-4988-9A73-5BED3A2FFF6F}"/>
              </a:ext>
            </a:extLst>
          </p:cNvPr>
          <p:cNvSpPr/>
          <p:nvPr/>
        </p:nvSpPr>
        <p:spPr>
          <a:xfrm>
            <a:off x="1369758" y="2523263"/>
            <a:ext cx="1294265" cy="500137"/>
          </a:xfrm>
          <a:prstGeom prst="rect">
            <a:avLst/>
          </a:prstGeom>
          <a:noFill/>
          <a:ln>
            <a:noFill/>
          </a:ln>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Pony" panose="02000000000000000000" pitchFamily="2" charset="0"/>
              </a:rPr>
              <a:t>Đoạn 3:</a:t>
            </a:r>
            <a:endParaRPr lang="en-US" sz="2800" b="1" dirty="0">
              <a:ln w="13462">
                <a:solidFill>
                  <a:srgbClr val="00B050"/>
                </a:solidFill>
                <a:prstDash val="solid"/>
              </a:ln>
              <a:solidFill>
                <a:srgbClr val="00B050"/>
              </a:solidFill>
              <a:latin typeface="iCiel Pony" panose="02000000000000000000" pitchFamily="2" charset="0"/>
            </a:endParaRPr>
          </a:p>
        </p:txBody>
      </p:sp>
      <p:sp>
        <p:nvSpPr>
          <p:cNvPr id="17" name="Rectangle: Rounded Corners 16">
            <a:extLst>
              <a:ext uri="{FF2B5EF4-FFF2-40B4-BE49-F238E27FC236}">
                <a16:creationId xmlns:a16="http://schemas.microsoft.com/office/drawing/2014/main" id="{42BF5F9C-CCB9-4938-BB04-EC5C41ADB578}"/>
              </a:ext>
            </a:extLst>
          </p:cNvPr>
          <p:cNvSpPr/>
          <p:nvPr/>
        </p:nvSpPr>
        <p:spPr>
          <a:xfrm>
            <a:off x="2225415" y="2364791"/>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“...thật hỗn loạn.”</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8" name="Rectangle 17">
            <a:extLst>
              <a:ext uri="{FF2B5EF4-FFF2-40B4-BE49-F238E27FC236}">
                <a16:creationId xmlns:a16="http://schemas.microsoft.com/office/drawing/2014/main" id="{B01EBDBE-1271-415E-9010-BB03778B0007}"/>
              </a:ext>
            </a:extLst>
          </p:cNvPr>
          <p:cNvSpPr/>
          <p:nvPr/>
        </p:nvSpPr>
        <p:spPr>
          <a:xfrm>
            <a:off x="1369757" y="3052909"/>
            <a:ext cx="1294265" cy="500137"/>
          </a:xfrm>
          <a:prstGeom prst="rect">
            <a:avLst/>
          </a:prstGeom>
          <a:noFill/>
          <a:ln>
            <a:noFill/>
          </a:ln>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Pony" panose="02000000000000000000" pitchFamily="2" charset="0"/>
              </a:rPr>
              <a:t>Đoạn 4:</a:t>
            </a:r>
            <a:endParaRPr lang="en-US" sz="2800" b="1" dirty="0">
              <a:ln w="13462">
                <a:solidFill>
                  <a:srgbClr val="00B050"/>
                </a:solidFill>
                <a:prstDash val="solid"/>
              </a:ln>
              <a:solidFill>
                <a:srgbClr val="00B050"/>
              </a:solidFill>
              <a:latin typeface="iCiel Pony" panose="02000000000000000000" pitchFamily="2" charset="0"/>
            </a:endParaRPr>
          </a:p>
        </p:txBody>
      </p:sp>
      <p:sp>
        <p:nvSpPr>
          <p:cNvPr id="19" name="Rectangle: Rounded Corners 18">
            <a:extLst>
              <a:ext uri="{FF2B5EF4-FFF2-40B4-BE49-F238E27FC236}">
                <a16:creationId xmlns:a16="http://schemas.microsoft.com/office/drawing/2014/main" id="{C1819E8F-D192-4733-9D43-694EA33F130E}"/>
              </a:ext>
            </a:extLst>
          </p:cNvPr>
          <p:cNvSpPr/>
          <p:nvPr/>
        </p:nvSpPr>
        <p:spPr>
          <a:xfrm>
            <a:off x="2075238" y="2917387"/>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Tiếp theo đến “...tuyệt vọng.”</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0" name="Rectangle 19">
            <a:extLst>
              <a:ext uri="{FF2B5EF4-FFF2-40B4-BE49-F238E27FC236}">
                <a16:creationId xmlns:a16="http://schemas.microsoft.com/office/drawing/2014/main" id="{D75EC150-39E7-46C5-82D2-79FB5F84A985}"/>
              </a:ext>
            </a:extLst>
          </p:cNvPr>
          <p:cNvSpPr/>
          <p:nvPr/>
        </p:nvSpPr>
        <p:spPr>
          <a:xfrm>
            <a:off x="1396208" y="3616161"/>
            <a:ext cx="1294265" cy="500137"/>
          </a:xfrm>
          <a:prstGeom prst="rect">
            <a:avLst/>
          </a:prstGeom>
          <a:noFill/>
          <a:ln>
            <a:noFill/>
          </a:ln>
        </p:spPr>
        <p:txBody>
          <a:bodyPr wrap="none" lIns="68580" tIns="34290" rIns="68580" bIns="34290">
            <a:spAutoFit/>
          </a:bodyPr>
          <a:lstStyle/>
          <a:p>
            <a:pPr algn="ctr"/>
            <a:r>
              <a:rPr lang="vi-VN" sz="2800" b="1" dirty="0">
                <a:ln w="13462">
                  <a:solidFill>
                    <a:srgbClr val="00B050"/>
                  </a:solidFill>
                  <a:prstDash val="solid"/>
                </a:ln>
                <a:solidFill>
                  <a:srgbClr val="00B050"/>
                </a:solidFill>
                <a:latin typeface="iCiel Pony" panose="02000000000000000000" pitchFamily="2" charset="0"/>
              </a:rPr>
              <a:t>Đoạn 5:</a:t>
            </a:r>
            <a:endParaRPr lang="en-US" sz="2800" b="1" dirty="0">
              <a:ln w="13462">
                <a:solidFill>
                  <a:srgbClr val="00B050"/>
                </a:solidFill>
                <a:prstDash val="solid"/>
              </a:ln>
              <a:solidFill>
                <a:srgbClr val="00B050"/>
              </a:solidFill>
              <a:latin typeface="iCiel Pony" panose="02000000000000000000" pitchFamily="2" charset="0"/>
            </a:endParaRPr>
          </a:p>
        </p:txBody>
      </p:sp>
      <p:sp>
        <p:nvSpPr>
          <p:cNvPr id="21" name="Rectangle: Rounded Corners 20">
            <a:extLst>
              <a:ext uri="{FF2B5EF4-FFF2-40B4-BE49-F238E27FC236}">
                <a16:creationId xmlns:a16="http://schemas.microsoft.com/office/drawing/2014/main" id="{BD3A8A2C-8648-4312-8B17-19D05FDE4796}"/>
              </a:ext>
            </a:extLst>
          </p:cNvPr>
          <p:cNvSpPr/>
          <p:nvPr/>
        </p:nvSpPr>
        <p:spPr>
          <a:xfrm>
            <a:off x="1789425" y="3457689"/>
            <a:ext cx="535728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21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6011657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80">
                                          <p:stCondLst>
                                            <p:cond delay="0"/>
                                          </p:stCondLst>
                                        </p:cTn>
                                        <p:tgtEl>
                                          <p:spTgt spid="13"/>
                                        </p:tgtEl>
                                      </p:cBhvr>
                                    </p:animEffect>
                                    <p:anim calcmode="lin" valueType="num">
                                      <p:cBhvr>
                                        <p:cTn id="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6" dur="26">
                                          <p:stCondLst>
                                            <p:cond delay="650"/>
                                          </p:stCondLst>
                                        </p:cTn>
                                        <p:tgtEl>
                                          <p:spTgt spid="13"/>
                                        </p:tgtEl>
                                      </p:cBhvr>
                                      <p:to x="100000" y="60000"/>
                                    </p:animScale>
                                    <p:animScale>
                                      <p:cBhvr>
                                        <p:cTn id="37" dur="166" decel="50000">
                                          <p:stCondLst>
                                            <p:cond delay="67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80">
                                          <p:stCondLst>
                                            <p:cond delay="0"/>
                                          </p:stCondLst>
                                        </p:cTn>
                                        <p:tgtEl>
                                          <p:spTgt spid="15"/>
                                        </p:tgtEl>
                                      </p:cBhvr>
                                    </p:animEffect>
                                    <p:anim calcmode="lin" valueType="num">
                                      <p:cBhvr>
                                        <p:cTn id="5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9" dur="26">
                                          <p:stCondLst>
                                            <p:cond delay="650"/>
                                          </p:stCondLst>
                                        </p:cTn>
                                        <p:tgtEl>
                                          <p:spTgt spid="15"/>
                                        </p:tgtEl>
                                      </p:cBhvr>
                                      <p:to x="100000" y="60000"/>
                                    </p:animScale>
                                    <p:animScale>
                                      <p:cBhvr>
                                        <p:cTn id="60" dur="166" decel="50000">
                                          <p:stCondLst>
                                            <p:cond delay="676"/>
                                          </p:stCondLst>
                                        </p:cTn>
                                        <p:tgtEl>
                                          <p:spTgt spid="15"/>
                                        </p:tgtEl>
                                      </p:cBhvr>
                                      <p:to x="100000" y="100000"/>
                                    </p:animScale>
                                    <p:animScale>
                                      <p:cBhvr>
                                        <p:cTn id="61" dur="26">
                                          <p:stCondLst>
                                            <p:cond delay="1312"/>
                                          </p:stCondLst>
                                        </p:cTn>
                                        <p:tgtEl>
                                          <p:spTgt spid="15"/>
                                        </p:tgtEl>
                                      </p:cBhvr>
                                      <p:to x="100000" y="80000"/>
                                    </p:animScale>
                                    <p:animScale>
                                      <p:cBhvr>
                                        <p:cTn id="62" dur="166" decel="50000">
                                          <p:stCondLst>
                                            <p:cond delay="1338"/>
                                          </p:stCondLst>
                                        </p:cTn>
                                        <p:tgtEl>
                                          <p:spTgt spid="15"/>
                                        </p:tgtEl>
                                      </p:cBhvr>
                                      <p:to x="100000" y="100000"/>
                                    </p:animScale>
                                    <p:animScale>
                                      <p:cBhvr>
                                        <p:cTn id="63" dur="26">
                                          <p:stCondLst>
                                            <p:cond delay="1642"/>
                                          </p:stCondLst>
                                        </p:cTn>
                                        <p:tgtEl>
                                          <p:spTgt spid="15"/>
                                        </p:tgtEl>
                                      </p:cBhvr>
                                      <p:to x="100000" y="90000"/>
                                    </p:animScale>
                                    <p:animScale>
                                      <p:cBhvr>
                                        <p:cTn id="64" dur="166" decel="50000">
                                          <p:stCondLst>
                                            <p:cond delay="1668"/>
                                          </p:stCondLst>
                                        </p:cTn>
                                        <p:tgtEl>
                                          <p:spTgt spid="15"/>
                                        </p:tgtEl>
                                      </p:cBhvr>
                                      <p:to x="100000" y="100000"/>
                                    </p:animScale>
                                    <p:animScale>
                                      <p:cBhvr>
                                        <p:cTn id="65" dur="26">
                                          <p:stCondLst>
                                            <p:cond delay="1808"/>
                                          </p:stCondLst>
                                        </p:cTn>
                                        <p:tgtEl>
                                          <p:spTgt spid="15"/>
                                        </p:tgtEl>
                                      </p:cBhvr>
                                      <p:to x="100000" y="95000"/>
                                    </p:animScale>
                                    <p:animScale>
                                      <p:cBhvr>
                                        <p:cTn id="66" dur="166" decel="50000">
                                          <p:stCondLst>
                                            <p:cond delay="1834"/>
                                          </p:stCondLst>
                                        </p:cTn>
                                        <p:tgtEl>
                                          <p:spTgt spid="15"/>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down)">
                                      <p:cBhvr>
                                        <p:cTn id="76" dur="580">
                                          <p:stCondLst>
                                            <p:cond delay="0"/>
                                          </p:stCondLst>
                                        </p:cTn>
                                        <p:tgtEl>
                                          <p:spTgt spid="17"/>
                                        </p:tgtEl>
                                      </p:cBhvr>
                                    </p:animEffect>
                                    <p:anim calcmode="lin" valueType="num">
                                      <p:cBhvr>
                                        <p:cTn id="7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82" dur="26">
                                          <p:stCondLst>
                                            <p:cond delay="650"/>
                                          </p:stCondLst>
                                        </p:cTn>
                                        <p:tgtEl>
                                          <p:spTgt spid="17"/>
                                        </p:tgtEl>
                                      </p:cBhvr>
                                      <p:to x="100000" y="60000"/>
                                    </p:animScale>
                                    <p:animScale>
                                      <p:cBhvr>
                                        <p:cTn id="83" dur="166" decel="50000">
                                          <p:stCondLst>
                                            <p:cond delay="676"/>
                                          </p:stCondLst>
                                        </p:cTn>
                                        <p:tgtEl>
                                          <p:spTgt spid="17"/>
                                        </p:tgtEl>
                                      </p:cBhvr>
                                      <p:to x="100000" y="100000"/>
                                    </p:animScale>
                                    <p:animScale>
                                      <p:cBhvr>
                                        <p:cTn id="84" dur="26">
                                          <p:stCondLst>
                                            <p:cond delay="1312"/>
                                          </p:stCondLst>
                                        </p:cTn>
                                        <p:tgtEl>
                                          <p:spTgt spid="17"/>
                                        </p:tgtEl>
                                      </p:cBhvr>
                                      <p:to x="100000" y="80000"/>
                                    </p:animScale>
                                    <p:animScale>
                                      <p:cBhvr>
                                        <p:cTn id="85" dur="166" decel="50000">
                                          <p:stCondLst>
                                            <p:cond delay="1338"/>
                                          </p:stCondLst>
                                        </p:cTn>
                                        <p:tgtEl>
                                          <p:spTgt spid="17"/>
                                        </p:tgtEl>
                                      </p:cBhvr>
                                      <p:to x="100000" y="100000"/>
                                    </p:animScale>
                                    <p:animScale>
                                      <p:cBhvr>
                                        <p:cTn id="86" dur="26">
                                          <p:stCondLst>
                                            <p:cond delay="1642"/>
                                          </p:stCondLst>
                                        </p:cTn>
                                        <p:tgtEl>
                                          <p:spTgt spid="17"/>
                                        </p:tgtEl>
                                      </p:cBhvr>
                                      <p:to x="100000" y="90000"/>
                                    </p:animScale>
                                    <p:animScale>
                                      <p:cBhvr>
                                        <p:cTn id="87" dur="166" decel="50000">
                                          <p:stCondLst>
                                            <p:cond delay="1668"/>
                                          </p:stCondLst>
                                        </p:cTn>
                                        <p:tgtEl>
                                          <p:spTgt spid="17"/>
                                        </p:tgtEl>
                                      </p:cBhvr>
                                      <p:to x="100000" y="100000"/>
                                    </p:animScale>
                                    <p:animScale>
                                      <p:cBhvr>
                                        <p:cTn id="88" dur="26">
                                          <p:stCondLst>
                                            <p:cond delay="1808"/>
                                          </p:stCondLst>
                                        </p:cTn>
                                        <p:tgtEl>
                                          <p:spTgt spid="17"/>
                                        </p:tgtEl>
                                      </p:cBhvr>
                                      <p:to x="100000" y="95000"/>
                                    </p:animScale>
                                    <p:animScale>
                                      <p:cBhvr>
                                        <p:cTn id="89" dur="166" decel="50000">
                                          <p:stCondLst>
                                            <p:cond delay="1834"/>
                                          </p:stCondLst>
                                        </p:cTn>
                                        <p:tgtEl>
                                          <p:spTgt spid="17"/>
                                        </p:tgtEl>
                                      </p:cBhvr>
                                      <p:to x="100000" y="100000"/>
                                    </p:animScale>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26" presetClass="entr" presetSubtype="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wipe(down)">
                                      <p:cBhvr>
                                        <p:cTn id="99" dur="580">
                                          <p:stCondLst>
                                            <p:cond delay="0"/>
                                          </p:stCondLst>
                                        </p:cTn>
                                        <p:tgtEl>
                                          <p:spTgt spid="19"/>
                                        </p:tgtEl>
                                      </p:cBhvr>
                                    </p:animEffect>
                                    <p:anim calcmode="lin" valueType="num">
                                      <p:cBhvr>
                                        <p:cTn id="10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5" dur="26">
                                          <p:stCondLst>
                                            <p:cond delay="650"/>
                                          </p:stCondLst>
                                        </p:cTn>
                                        <p:tgtEl>
                                          <p:spTgt spid="19"/>
                                        </p:tgtEl>
                                      </p:cBhvr>
                                      <p:to x="100000" y="60000"/>
                                    </p:animScale>
                                    <p:animScale>
                                      <p:cBhvr>
                                        <p:cTn id="106" dur="166" decel="50000">
                                          <p:stCondLst>
                                            <p:cond delay="676"/>
                                          </p:stCondLst>
                                        </p:cTn>
                                        <p:tgtEl>
                                          <p:spTgt spid="19"/>
                                        </p:tgtEl>
                                      </p:cBhvr>
                                      <p:to x="100000" y="100000"/>
                                    </p:animScale>
                                    <p:animScale>
                                      <p:cBhvr>
                                        <p:cTn id="107" dur="26">
                                          <p:stCondLst>
                                            <p:cond delay="1312"/>
                                          </p:stCondLst>
                                        </p:cTn>
                                        <p:tgtEl>
                                          <p:spTgt spid="19"/>
                                        </p:tgtEl>
                                      </p:cBhvr>
                                      <p:to x="100000" y="80000"/>
                                    </p:animScale>
                                    <p:animScale>
                                      <p:cBhvr>
                                        <p:cTn id="108" dur="166" decel="50000">
                                          <p:stCondLst>
                                            <p:cond delay="1338"/>
                                          </p:stCondLst>
                                        </p:cTn>
                                        <p:tgtEl>
                                          <p:spTgt spid="19"/>
                                        </p:tgtEl>
                                      </p:cBhvr>
                                      <p:to x="100000" y="100000"/>
                                    </p:animScale>
                                    <p:animScale>
                                      <p:cBhvr>
                                        <p:cTn id="109" dur="26">
                                          <p:stCondLst>
                                            <p:cond delay="1642"/>
                                          </p:stCondLst>
                                        </p:cTn>
                                        <p:tgtEl>
                                          <p:spTgt spid="19"/>
                                        </p:tgtEl>
                                      </p:cBhvr>
                                      <p:to x="100000" y="90000"/>
                                    </p:animScale>
                                    <p:animScale>
                                      <p:cBhvr>
                                        <p:cTn id="110" dur="166" decel="50000">
                                          <p:stCondLst>
                                            <p:cond delay="1668"/>
                                          </p:stCondLst>
                                        </p:cTn>
                                        <p:tgtEl>
                                          <p:spTgt spid="19"/>
                                        </p:tgtEl>
                                      </p:cBhvr>
                                      <p:to x="100000" y="100000"/>
                                    </p:animScale>
                                    <p:animScale>
                                      <p:cBhvr>
                                        <p:cTn id="111" dur="26">
                                          <p:stCondLst>
                                            <p:cond delay="1808"/>
                                          </p:stCondLst>
                                        </p:cTn>
                                        <p:tgtEl>
                                          <p:spTgt spid="19"/>
                                        </p:tgtEl>
                                      </p:cBhvr>
                                      <p:to x="100000" y="95000"/>
                                    </p:animScale>
                                    <p:animScale>
                                      <p:cBhvr>
                                        <p:cTn id="112" dur="166" decel="50000">
                                          <p:stCondLst>
                                            <p:cond delay="1834"/>
                                          </p:stCondLst>
                                        </p:cTn>
                                        <p:tgtEl>
                                          <p:spTgt spid="19"/>
                                        </p:tgtEl>
                                      </p:cBhvr>
                                      <p:to x="100000" y="100000"/>
                                    </p:animScale>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down)">
                                      <p:cBhvr>
                                        <p:cTn id="122" dur="580">
                                          <p:stCondLst>
                                            <p:cond delay="0"/>
                                          </p:stCondLst>
                                        </p:cTn>
                                        <p:tgtEl>
                                          <p:spTgt spid="21"/>
                                        </p:tgtEl>
                                      </p:cBhvr>
                                    </p:animEffect>
                                    <p:anim calcmode="lin" valueType="num">
                                      <p:cBhvr>
                                        <p:cTn id="12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28" dur="26">
                                          <p:stCondLst>
                                            <p:cond delay="650"/>
                                          </p:stCondLst>
                                        </p:cTn>
                                        <p:tgtEl>
                                          <p:spTgt spid="21"/>
                                        </p:tgtEl>
                                      </p:cBhvr>
                                      <p:to x="100000" y="60000"/>
                                    </p:animScale>
                                    <p:animScale>
                                      <p:cBhvr>
                                        <p:cTn id="129" dur="166" decel="50000">
                                          <p:stCondLst>
                                            <p:cond delay="676"/>
                                          </p:stCondLst>
                                        </p:cTn>
                                        <p:tgtEl>
                                          <p:spTgt spid="21"/>
                                        </p:tgtEl>
                                      </p:cBhvr>
                                      <p:to x="100000" y="100000"/>
                                    </p:animScale>
                                    <p:animScale>
                                      <p:cBhvr>
                                        <p:cTn id="130" dur="26">
                                          <p:stCondLst>
                                            <p:cond delay="1312"/>
                                          </p:stCondLst>
                                        </p:cTn>
                                        <p:tgtEl>
                                          <p:spTgt spid="21"/>
                                        </p:tgtEl>
                                      </p:cBhvr>
                                      <p:to x="100000" y="80000"/>
                                    </p:animScale>
                                    <p:animScale>
                                      <p:cBhvr>
                                        <p:cTn id="131" dur="166" decel="50000">
                                          <p:stCondLst>
                                            <p:cond delay="1338"/>
                                          </p:stCondLst>
                                        </p:cTn>
                                        <p:tgtEl>
                                          <p:spTgt spid="21"/>
                                        </p:tgtEl>
                                      </p:cBhvr>
                                      <p:to x="100000" y="100000"/>
                                    </p:animScale>
                                    <p:animScale>
                                      <p:cBhvr>
                                        <p:cTn id="132" dur="26">
                                          <p:stCondLst>
                                            <p:cond delay="1642"/>
                                          </p:stCondLst>
                                        </p:cTn>
                                        <p:tgtEl>
                                          <p:spTgt spid="21"/>
                                        </p:tgtEl>
                                      </p:cBhvr>
                                      <p:to x="100000" y="90000"/>
                                    </p:animScale>
                                    <p:animScale>
                                      <p:cBhvr>
                                        <p:cTn id="133" dur="166" decel="50000">
                                          <p:stCondLst>
                                            <p:cond delay="1668"/>
                                          </p:stCondLst>
                                        </p:cTn>
                                        <p:tgtEl>
                                          <p:spTgt spid="21"/>
                                        </p:tgtEl>
                                      </p:cBhvr>
                                      <p:to x="100000" y="100000"/>
                                    </p:animScale>
                                    <p:animScale>
                                      <p:cBhvr>
                                        <p:cTn id="134" dur="26">
                                          <p:stCondLst>
                                            <p:cond delay="1808"/>
                                          </p:stCondLst>
                                        </p:cTn>
                                        <p:tgtEl>
                                          <p:spTgt spid="21"/>
                                        </p:tgtEl>
                                      </p:cBhvr>
                                      <p:to x="100000" y="95000"/>
                                    </p:animScale>
                                    <p:animScale>
                                      <p:cBhvr>
                                        <p:cTn id="135"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2" grpId="0"/>
      <p:bldP spid="13" grpId="0"/>
      <p:bldP spid="14" grpId="0"/>
      <p:bldP spid="15" grpId="0"/>
      <p:bldP spid="16" grpId="0"/>
      <p:bldP spid="17"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114300"/>
            <a:ext cx="8629650" cy="485775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A056939A-A94F-4F14-B2DD-3674FA2FD4A9}"/>
              </a:ext>
            </a:extLst>
          </p:cNvPr>
          <p:cNvSpPr/>
          <p:nvPr/>
        </p:nvSpPr>
        <p:spPr>
          <a:xfrm>
            <a:off x="409100" y="678924"/>
            <a:ext cx="8325800" cy="3785652"/>
          </a:xfrm>
          <a:prstGeom prst="rect">
            <a:avLst/>
          </a:prstGeom>
        </p:spPr>
        <p:txBody>
          <a:bodyPr wrap="square">
            <a:spAutoFit/>
          </a:bodyPr>
          <a:lstStyle/>
          <a:p>
            <a:pPr algn="just"/>
            <a:r>
              <a:rPr lang="vi-VN" sz="2000" dirty="0">
                <a:latin typeface="Calibri" panose="020F0502020204030204" pitchFamily="34" charset="0"/>
                <a:cs typeface="Calibri" panose="020F0502020204030204" pitchFamily="34" charset="0"/>
              </a:rPr>
              <a:t>     Trên chiếc tàu thủy rời cảng Li-vơ-pun hôm ấy có một cậu bé tên </a:t>
            </a:r>
            <a:r>
              <a:rPr lang="vi-VN" sz="2000" dirty="0" err="1">
                <a:latin typeface="Calibri" panose="020F0502020204030204" pitchFamily="34" charset="0"/>
                <a:cs typeface="Calibri" panose="020F0502020204030204" pitchFamily="34" charset="0"/>
              </a:rPr>
              <a:t>là</a:t>
            </a:r>
            <a:r>
              <a:rPr lang="vi-VN" sz="2000" dirty="0">
                <a:latin typeface="Calibri" panose="020F0502020204030204" pitchFamily="34" charset="0"/>
                <a:cs typeface="Calibri" panose="020F0502020204030204" pitchFamily="34" charset="0"/>
              </a:rPr>
              <a:t> Ma-ri-ô</a:t>
            </a:r>
            <a:r>
              <a:rPr lang="en-US" sz="2000" dirty="0">
                <a:latin typeface="Calibri" panose="020F0502020204030204" pitchFamily="34" charset="0"/>
                <a:cs typeface="Calibri" panose="020F0502020204030204" pitchFamily="34" charset="0"/>
              </a:rPr>
              <a:t>,</a:t>
            </a:r>
            <a:r>
              <a:rPr lang="vi-VN" sz="2000" dirty="0">
                <a:latin typeface="Calibri" panose="020F0502020204030204" pitchFamily="34" charset="0"/>
                <a:cs typeface="Calibri" panose="020F0502020204030204" pitchFamily="34" charset="0"/>
              </a:rPr>
              <a:t> khoảng 12 tuổi. Tàu nhổ neo được một lúc thì Ma-ri-ô quen một bạn đồng hành. Cô bé là Giu-li-ét-ta, cao hơn Ma-ri-ô. Cô đang trên đường về nhà và rất vui vì sắp được gặp lại bố mẹ. Ma-ri-ô không kể gì về mình. Bố cậu mới mất nên cậu về quê sống với họ hàng.</a:t>
            </a:r>
          </a:p>
          <a:p>
            <a:pPr algn="just"/>
            <a:r>
              <a:rPr lang="vi-VN" sz="2000" dirty="0">
                <a:latin typeface="Calibri" panose="020F0502020204030204" pitchFamily="34" charset="0"/>
                <a:cs typeface="Calibri" panose="020F0502020204030204" pitchFamily="34" charset="0"/>
              </a:rPr>
              <a:t>     Đêm xuống, lúc chia tay, Ma-ri-ô định chúc bạn ngủ ngon thì một ngọn sóng lớn ập tới, xô cậu ngã dúi. Giu-li-ét-ta hoảng hốt chạy lại. Cô quỳ xuống bên Ma-ri-ô, lau máu trên trán bạn, rồi dịu dàng gỡ chiếc khăn đỏ trên mái tóc băng cho bạn.</a:t>
            </a:r>
          </a:p>
          <a:p>
            <a:pPr algn="just"/>
            <a:r>
              <a:rPr lang="vi-VN" sz="2000" dirty="0">
                <a:latin typeface="Calibri" panose="020F0502020204030204" pitchFamily="34" charset="0"/>
                <a:cs typeface="Calibri" panose="020F0502020204030204" pitchFamily="34" charset="0"/>
              </a:rPr>
              <a:t>    Cơn bão dữ dội bất ngờ nổi lên. Những đợt sóng khủng khiếp phá thủng thân tàu, nước phun vào khoang như vòi rồng. Hai tiếng đồng hồ trôi qua... Con tàu chìm dần, nước ngập các bao lơn. Quang cảnh thật hỗn loạn.</a:t>
            </a:r>
          </a:p>
        </p:txBody>
      </p:sp>
      <p:sp>
        <p:nvSpPr>
          <p:cNvPr id="4" name="Rectangle 3">
            <a:extLst>
              <a:ext uri="{FF2B5EF4-FFF2-40B4-BE49-F238E27FC236}">
                <a16:creationId xmlns:a16="http://schemas.microsoft.com/office/drawing/2014/main" id="{1F3E76F5-08CA-4875-B6E8-B06FF4F5650D}"/>
              </a:ext>
            </a:extLst>
          </p:cNvPr>
          <p:cNvSpPr/>
          <p:nvPr/>
        </p:nvSpPr>
        <p:spPr>
          <a:xfrm>
            <a:off x="4554854" y="4455146"/>
            <a:ext cx="828675" cy="2886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D8F025B-5DA5-4E01-B28D-8E4743151DE8}"/>
              </a:ext>
            </a:extLst>
          </p:cNvPr>
          <p:cNvSpPr/>
          <p:nvPr/>
        </p:nvSpPr>
        <p:spPr>
          <a:xfrm>
            <a:off x="3726179" y="703925"/>
            <a:ext cx="1028701"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1F5C9D1-2A2F-4196-A799-2829AF459942}"/>
              </a:ext>
            </a:extLst>
          </p:cNvPr>
          <p:cNvSpPr/>
          <p:nvPr/>
        </p:nvSpPr>
        <p:spPr>
          <a:xfrm>
            <a:off x="7817557" y="703925"/>
            <a:ext cx="813829"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989B939-6CCC-477F-94FF-F20A3EEB6BE0}"/>
              </a:ext>
            </a:extLst>
          </p:cNvPr>
          <p:cNvSpPr/>
          <p:nvPr/>
        </p:nvSpPr>
        <p:spPr>
          <a:xfrm>
            <a:off x="2735017" y="1002866"/>
            <a:ext cx="888293"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9485B65-E802-4653-BFFF-DA7A95FB1E63}"/>
              </a:ext>
            </a:extLst>
          </p:cNvPr>
          <p:cNvSpPr/>
          <p:nvPr/>
        </p:nvSpPr>
        <p:spPr>
          <a:xfrm>
            <a:off x="2072077" y="1319931"/>
            <a:ext cx="1128323"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E05F4A5-DBC9-4AD3-AC7E-0DBE3C65B4FF}"/>
              </a:ext>
            </a:extLst>
          </p:cNvPr>
          <p:cNvSpPr/>
          <p:nvPr/>
        </p:nvSpPr>
        <p:spPr>
          <a:xfrm>
            <a:off x="3970889" y="4057567"/>
            <a:ext cx="783992"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9F9901-F654-4CA3-ACDB-F653885744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18208" t="26363" r="73917" b="55632"/>
          <a:stretch/>
        </p:blipFill>
        <p:spPr>
          <a:xfrm>
            <a:off x="340450" y="520366"/>
            <a:ext cx="430905" cy="553881"/>
          </a:xfrm>
          <a:prstGeom prst="rect">
            <a:avLst/>
          </a:prstGeom>
        </p:spPr>
      </p:pic>
      <p:pic>
        <p:nvPicPr>
          <p:cNvPr id="31" name="Picture 30">
            <a:extLst>
              <a:ext uri="{FF2B5EF4-FFF2-40B4-BE49-F238E27FC236}">
                <a16:creationId xmlns:a16="http://schemas.microsoft.com/office/drawing/2014/main" id="{C46A6AAE-803B-40BD-939D-7F001678376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25583" t="26363" r="64792" b="55632"/>
          <a:stretch/>
        </p:blipFill>
        <p:spPr>
          <a:xfrm>
            <a:off x="374740" y="2130962"/>
            <a:ext cx="451731" cy="475078"/>
          </a:xfrm>
          <a:prstGeom prst="rect">
            <a:avLst/>
          </a:prstGeom>
        </p:spPr>
      </p:pic>
      <p:pic>
        <p:nvPicPr>
          <p:cNvPr id="32" name="Picture 31">
            <a:extLst>
              <a:ext uri="{FF2B5EF4-FFF2-40B4-BE49-F238E27FC236}">
                <a16:creationId xmlns:a16="http://schemas.microsoft.com/office/drawing/2014/main" id="{9EDC7163-A5B0-4343-9361-0ADCADF347B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35182" t="26363" r="56244" b="55632"/>
          <a:stretch/>
        </p:blipFill>
        <p:spPr>
          <a:xfrm>
            <a:off x="462274" y="3370110"/>
            <a:ext cx="387057" cy="456967"/>
          </a:xfrm>
          <a:prstGeom prst="rect">
            <a:avLst/>
          </a:prstGeom>
        </p:spPr>
      </p:pic>
      <p:pic>
        <p:nvPicPr>
          <p:cNvPr id="8" name="Picture 7">
            <a:extLst>
              <a:ext uri="{FF2B5EF4-FFF2-40B4-BE49-F238E27FC236}">
                <a16:creationId xmlns:a16="http://schemas.microsoft.com/office/drawing/2014/main" id="{C176582C-47BC-4831-94BE-497ECEF5711F}"/>
              </a:ext>
            </a:extLst>
          </p:cNvPr>
          <p:cNvPicPr>
            <a:picLocks noChangeAspect="1"/>
          </p:cNvPicPr>
          <p:nvPr/>
        </p:nvPicPr>
        <p:blipFill>
          <a:blip r:embed="rId5"/>
          <a:stretch>
            <a:fillRect/>
          </a:stretch>
        </p:blipFill>
        <p:spPr>
          <a:xfrm>
            <a:off x="1275326" y="184676"/>
            <a:ext cx="6407451" cy="749873"/>
          </a:xfrm>
          <a:prstGeom prst="rect">
            <a:avLst/>
          </a:prstGeom>
        </p:spPr>
      </p:pic>
      <p:pic>
        <p:nvPicPr>
          <p:cNvPr id="10" name="Picture 9">
            <a:extLst>
              <a:ext uri="{FF2B5EF4-FFF2-40B4-BE49-F238E27FC236}">
                <a16:creationId xmlns:a16="http://schemas.microsoft.com/office/drawing/2014/main" id="{849EAD30-36EF-4005-ADB7-97C3591471FF}"/>
              </a:ext>
            </a:extLst>
          </p:cNvPr>
          <p:cNvPicPr>
            <a:picLocks noChangeAspect="1"/>
          </p:cNvPicPr>
          <p:nvPr/>
        </p:nvPicPr>
        <p:blipFill>
          <a:blip r:embed="rId6"/>
          <a:stretch>
            <a:fillRect/>
          </a:stretch>
        </p:blipFill>
        <p:spPr>
          <a:xfrm>
            <a:off x="767163" y="4346193"/>
            <a:ext cx="6407451" cy="591363"/>
          </a:xfrm>
          <a:prstGeom prst="rect">
            <a:avLst/>
          </a:prstGeom>
        </p:spPr>
      </p:pic>
    </p:spTree>
    <p:extLst>
      <p:ext uri="{BB962C8B-B14F-4D97-AF65-F5344CB8AC3E}">
        <p14:creationId xmlns:p14="http://schemas.microsoft.com/office/powerpoint/2010/main" val="2423582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114300"/>
            <a:ext cx="8709660" cy="49491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A056939A-A94F-4F14-B2DD-3674FA2FD4A9}"/>
              </a:ext>
            </a:extLst>
          </p:cNvPr>
          <p:cNvSpPr/>
          <p:nvPr/>
        </p:nvSpPr>
        <p:spPr>
          <a:xfrm>
            <a:off x="346234" y="683422"/>
            <a:ext cx="8512015" cy="4401205"/>
          </a:xfrm>
          <a:prstGeom prst="rect">
            <a:avLst/>
          </a:prstGeom>
        </p:spPr>
        <p:txBody>
          <a:bodyPr wrap="square">
            <a:spAutoFit/>
          </a:bodyPr>
          <a:lstStyle/>
          <a:p>
            <a:pPr algn="just"/>
            <a:r>
              <a:rPr lang="vi-VN" sz="2000" dirty="0">
                <a:latin typeface="Calibri" panose="020F0502020204030204" pitchFamily="34" charset="0"/>
                <a:cs typeface="Calibri" panose="020F0502020204030204" pitchFamily="34" charset="0"/>
              </a:rPr>
              <a:t>     Ma-ri-ô và Giu-li-ét-ta, hai tay ôm chặt cột buồm, khiếp sợ nhìn mặt biển. Mặt biển đã yên hơn. Nhưng con tàu vẫn tiếp tục chìm.</a:t>
            </a:r>
          </a:p>
          <a:p>
            <a:pPr algn="just"/>
            <a:r>
              <a:rPr lang="vi-VN" sz="2000" dirty="0">
                <a:latin typeface="Calibri" panose="020F0502020204030204" pitchFamily="34" charset="0"/>
                <a:cs typeface="Calibri" panose="020F0502020204030204" pitchFamily="34" charset="0"/>
              </a:rPr>
              <a:t>     Chiếc xuồng cuối cùng được thả xuống. Ai đó kêu lên: "Còn chỗ cho một đứa bé." Hai đứa trẻ sực tỉnh, lao ra.</a:t>
            </a:r>
          </a:p>
          <a:p>
            <a:pPr algn="just"/>
            <a:r>
              <a:rPr lang="vi-VN" sz="2000" dirty="0">
                <a:latin typeface="Calibri" panose="020F0502020204030204" pitchFamily="34" charset="0"/>
                <a:cs typeface="Calibri" panose="020F0502020204030204" pitchFamily="34" charset="0"/>
              </a:rPr>
              <a:t>      - Đứa nhỏ thôi! Nặng lắm rồi. - Một người nói.</a:t>
            </a:r>
          </a:p>
          <a:p>
            <a:pPr algn="just"/>
            <a:r>
              <a:rPr lang="vi-VN" sz="2000" dirty="0">
                <a:latin typeface="Calibri" panose="020F0502020204030204" pitchFamily="34" charset="0"/>
                <a:cs typeface="Calibri" panose="020F0502020204030204" pitchFamily="34" charset="0"/>
              </a:rPr>
              <a:t>     Nghe thế, Giu-li-ét-ta sững sờ, buông thõng hai tay, đôi mắt thẫn thờ tuyệt vọng.</a:t>
            </a:r>
          </a:p>
          <a:p>
            <a:pPr algn="just"/>
            <a:r>
              <a:rPr lang="vi-VN" sz="2000" dirty="0">
                <a:latin typeface="Calibri" panose="020F0502020204030204" pitchFamily="34" charset="0"/>
                <a:cs typeface="Calibri" panose="020F0502020204030204" pitchFamily="34" charset="0"/>
              </a:rPr>
              <a:t>      Một ý nghĩ vụt đến, Ma-ri-ô hét to: "Giu-li-ét-ta, xuống đi! Bạn còn bố mẹ..."</a:t>
            </a:r>
          </a:p>
          <a:p>
            <a:pPr algn="just"/>
            <a:r>
              <a:rPr lang="vi-VN" sz="2000" dirty="0">
                <a:latin typeface="Calibri" panose="020F0502020204030204" pitchFamily="34" charset="0"/>
                <a:cs typeface="Calibri" panose="020F0502020204030204" pitchFamily="34" charset="0"/>
              </a:rPr>
              <a:t>       Nói rồi, cậu ôm ngang lưng Giu-li-ét-ta thả xuống nước. Người ta nắm tay cô lôi lên xuồng.</a:t>
            </a:r>
          </a:p>
          <a:p>
            <a:pPr algn="just"/>
            <a:r>
              <a:rPr lang="vi-VN" sz="2000" dirty="0">
                <a:latin typeface="Calibri" panose="020F0502020204030204" pitchFamily="34" charset="0"/>
                <a:cs typeface="Calibri" panose="020F0502020204030204" pitchFamily="34" charset="0"/>
              </a:rPr>
              <a:t>       Chiếc xuồng bơi ra xa. Giu-li-ét-ta bàng hoàng nhìn Ma-ri-ô đang đứng bên mạn tàu, đầu ngửng cao, tóc bay trước gió. Cô bật khóc nức nở, giơ tay về phía cậu: "Vĩnh biệt Ma-ri-ô!"</a:t>
            </a:r>
          </a:p>
          <a:p>
            <a:pPr algn="r"/>
            <a:r>
              <a:rPr lang="vi-VN" sz="2000" i="1" dirty="0">
                <a:latin typeface="Calibri" panose="020F0502020204030204" pitchFamily="34" charset="0"/>
                <a:cs typeface="Calibri" panose="020F0502020204030204" pitchFamily="34" charset="0"/>
              </a:rPr>
              <a:t>Theo</a:t>
            </a:r>
            <a:r>
              <a:rPr lang="vi-VN" sz="2000" dirty="0">
                <a:latin typeface="Calibri" panose="020F0502020204030204" pitchFamily="34" charset="0"/>
                <a:cs typeface="Calibri" panose="020F0502020204030204" pitchFamily="34" charset="0"/>
              </a:rPr>
              <a:t> </a:t>
            </a:r>
            <a:r>
              <a:rPr lang="vi-VN" sz="2000" b="1" dirty="0">
                <a:latin typeface="Calibri" panose="020F0502020204030204" pitchFamily="34" charset="0"/>
                <a:cs typeface="Calibri" panose="020F0502020204030204" pitchFamily="34" charset="0"/>
              </a:rPr>
              <a:t>A-MI-XI</a:t>
            </a:r>
            <a:endParaRPr lang="vi-VN" sz="20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457048E6-C40D-4A50-B207-DB6226B59147}"/>
              </a:ext>
            </a:extLst>
          </p:cNvPr>
          <p:cNvSpPr/>
          <p:nvPr/>
        </p:nvSpPr>
        <p:spPr>
          <a:xfrm>
            <a:off x="4646294" y="4620880"/>
            <a:ext cx="828675" cy="2886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C5FBE1-91F7-40B2-833F-2C0B18B24030}"/>
              </a:ext>
            </a:extLst>
          </p:cNvPr>
          <p:cNvSpPr/>
          <p:nvPr/>
        </p:nvSpPr>
        <p:spPr>
          <a:xfrm>
            <a:off x="4039468" y="2271694"/>
            <a:ext cx="1412641"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DDE18A3-D1F1-4842-97D6-F9B6802291B4}"/>
              </a:ext>
            </a:extLst>
          </p:cNvPr>
          <p:cNvSpPr/>
          <p:nvPr/>
        </p:nvSpPr>
        <p:spPr>
          <a:xfrm>
            <a:off x="424859" y="4104851"/>
            <a:ext cx="912452" cy="288626"/>
          </a:xfrm>
          <a:prstGeom prst="rect">
            <a:avLst/>
          </a:prstGeom>
          <a:solidFill>
            <a:schemeClr val="tx2">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AE47AA8-DDEE-4891-AAEC-EA598906B7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125" b="42448" l="19546" r="51245">
                        <a14:foregroundMark x1="20571" y1="31641" x2="22548" y2="37760"/>
                        <a14:foregroundMark x1="21596" y1="31250" x2="21962" y2="29948"/>
                        <a14:foregroundMark x1="38726" y1="29948" x2="39678" y2="39063"/>
                        <a14:foregroundMark x1="37848" y1="29036" x2="38726" y2="29036"/>
                        <a14:foregroundMark x1="45461" y1="30599" x2="49561" y2="37500"/>
                        <a14:foregroundMark x1="49561" y1="37500" x2="49561" y2="38542"/>
                        <a14:foregroundMark x1="19619" y1="35026" x2="19619" y2="35026"/>
                        <a14:foregroundMark x1="22840" y1="31901" x2="22474" y2="39714"/>
                        <a14:foregroundMark x1="21816" y1="42318" x2="21816" y2="42318"/>
                        <a14:foregroundMark x1="23572" y1="42318" x2="23572" y2="42318"/>
                        <a14:foregroundMark x1="24963" y1="39714" x2="24963" y2="39714"/>
                        <a14:foregroundMark x1="37848" y1="36979" x2="39092" y2="36198"/>
                        <a14:foregroundMark x1="39092" y1="36198" x2="40849" y2="36849"/>
                        <a14:foregroundMark x1="40849" y1="41276" x2="40849" y2="41276"/>
                        <a14:foregroundMark x1="37335" y1="41276" x2="37335" y2="41276"/>
                        <a14:foregroundMark x1="42460" y1="35677" x2="42460" y2="35677"/>
                        <a14:foregroundMark x1="41947" y1="36849" x2="41947" y2="36849"/>
                        <a14:foregroundMark x1="35578" y1="34766" x2="35578" y2="34766"/>
                        <a14:foregroundMark x1="46193" y1="37500" x2="46193" y2="37500"/>
                        <a14:foregroundMark x1="48609" y1="41276" x2="48609" y2="41276"/>
                        <a14:foregroundMark x1="49488" y1="42318" x2="49488" y2="42318"/>
                        <a14:foregroundMark x1="51245" y1="34766" x2="51245" y2="34766"/>
                        <a14:foregroundMark x1="48975" y1="30339" x2="48975" y2="36979"/>
                        <a14:foregroundMark x1="34114" y1="40755" x2="34114" y2="40755"/>
                        <a14:foregroundMark x1="27233" y1="40755" x2="27233" y2="40755"/>
                        <a14:foregroundMark x1="30234" y1="42188" x2="30234" y2="42188"/>
                        <a14:foregroundMark x1="31332" y1="42188" x2="31332" y2="42188"/>
                        <a14:foregroundMark x1="44583" y1="31901" x2="48682" y2="38281"/>
                        <a14:foregroundMark x1="48682" y1="38281" x2="48682" y2="38542"/>
                      </a14:backgroundRemoval>
                    </a14:imgEffect>
                  </a14:imgLayer>
                </a14:imgProps>
              </a:ext>
            </a:extLst>
          </a:blip>
          <a:srcRect l="42510" t="26363" r="47666" b="55632"/>
          <a:stretch/>
        </p:blipFill>
        <p:spPr>
          <a:xfrm>
            <a:off x="424859" y="585015"/>
            <a:ext cx="434689" cy="447902"/>
          </a:xfrm>
          <a:prstGeom prst="rect">
            <a:avLst/>
          </a:prstGeom>
        </p:spPr>
      </p:pic>
      <p:pic>
        <p:nvPicPr>
          <p:cNvPr id="4" name="Picture 3">
            <a:extLst>
              <a:ext uri="{FF2B5EF4-FFF2-40B4-BE49-F238E27FC236}">
                <a16:creationId xmlns:a16="http://schemas.microsoft.com/office/drawing/2014/main" id="{3B141564-C8D2-4A33-8BDD-C424ED0F092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7474" b="48828" l="20498" r="32870">
                        <a14:foregroundMark x1="25110" y1="27474" x2="27086" y2="28125"/>
                        <a14:foregroundMark x1="23865" y1="29297" x2="23060" y2="34635"/>
                        <a14:foregroundMark x1="22694" y1="48828" x2="22694" y2="48828"/>
                        <a14:foregroundMark x1="28697" y1="48568" x2="28697" y2="48568"/>
                      </a14:backgroundRemoval>
                    </a14:imgEffect>
                  </a14:imgLayer>
                </a14:imgProps>
              </a:ext>
            </a:extLst>
          </a:blip>
          <a:srcRect l="19009" t="25914" r="65542" b="48962"/>
          <a:stretch/>
        </p:blipFill>
        <p:spPr>
          <a:xfrm>
            <a:off x="410227" y="2841007"/>
            <a:ext cx="434689" cy="397440"/>
          </a:xfrm>
          <a:prstGeom prst="rect">
            <a:avLst/>
          </a:prstGeom>
        </p:spPr>
      </p:pic>
      <p:sp>
        <p:nvSpPr>
          <p:cNvPr id="14" name="Google Shape;667;p39">
            <a:extLst>
              <a:ext uri="{FF2B5EF4-FFF2-40B4-BE49-F238E27FC236}">
                <a16:creationId xmlns:a16="http://schemas.microsoft.com/office/drawing/2014/main" id="{07963999-E1C1-4587-9BCA-9D72E593E051}"/>
              </a:ext>
            </a:extLst>
          </p:cNvPr>
          <p:cNvSpPr txBox="1">
            <a:spLocks/>
          </p:cNvSpPr>
          <p:nvPr/>
        </p:nvSpPr>
        <p:spPr>
          <a:xfrm>
            <a:off x="1244358" y="224607"/>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C00000"/>
                </a:solidFill>
                <a:latin typeface="iCiel Nabila" pitchFamily="2" charset="0"/>
                <a:ea typeface="Kozuka Mincho Pro H" panose="02020A00000000000000" pitchFamily="18" charset="-128"/>
                <a:cs typeface="Browallia New" panose="020B0604020202020204" pitchFamily="34" charset="-34"/>
              </a:rPr>
              <a:t>Một vụ đắm tàu</a:t>
            </a:r>
          </a:p>
        </p:txBody>
      </p:sp>
      <p:sp>
        <p:nvSpPr>
          <p:cNvPr id="15" name="Google Shape;667;p39">
            <a:extLst>
              <a:ext uri="{FF2B5EF4-FFF2-40B4-BE49-F238E27FC236}">
                <a16:creationId xmlns:a16="http://schemas.microsoft.com/office/drawing/2014/main" id="{3401FCA6-3549-402B-A532-5311378EF3B8}"/>
              </a:ext>
            </a:extLst>
          </p:cNvPr>
          <p:cNvSpPr txBox="1">
            <a:spLocks/>
          </p:cNvSpPr>
          <p:nvPr/>
        </p:nvSpPr>
        <p:spPr>
          <a:xfrm>
            <a:off x="859548" y="4511927"/>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b="1" dirty="0">
                <a:solidFill>
                  <a:srgbClr val="C00000"/>
                </a:solidFill>
                <a:latin typeface="iCiel Nabila" pitchFamily="2" charset="0"/>
                <a:ea typeface="Kozuka Mincho Pro H" panose="02020A00000000000000" pitchFamily="18" charset="-128"/>
                <a:cs typeface="Browallia New" panose="020B0604020202020204" pitchFamily="34" charset="-34"/>
              </a:rPr>
              <a:t>Từ khó</a:t>
            </a:r>
          </a:p>
        </p:txBody>
      </p:sp>
    </p:spTree>
    <p:extLst>
      <p:ext uri="{BB962C8B-B14F-4D97-AF65-F5344CB8AC3E}">
        <p14:creationId xmlns:p14="http://schemas.microsoft.com/office/powerpoint/2010/main" val="2903749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88B8C9B9-58BF-4D15-AE2B-70DC83A682CE}"/>
              </a:ext>
            </a:extLst>
          </p:cNvPr>
          <p:cNvSpPr/>
          <p:nvPr/>
        </p:nvSpPr>
        <p:spPr>
          <a:xfrm>
            <a:off x="3246483" y="469125"/>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pic>
        <p:nvPicPr>
          <p:cNvPr id="9" name="Picture 8">
            <a:extLst>
              <a:ext uri="{FF2B5EF4-FFF2-40B4-BE49-F238E27FC236}">
                <a16:creationId xmlns:a16="http://schemas.microsoft.com/office/drawing/2014/main" id="{002FA419-E388-4130-99C3-2232E8C23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33" b="55646" l="17969" r="66797">
                        <a14:foregroundMark x1="23340" y1="47847" x2="20605" y2="49797"/>
                        <a14:foregroundMark x1="22754" y1="47929" x2="26270" y2="47847"/>
                        <a14:foregroundMark x1="18164" y1="48985" x2="27051" y2="49472"/>
                        <a14:foregroundMark x1="23145" y1="51625" x2="26660" y2="53574"/>
                        <a14:foregroundMark x1="18750" y1="51868" x2="22168" y2="53899"/>
                        <a14:foregroundMark x1="26465" y1="51543" x2="27246" y2="54143"/>
                        <a14:foregroundMark x1="23145" y1="51381" x2="29297" y2="52437"/>
                        <a14:foregroundMark x1="30469" y1="50609" x2="31641" y2="52031"/>
                        <a14:foregroundMark x1="19629" y1="51462" x2="23730" y2="52275"/>
                        <a14:foregroundMark x1="33984" y1="52843" x2="36719" y2="55240"/>
                        <a14:foregroundMark x1="40137" y1="50934" x2="33398" y2="53249"/>
                        <a14:foregroundMark x1="33398" y1="53249" x2="34570" y2="55565"/>
                        <a14:foregroundMark x1="37598" y1="55321" x2="46680" y2="55158"/>
                        <a14:foregroundMark x1="46680" y1="55158" x2="64063" y2="55646"/>
                        <a14:foregroundMark x1="65820" y1="55565" x2="66797" y2="55565"/>
                      </a14:backgroundRemoval>
                    </a14:imgEffect>
                  </a14:imgLayer>
                </a14:imgProps>
              </a:ext>
            </a:extLst>
          </a:blip>
          <a:srcRect l="15239" t="40000" r="32421" b="42667"/>
          <a:stretch/>
        </p:blipFill>
        <p:spPr>
          <a:xfrm>
            <a:off x="193163" y="2836250"/>
            <a:ext cx="2790067" cy="2221525"/>
          </a:xfrm>
          <a:prstGeom prst="rect">
            <a:avLst/>
          </a:prstGeom>
        </p:spPr>
      </p:pic>
      <p:pic>
        <p:nvPicPr>
          <p:cNvPr id="11" name="Picture 10">
            <a:extLst>
              <a:ext uri="{FF2B5EF4-FFF2-40B4-BE49-F238E27FC236}">
                <a16:creationId xmlns:a16="http://schemas.microsoft.com/office/drawing/2014/main" id="{687483BF-F108-4803-AADB-C660ACAA4D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633" b="55565" l="53516" r="78516">
                        <a14:foregroundMark x1="58008" y1="42892" x2="63770" y2="43826"/>
                        <a14:foregroundMark x1="72266" y1="41673" x2="74023" y2="41673"/>
                        <a14:foregroundMark x1="78223" y1="50569" x2="78613" y2="51462"/>
                        <a14:foregroundMark x1="53516" y1="51137" x2="55859" y2="50975"/>
                      </a14:backgroundRemoval>
                    </a14:imgEffect>
                  </a14:imgLayer>
                </a14:imgProps>
              </a:ext>
            </a:extLst>
          </a:blip>
          <a:srcRect l="51119" t="40000" r="18662" b="42667"/>
          <a:stretch/>
        </p:blipFill>
        <p:spPr>
          <a:xfrm>
            <a:off x="6780751" y="1977390"/>
            <a:ext cx="2328959" cy="3211831"/>
          </a:xfrm>
          <a:prstGeom prst="rect">
            <a:avLst/>
          </a:prstGeom>
        </p:spPr>
      </p:pic>
      <p:sp>
        <p:nvSpPr>
          <p:cNvPr id="23" name="TextBox 22">
            <a:extLst>
              <a:ext uri="{FF2B5EF4-FFF2-40B4-BE49-F238E27FC236}">
                <a16:creationId xmlns:a16="http://schemas.microsoft.com/office/drawing/2014/main" id="{2BBC428E-6F53-4104-A7DE-FD1A8BB48E33}"/>
              </a:ext>
            </a:extLst>
          </p:cNvPr>
          <p:cNvSpPr txBox="1"/>
          <p:nvPr/>
        </p:nvSpPr>
        <p:spPr>
          <a:xfrm>
            <a:off x="2680808" y="1104541"/>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cảng của nước Anh.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Thành phố cảng Liverpool bị loại khỏi danh sách Di sản Thế giới">
            <a:extLst>
              <a:ext uri="{FF2B5EF4-FFF2-40B4-BE49-F238E27FC236}">
                <a16:creationId xmlns:a16="http://schemas.microsoft.com/office/drawing/2014/main" id="{1699A371-09AB-4B3C-87C1-ECE170FE6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1977" y="1671667"/>
            <a:ext cx="4706112" cy="29413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042D94-2AF1-47C4-993C-E1FDEDEE2372}"/>
              </a:ext>
            </a:extLst>
          </p:cNvPr>
          <p:cNvPicPr>
            <a:picLocks noChangeAspect="1"/>
          </p:cNvPicPr>
          <p:nvPr/>
        </p:nvPicPr>
        <p:blipFill>
          <a:blip r:embed="rId7"/>
          <a:stretch>
            <a:fillRect/>
          </a:stretch>
        </p:blipFill>
        <p:spPr>
          <a:xfrm>
            <a:off x="-1707444" y="948986"/>
            <a:ext cx="6407451" cy="859611"/>
          </a:xfrm>
          <a:prstGeom prst="rect">
            <a:avLst/>
          </a:prstGeom>
        </p:spPr>
      </p:pic>
    </p:spTree>
    <p:extLst>
      <p:ext uri="{BB962C8B-B14F-4D97-AF65-F5344CB8AC3E}">
        <p14:creationId xmlns:p14="http://schemas.microsoft.com/office/powerpoint/2010/main" val="2118084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60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0000">
                                          <p:cBhvr additive="base">
                                            <p:cTn id="23" dur="1300" fill="hold"/>
                                            <p:tgtEl>
                                              <p:spTgt spid="23"/>
                                            </p:tgtEl>
                                            <p:attrNameLst>
                                              <p:attrName>ppt_x</p:attrName>
                                            </p:attrNameLst>
                                          </p:cBhvr>
                                          <p:tavLst>
                                            <p:tav tm="0">
                                              <p:val>
                                                <p:strVal val="0-#ppt_w/2"/>
                                              </p:val>
                                            </p:tav>
                                            <p:tav tm="100000">
                                              <p:val>
                                                <p:strVal val="#ppt_x"/>
                                              </p:val>
                                            </p:tav>
                                          </p:tavLst>
                                        </p:anim>
                                        <p:anim calcmode="lin" valueType="num" p14:bounceEnd="60000">
                                          <p:cBhvr additive="base">
                                            <p:cTn id="24"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196"/>
                                            </p:tgtEl>
                                            <p:attrNameLst>
                                              <p:attrName>style.visibility</p:attrName>
                                            </p:attrNameLst>
                                          </p:cBhvr>
                                          <p:to>
                                            <p:strVal val="visible"/>
                                          </p:to>
                                        </p:set>
                                        <p:animEffect transition="in" filter="circle(in)">
                                          <p:cBhvr>
                                            <p:cTn id="29"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300" fill="hold"/>
                                            <p:tgtEl>
                                              <p:spTgt spid="23"/>
                                            </p:tgtEl>
                                            <p:attrNameLst>
                                              <p:attrName>ppt_x</p:attrName>
                                            </p:attrNameLst>
                                          </p:cBhvr>
                                          <p:tavLst>
                                            <p:tav tm="0">
                                              <p:val>
                                                <p:strVal val="0-#ppt_w/2"/>
                                              </p:val>
                                            </p:tav>
                                            <p:tav tm="100000">
                                              <p:val>
                                                <p:strVal val="#ppt_x"/>
                                              </p:val>
                                            </p:tav>
                                          </p:tavLst>
                                        </p:anim>
                                        <p:anim calcmode="lin" valueType="num">
                                          <p:cBhvr additive="base">
                                            <p:cTn id="24"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8196"/>
                                            </p:tgtEl>
                                            <p:attrNameLst>
                                              <p:attrName>style.visibility</p:attrName>
                                            </p:attrNameLst>
                                          </p:cBhvr>
                                          <p:to>
                                            <p:strVal val="visible"/>
                                          </p:to>
                                        </p:set>
                                        <p:animEffect transition="in" filter="circle(in)">
                                          <p:cBhvr>
                                            <p:cTn id="29"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88B8C9B9-58BF-4D15-AE2B-70DC83A682CE}"/>
              </a:ext>
            </a:extLst>
          </p:cNvPr>
          <p:cNvSpPr/>
          <p:nvPr/>
        </p:nvSpPr>
        <p:spPr>
          <a:xfrm>
            <a:off x="3246483" y="469125"/>
            <a:ext cx="2616743"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Chú thích</a:t>
            </a:r>
            <a:endParaRPr lang="en-US" sz="4050" b="1" dirty="0">
              <a:ln w="13462">
                <a:solidFill>
                  <a:schemeClr val="bg1"/>
                </a:solidFill>
                <a:prstDash val="solid"/>
              </a:ln>
              <a:solidFill>
                <a:srgbClr val="C00000"/>
              </a:solidFill>
              <a:latin typeface="iCiel Pony" panose="02000000000000000000" pitchFamily="2" charset="0"/>
            </a:endParaRPr>
          </a:p>
        </p:txBody>
      </p:sp>
      <p:pic>
        <p:nvPicPr>
          <p:cNvPr id="9" name="Picture 8">
            <a:extLst>
              <a:ext uri="{FF2B5EF4-FFF2-40B4-BE49-F238E27FC236}">
                <a16:creationId xmlns:a16="http://schemas.microsoft.com/office/drawing/2014/main" id="{002FA419-E388-4130-99C3-2232E8C23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33" b="55646" l="17969" r="66797">
                        <a14:foregroundMark x1="23340" y1="47847" x2="20605" y2="49797"/>
                        <a14:foregroundMark x1="22754" y1="47929" x2="26270" y2="47847"/>
                        <a14:foregroundMark x1="18164" y1="48985" x2="27051" y2="49472"/>
                        <a14:foregroundMark x1="23145" y1="51625" x2="26660" y2="53574"/>
                        <a14:foregroundMark x1="18750" y1="51868" x2="22168" y2="53899"/>
                        <a14:foregroundMark x1="26465" y1="51543" x2="27246" y2="54143"/>
                        <a14:foregroundMark x1="23145" y1="51381" x2="29297" y2="52437"/>
                        <a14:foregroundMark x1="30469" y1="50609" x2="31641" y2="52031"/>
                        <a14:foregroundMark x1="19629" y1="51462" x2="23730" y2="52275"/>
                        <a14:foregroundMark x1="33984" y1="52843" x2="36719" y2="55240"/>
                        <a14:foregroundMark x1="40137" y1="50934" x2="33398" y2="53249"/>
                        <a14:foregroundMark x1="33398" y1="53249" x2="34570" y2="55565"/>
                        <a14:foregroundMark x1="37598" y1="55321" x2="46680" y2="55158"/>
                        <a14:foregroundMark x1="46680" y1="55158" x2="64063" y2="55646"/>
                        <a14:foregroundMark x1="65820" y1="55565" x2="66797" y2="55565"/>
                      </a14:backgroundRemoval>
                    </a14:imgEffect>
                  </a14:imgLayer>
                </a14:imgProps>
              </a:ext>
            </a:extLst>
          </a:blip>
          <a:srcRect l="15239" t="40000" r="32421" b="42667"/>
          <a:stretch/>
        </p:blipFill>
        <p:spPr>
          <a:xfrm>
            <a:off x="193163" y="2836250"/>
            <a:ext cx="2790067" cy="2221525"/>
          </a:xfrm>
          <a:prstGeom prst="rect">
            <a:avLst/>
          </a:prstGeom>
        </p:spPr>
      </p:pic>
      <p:pic>
        <p:nvPicPr>
          <p:cNvPr id="11" name="Picture 10">
            <a:extLst>
              <a:ext uri="{FF2B5EF4-FFF2-40B4-BE49-F238E27FC236}">
                <a16:creationId xmlns:a16="http://schemas.microsoft.com/office/drawing/2014/main" id="{687483BF-F108-4803-AADB-C660ACAA4D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633" b="55565" l="53516" r="78516">
                        <a14:foregroundMark x1="58008" y1="42892" x2="63770" y2="43826"/>
                        <a14:foregroundMark x1="72266" y1="41673" x2="74023" y2="41673"/>
                        <a14:foregroundMark x1="78223" y1="50569" x2="78613" y2="51462"/>
                        <a14:foregroundMark x1="53516" y1="51137" x2="55859" y2="50975"/>
                      </a14:backgroundRemoval>
                    </a14:imgEffect>
                  </a14:imgLayer>
                </a14:imgProps>
              </a:ext>
            </a:extLst>
          </a:blip>
          <a:srcRect l="51119" t="40000" r="18662" b="42667"/>
          <a:stretch/>
        </p:blipFill>
        <p:spPr>
          <a:xfrm>
            <a:off x="6780751" y="1977390"/>
            <a:ext cx="2328959" cy="3211831"/>
          </a:xfrm>
          <a:prstGeom prst="rect">
            <a:avLst/>
          </a:prstGeom>
        </p:spPr>
      </p:pic>
      <p:sp>
        <p:nvSpPr>
          <p:cNvPr id="23" name="TextBox 22">
            <a:extLst>
              <a:ext uri="{FF2B5EF4-FFF2-40B4-BE49-F238E27FC236}">
                <a16:creationId xmlns:a16="http://schemas.microsoft.com/office/drawing/2014/main" id="{2BBC428E-6F53-4104-A7DE-FD1A8BB48E33}"/>
              </a:ext>
            </a:extLst>
          </p:cNvPr>
          <p:cNvSpPr txBox="1"/>
          <p:nvPr/>
        </p:nvSpPr>
        <p:spPr>
          <a:xfrm>
            <a:off x="2212178" y="1104541"/>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ở đây chỉ phần sàn tàu có lan can bao quanh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14340" name="Picture 4">
            <a:extLst>
              <a:ext uri="{FF2B5EF4-FFF2-40B4-BE49-F238E27FC236}">
                <a16:creationId xmlns:a16="http://schemas.microsoft.com/office/drawing/2014/main" id="{AC420191-CC55-42EB-B4B2-F841B58AD2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230" y="1645425"/>
            <a:ext cx="3028950" cy="3028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9C748235-1AF1-4E7D-BF86-ABE7EF2C1849}"/>
              </a:ext>
            </a:extLst>
          </p:cNvPr>
          <p:cNvPicPr>
            <a:picLocks noChangeAspect="1"/>
          </p:cNvPicPr>
          <p:nvPr/>
        </p:nvPicPr>
        <p:blipFill>
          <a:blip r:embed="rId7"/>
          <a:stretch>
            <a:fillRect/>
          </a:stretch>
        </p:blipFill>
        <p:spPr>
          <a:xfrm>
            <a:off x="-1909746" y="951421"/>
            <a:ext cx="6407451" cy="859611"/>
          </a:xfrm>
          <a:prstGeom prst="rect">
            <a:avLst/>
          </a:prstGeom>
        </p:spPr>
      </p:pic>
    </p:spTree>
    <p:extLst>
      <p:ext uri="{BB962C8B-B14F-4D97-AF65-F5344CB8AC3E}">
        <p14:creationId xmlns:p14="http://schemas.microsoft.com/office/powerpoint/2010/main" val="1564910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6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60000">
                                          <p:cBhvr additive="base">
                                            <p:cTn id="12" dur="1300" fill="hold"/>
                                            <p:tgtEl>
                                              <p:spTgt spid="23"/>
                                            </p:tgtEl>
                                            <p:attrNameLst>
                                              <p:attrName>ppt_x</p:attrName>
                                            </p:attrNameLst>
                                          </p:cBhvr>
                                          <p:tavLst>
                                            <p:tav tm="0">
                                              <p:val>
                                                <p:strVal val="0-#ppt_w/2"/>
                                              </p:val>
                                            </p:tav>
                                            <p:tav tm="100000">
                                              <p:val>
                                                <p:strVal val="#ppt_x"/>
                                              </p:val>
                                            </p:tav>
                                          </p:tavLst>
                                        </p:anim>
                                        <p:anim calcmode="lin" valueType="num" p14:bounceEnd="60000">
                                          <p:cBhvr additive="base">
                                            <p:cTn id="13"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fade">
                                          <p:cBhvr>
                                            <p:cTn id="18"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1300" fill="hold"/>
                                            <p:tgtEl>
                                              <p:spTgt spid="23"/>
                                            </p:tgtEl>
                                            <p:attrNameLst>
                                              <p:attrName>ppt_x</p:attrName>
                                            </p:attrNameLst>
                                          </p:cBhvr>
                                          <p:tavLst>
                                            <p:tav tm="0">
                                              <p:val>
                                                <p:strVal val="0-#ppt_w/2"/>
                                              </p:val>
                                            </p:tav>
                                            <p:tav tm="100000">
                                              <p:val>
                                                <p:strVal val="#ppt_x"/>
                                              </p:val>
                                            </p:tav>
                                          </p:tavLst>
                                        </p:anim>
                                        <p:anim calcmode="lin" valueType="num">
                                          <p:cBhvr additive="base">
                                            <p:cTn id="13"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340"/>
                                            </p:tgtEl>
                                            <p:attrNameLst>
                                              <p:attrName>style.visibility</p:attrName>
                                            </p:attrNameLst>
                                          </p:cBhvr>
                                          <p:to>
                                            <p:strVal val="visible"/>
                                          </p:to>
                                        </p:set>
                                        <p:animEffect transition="in" filter="fade">
                                          <p:cBhvr>
                                            <p:cTn id="18" dur="5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217170"/>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7">
            <a:extLst>
              <a:ext uri="{FF2B5EF4-FFF2-40B4-BE49-F238E27FC236}">
                <a16:creationId xmlns:a16="http://schemas.microsoft.com/office/drawing/2014/main" id="{88B8C9B9-58BF-4D15-AE2B-70DC83A682CE}"/>
              </a:ext>
            </a:extLst>
          </p:cNvPr>
          <p:cNvSpPr/>
          <p:nvPr/>
        </p:nvSpPr>
        <p:spPr>
          <a:xfrm>
            <a:off x="3458881" y="299976"/>
            <a:ext cx="2191947" cy="692497"/>
          </a:xfrm>
          <a:prstGeom prst="rect">
            <a:avLst/>
          </a:prstGeom>
          <a:noFill/>
        </p:spPr>
        <p:txBody>
          <a:bodyPr wrap="none" lIns="68580" tIns="34290" rIns="68580" bIns="34290">
            <a:spAutoFit/>
          </a:bodyPr>
          <a:lstStyle/>
          <a:p>
            <a:pPr algn="ctr"/>
            <a:r>
              <a:rPr lang="vi-VN" sz="4050" b="1" dirty="0">
                <a:ln w="13462">
                  <a:solidFill>
                    <a:schemeClr val="bg1"/>
                  </a:solidFill>
                  <a:prstDash val="solid"/>
                </a:ln>
                <a:solidFill>
                  <a:srgbClr val="C00000"/>
                </a:solidFill>
                <a:latin typeface="iCiel Pony" panose="02000000000000000000" pitchFamily="2" charset="0"/>
              </a:rPr>
              <a:t>Câu khó</a:t>
            </a:r>
            <a:endParaRPr lang="en-US" sz="4050" b="1" dirty="0">
              <a:ln w="13462">
                <a:solidFill>
                  <a:schemeClr val="bg1"/>
                </a:solidFill>
                <a:prstDash val="solid"/>
              </a:ln>
              <a:solidFill>
                <a:srgbClr val="C00000"/>
              </a:solidFill>
              <a:latin typeface="iCiel Pony" panose="02000000000000000000" pitchFamily="2" charset="0"/>
            </a:endParaRPr>
          </a:p>
        </p:txBody>
      </p:sp>
      <p:pic>
        <p:nvPicPr>
          <p:cNvPr id="9" name="Picture 8">
            <a:extLst>
              <a:ext uri="{FF2B5EF4-FFF2-40B4-BE49-F238E27FC236}">
                <a16:creationId xmlns:a16="http://schemas.microsoft.com/office/drawing/2014/main" id="{002FA419-E388-4130-99C3-2232E8C235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33" b="55646" l="17969" r="66797">
                        <a14:foregroundMark x1="23340" y1="47847" x2="20605" y2="49797"/>
                        <a14:foregroundMark x1="22754" y1="47929" x2="26270" y2="47847"/>
                        <a14:foregroundMark x1="18164" y1="48985" x2="27051" y2="49472"/>
                        <a14:foregroundMark x1="23145" y1="51625" x2="26660" y2="53574"/>
                        <a14:foregroundMark x1="18750" y1="51868" x2="22168" y2="53899"/>
                        <a14:foregroundMark x1="26465" y1="51543" x2="27246" y2="54143"/>
                        <a14:foregroundMark x1="23145" y1="51381" x2="29297" y2="52437"/>
                        <a14:foregroundMark x1="30469" y1="50609" x2="31641" y2="52031"/>
                        <a14:foregroundMark x1="19629" y1="51462" x2="23730" y2="52275"/>
                        <a14:foregroundMark x1="33984" y1="52843" x2="36719" y2="55240"/>
                        <a14:foregroundMark x1="40137" y1="50934" x2="33398" y2="53249"/>
                        <a14:foregroundMark x1="33398" y1="53249" x2="34570" y2="55565"/>
                        <a14:foregroundMark x1="37598" y1="55321" x2="46680" y2="55158"/>
                        <a14:foregroundMark x1="46680" y1="55158" x2="64063" y2="55646"/>
                        <a14:foregroundMark x1="65820" y1="55565" x2="66797" y2="55565"/>
                      </a14:backgroundRemoval>
                    </a14:imgEffect>
                  </a14:imgLayer>
                </a14:imgProps>
              </a:ext>
            </a:extLst>
          </a:blip>
          <a:srcRect l="15239" t="40000" r="32421" b="42667"/>
          <a:stretch/>
        </p:blipFill>
        <p:spPr>
          <a:xfrm>
            <a:off x="193163" y="2836250"/>
            <a:ext cx="2790067" cy="2221525"/>
          </a:xfrm>
          <a:prstGeom prst="rect">
            <a:avLst/>
          </a:prstGeom>
        </p:spPr>
      </p:pic>
      <p:pic>
        <p:nvPicPr>
          <p:cNvPr id="11" name="Picture 10">
            <a:extLst>
              <a:ext uri="{FF2B5EF4-FFF2-40B4-BE49-F238E27FC236}">
                <a16:creationId xmlns:a16="http://schemas.microsoft.com/office/drawing/2014/main" id="{687483BF-F108-4803-AADB-C660ACAA4D2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1633" b="55565" l="53516" r="78516">
                        <a14:foregroundMark x1="58008" y1="42892" x2="63770" y2="43826"/>
                        <a14:foregroundMark x1="72266" y1="41673" x2="74023" y2="41673"/>
                        <a14:foregroundMark x1="78223" y1="50569" x2="78613" y2="51462"/>
                        <a14:foregroundMark x1="53516" y1="51137" x2="55859" y2="50975"/>
                      </a14:backgroundRemoval>
                    </a14:imgEffect>
                  </a14:imgLayer>
                </a14:imgProps>
              </a:ext>
            </a:extLst>
          </a:blip>
          <a:srcRect l="51119" t="40000" r="18662" b="42667"/>
          <a:stretch/>
        </p:blipFill>
        <p:spPr>
          <a:xfrm>
            <a:off x="7063740" y="2367656"/>
            <a:ext cx="2045970" cy="2821565"/>
          </a:xfrm>
          <a:prstGeom prst="rect">
            <a:avLst/>
          </a:prstGeom>
        </p:spPr>
      </p:pic>
      <p:sp>
        <p:nvSpPr>
          <p:cNvPr id="23" name="TextBox 22">
            <a:extLst>
              <a:ext uri="{FF2B5EF4-FFF2-40B4-BE49-F238E27FC236}">
                <a16:creationId xmlns:a16="http://schemas.microsoft.com/office/drawing/2014/main" id="{2BBC428E-6F53-4104-A7DE-FD1A8BB48E33}"/>
              </a:ext>
            </a:extLst>
          </p:cNvPr>
          <p:cNvSpPr txBox="1"/>
          <p:nvPr/>
        </p:nvSpPr>
        <p:spPr>
          <a:xfrm>
            <a:off x="616234" y="1020641"/>
            <a:ext cx="8620191" cy="369332"/>
          </a:xfrm>
          <a:prstGeom prst="rect">
            <a:avLst/>
          </a:prstGeom>
          <a:noFill/>
        </p:spPr>
        <p:txBody>
          <a:bodyPr wrap="square" lIns="0" tIns="0" rIns="0" bIns="0"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Ai đó kêu lên: "Còn chỗ cho một đứa bé."</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7157FD06-34FA-41D4-BBA4-6F31B0CA84CA}"/>
              </a:ext>
            </a:extLst>
          </p:cNvPr>
          <p:cNvSpPr txBox="1"/>
          <p:nvPr/>
        </p:nvSpPr>
        <p:spPr>
          <a:xfrm>
            <a:off x="421923" y="1534205"/>
            <a:ext cx="8620191" cy="369332"/>
          </a:xfrm>
          <a:prstGeom prst="rect">
            <a:avLst/>
          </a:prstGeom>
          <a:noFill/>
        </p:spPr>
        <p:txBody>
          <a:bodyPr wrap="square" lIns="0" tIns="0" rIns="0" bIns="0"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 Đứa nhỏ thôi! Nặng lắm rồi.</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2DC83E9F-2346-47BA-84FF-5F388AD10E2A}"/>
              </a:ext>
            </a:extLst>
          </p:cNvPr>
          <p:cNvSpPr txBox="1"/>
          <p:nvPr/>
        </p:nvSpPr>
        <p:spPr>
          <a:xfrm>
            <a:off x="1070476" y="2018355"/>
            <a:ext cx="8620191" cy="307777"/>
          </a:xfrm>
          <a:prstGeom prst="rect">
            <a:avLst/>
          </a:prstGeom>
          <a:noFill/>
        </p:spPr>
        <p:txBody>
          <a:bodyPr wrap="square" lIns="0" tIns="0" rIns="0" bIns="0" rtlCol="0">
            <a:spAutoFit/>
          </a:bodyPr>
          <a:lstStyle/>
          <a:p>
            <a:pPr algn="just"/>
            <a:r>
              <a:rPr lang="vi-VN" sz="2000" b="1" i="1" dirty="0">
                <a:solidFill>
                  <a:srgbClr val="C00000"/>
                </a:solidFill>
                <a:latin typeface="Calibri" panose="020F0502020204030204" pitchFamily="34" charset="0"/>
                <a:cs typeface="Calibri" panose="020F0502020204030204" pitchFamily="34" charset="0"/>
              </a:rPr>
              <a:t>(Tiếng kêu to, át tiếng sóng biển và những âm thanh hỗn loạn)</a:t>
            </a:r>
            <a:endParaRPr lang="en-US" sz="2000" b="1" i="1" dirty="0">
              <a:solidFill>
                <a:srgbClr val="C00000"/>
              </a:solidFill>
              <a:latin typeface="Calibri" panose="020F0502020204030204" pitchFamily="34" charset="0"/>
              <a:ea typeface="AvantGarde" panose="000004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BDC0EC31-D8AA-4220-819C-620D45583304}"/>
              </a:ext>
            </a:extLst>
          </p:cNvPr>
          <p:cNvSpPr txBox="1"/>
          <p:nvPr/>
        </p:nvSpPr>
        <p:spPr>
          <a:xfrm>
            <a:off x="616234" y="2515094"/>
            <a:ext cx="6881848" cy="369332"/>
          </a:xfrm>
          <a:prstGeom prst="rect">
            <a:avLst/>
          </a:prstGeom>
          <a:noFill/>
        </p:spPr>
        <p:txBody>
          <a:bodyPr wrap="square" lIns="0" tIns="0" rIns="0" bIns="0"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"Giu-li-ét-ta, xuống đi! Bạn còn bố mẹ..."</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4" name="TextBox 13">
            <a:extLst>
              <a:ext uri="{FF2B5EF4-FFF2-40B4-BE49-F238E27FC236}">
                <a16:creationId xmlns:a16="http://schemas.microsoft.com/office/drawing/2014/main" id="{FE4CC01E-E509-4C1C-B77B-A289221AAA17}"/>
              </a:ext>
            </a:extLst>
          </p:cNvPr>
          <p:cNvSpPr txBox="1"/>
          <p:nvPr/>
        </p:nvSpPr>
        <p:spPr>
          <a:xfrm>
            <a:off x="1054637" y="2987319"/>
            <a:ext cx="8620191" cy="307777"/>
          </a:xfrm>
          <a:prstGeom prst="rect">
            <a:avLst/>
          </a:prstGeom>
          <a:noFill/>
        </p:spPr>
        <p:txBody>
          <a:bodyPr wrap="square" lIns="0" tIns="0" rIns="0" bIns="0" rtlCol="0">
            <a:spAutoFit/>
          </a:bodyPr>
          <a:lstStyle/>
          <a:p>
            <a:pPr algn="just"/>
            <a:r>
              <a:rPr lang="vi-VN" sz="2000" b="1" i="1" dirty="0">
                <a:solidFill>
                  <a:srgbClr val="C00000"/>
                </a:solidFill>
                <a:latin typeface="Calibri" panose="020F0502020204030204" pitchFamily="34" charset="0"/>
                <a:cs typeface="Calibri" panose="020F0502020204030204" pitchFamily="34" charset="0"/>
              </a:rPr>
              <a:t>(Tiếng hét giục giã, thốt lên từ đáy lòng)</a:t>
            </a:r>
            <a:endParaRPr lang="en-US" sz="2000" b="1" i="1" dirty="0">
              <a:solidFill>
                <a:srgbClr val="C00000"/>
              </a:solidFill>
              <a:latin typeface="Calibri" panose="020F0502020204030204" pitchFamily="34" charset="0"/>
              <a:ea typeface="AvantGarde" panose="00000400000000000000" pitchFamily="2" charset="0"/>
              <a:cs typeface="Calibri" panose="020F0502020204030204" pitchFamily="34" charset="0"/>
            </a:endParaRPr>
          </a:p>
        </p:txBody>
      </p:sp>
      <p:sp>
        <p:nvSpPr>
          <p:cNvPr id="15" name="TextBox 14">
            <a:extLst>
              <a:ext uri="{FF2B5EF4-FFF2-40B4-BE49-F238E27FC236}">
                <a16:creationId xmlns:a16="http://schemas.microsoft.com/office/drawing/2014/main" id="{B3C84F8E-532A-4D7F-BB76-E22B037369A4}"/>
              </a:ext>
            </a:extLst>
          </p:cNvPr>
          <p:cNvSpPr txBox="1"/>
          <p:nvPr/>
        </p:nvSpPr>
        <p:spPr>
          <a:xfrm>
            <a:off x="1509573" y="3469746"/>
            <a:ext cx="5679897" cy="738664"/>
          </a:xfrm>
          <a:prstGeom prst="rect">
            <a:avLst/>
          </a:prstGeom>
          <a:noFill/>
        </p:spPr>
        <p:txBody>
          <a:bodyPr wrap="square" lIns="0" tIns="0" rIns="0" bIns="0"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Cô bật khóc nức nở, giơ tay về phía cậu: "Vĩnh biệt Ma-ri-ô!"</a:t>
            </a:r>
            <a:endParaRPr lang="en-US" sz="24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16" name="TextBox 15">
            <a:extLst>
              <a:ext uri="{FF2B5EF4-FFF2-40B4-BE49-F238E27FC236}">
                <a16:creationId xmlns:a16="http://schemas.microsoft.com/office/drawing/2014/main" id="{58448561-3FAC-4CAC-8255-C47DB638D8DC}"/>
              </a:ext>
            </a:extLst>
          </p:cNvPr>
          <p:cNvSpPr txBox="1"/>
          <p:nvPr/>
        </p:nvSpPr>
        <p:spPr>
          <a:xfrm>
            <a:off x="2995805" y="4282453"/>
            <a:ext cx="8620191" cy="307777"/>
          </a:xfrm>
          <a:prstGeom prst="rect">
            <a:avLst/>
          </a:prstGeom>
          <a:noFill/>
        </p:spPr>
        <p:txBody>
          <a:bodyPr wrap="square" lIns="0" tIns="0" rIns="0" bIns="0" rtlCol="0">
            <a:spAutoFit/>
          </a:bodyPr>
          <a:lstStyle/>
          <a:p>
            <a:pPr algn="just"/>
            <a:r>
              <a:rPr lang="vi-VN" sz="2000" b="1" i="1">
                <a:solidFill>
                  <a:srgbClr val="C00000"/>
                </a:solidFill>
                <a:latin typeface="Calibri" panose="020F0502020204030204" pitchFamily="34" charset="0"/>
                <a:cs typeface="Calibri" panose="020F0502020204030204" pitchFamily="34" charset="0"/>
              </a:rPr>
              <a:t>(nức nở, nghẹn ngào)</a:t>
            </a:r>
            <a:endParaRPr lang="en-US" sz="2000" b="1" i="1" dirty="0">
              <a:solidFill>
                <a:srgbClr val="C0000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072157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0000">
                                          <p:cBhvr additive="base">
                                            <p:cTn id="7" dur="1300" fill="hold"/>
                                            <p:tgtEl>
                                              <p:spTgt spid="23"/>
                                            </p:tgtEl>
                                            <p:attrNameLst>
                                              <p:attrName>ppt_x</p:attrName>
                                            </p:attrNameLst>
                                          </p:cBhvr>
                                          <p:tavLst>
                                            <p:tav tm="0">
                                              <p:val>
                                                <p:strVal val="0-#ppt_w/2"/>
                                              </p:val>
                                            </p:tav>
                                            <p:tav tm="100000">
                                              <p:val>
                                                <p:strVal val="#ppt_x"/>
                                              </p:val>
                                            </p:tav>
                                          </p:tavLst>
                                        </p:anim>
                                        <p:anim calcmode="lin" valueType="num" p14:bounceEnd="60000">
                                          <p:cBhvr additive="base">
                                            <p:cTn id="8"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0000">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14:bounceEnd="60000">
                                          <p:cBhvr additive="base">
                                            <p:cTn id="13" dur="13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4"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0000">
                                          <p:cBhvr additive="base">
                                            <p:cTn id="19" dur="13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20"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60000">
                                          <p:cBhvr additive="base">
                                            <p:cTn id="25"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26"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60000">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14:bounceEnd="60000">
                                          <p:cBhvr additive="base">
                                            <p:cTn id="31" dur="13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32" dur="1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0000">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14:bounceEnd="60000">
                                          <p:cBhvr additive="base">
                                            <p:cTn id="37" dur="1300" fill="hold"/>
                                            <p:tgtEl>
                                              <p:spTgt spid="15"/>
                                            </p:tgtEl>
                                            <p:attrNameLst>
                                              <p:attrName>ppt_x</p:attrName>
                                            </p:attrNameLst>
                                          </p:cBhvr>
                                          <p:tavLst>
                                            <p:tav tm="0">
                                              <p:val>
                                                <p:strVal val="0-#ppt_w/2"/>
                                              </p:val>
                                            </p:tav>
                                            <p:tav tm="100000">
                                              <p:val>
                                                <p:strVal val="#ppt_x"/>
                                              </p:val>
                                            </p:tav>
                                          </p:tavLst>
                                        </p:anim>
                                        <p:anim calcmode="lin" valueType="num" p14:bounceEnd="60000">
                                          <p:cBhvr additive="base">
                                            <p:cTn id="38"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14:presetBounceEnd="60000">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14:bounceEnd="60000">
                                          <p:cBhvr additive="base">
                                            <p:cTn id="43" dur="130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4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2" grpId="0"/>
          <p:bldP spid="13"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300" fill="hold"/>
                                            <p:tgtEl>
                                              <p:spTgt spid="23"/>
                                            </p:tgtEl>
                                            <p:attrNameLst>
                                              <p:attrName>ppt_x</p:attrName>
                                            </p:attrNameLst>
                                          </p:cBhvr>
                                          <p:tavLst>
                                            <p:tav tm="0">
                                              <p:val>
                                                <p:strVal val="0-#ppt_w/2"/>
                                              </p:val>
                                            </p:tav>
                                            <p:tav tm="100000">
                                              <p:val>
                                                <p:strVal val="#ppt_x"/>
                                              </p:val>
                                            </p:tav>
                                          </p:tavLst>
                                        </p:anim>
                                        <p:anim calcmode="lin" valueType="num">
                                          <p:cBhvr additive="base">
                                            <p:cTn id="8" dur="13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300" fill="hold"/>
                                            <p:tgtEl>
                                              <p:spTgt spid="10"/>
                                            </p:tgtEl>
                                            <p:attrNameLst>
                                              <p:attrName>ppt_x</p:attrName>
                                            </p:attrNameLst>
                                          </p:cBhvr>
                                          <p:tavLst>
                                            <p:tav tm="0">
                                              <p:val>
                                                <p:strVal val="0-#ppt_w/2"/>
                                              </p:val>
                                            </p:tav>
                                            <p:tav tm="100000">
                                              <p:val>
                                                <p:strVal val="#ppt_x"/>
                                              </p:val>
                                            </p:tav>
                                          </p:tavLst>
                                        </p:anim>
                                        <p:anim calcmode="lin" valueType="num">
                                          <p:cBhvr additive="base">
                                            <p:cTn id="14" dur="13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300" fill="hold"/>
                                            <p:tgtEl>
                                              <p:spTgt spid="12"/>
                                            </p:tgtEl>
                                            <p:attrNameLst>
                                              <p:attrName>ppt_x</p:attrName>
                                            </p:attrNameLst>
                                          </p:cBhvr>
                                          <p:tavLst>
                                            <p:tav tm="0">
                                              <p:val>
                                                <p:strVal val="0-#ppt_w/2"/>
                                              </p:val>
                                            </p:tav>
                                            <p:tav tm="100000">
                                              <p:val>
                                                <p:strVal val="#ppt_x"/>
                                              </p:val>
                                            </p:tav>
                                          </p:tavLst>
                                        </p:anim>
                                        <p:anim calcmode="lin" valueType="num">
                                          <p:cBhvr additive="base">
                                            <p:cTn id="20" dur="13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300" fill="hold"/>
                                            <p:tgtEl>
                                              <p:spTgt spid="13"/>
                                            </p:tgtEl>
                                            <p:attrNameLst>
                                              <p:attrName>ppt_x</p:attrName>
                                            </p:attrNameLst>
                                          </p:cBhvr>
                                          <p:tavLst>
                                            <p:tav tm="0">
                                              <p:val>
                                                <p:strVal val="0-#ppt_w/2"/>
                                              </p:val>
                                            </p:tav>
                                            <p:tav tm="100000">
                                              <p:val>
                                                <p:strVal val="#ppt_x"/>
                                              </p:val>
                                            </p:tav>
                                          </p:tavLst>
                                        </p:anim>
                                        <p:anim calcmode="lin" valueType="num">
                                          <p:cBhvr additive="base">
                                            <p:cTn id="26"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300" fill="hold"/>
                                            <p:tgtEl>
                                              <p:spTgt spid="14"/>
                                            </p:tgtEl>
                                            <p:attrNameLst>
                                              <p:attrName>ppt_x</p:attrName>
                                            </p:attrNameLst>
                                          </p:cBhvr>
                                          <p:tavLst>
                                            <p:tav tm="0">
                                              <p:val>
                                                <p:strVal val="0-#ppt_w/2"/>
                                              </p:val>
                                            </p:tav>
                                            <p:tav tm="100000">
                                              <p:val>
                                                <p:strVal val="#ppt_x"/>
                                              </p:val>
                                            </p:tav>
                                          </p:tavLst>
                                        </p:anim>
                                        <p:anim calcmode="lin" valueType="num">
                                          <p:cBhvr additive="base">
                                            <p:cTn id="32" dur="13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300" fill="hold"/>
                                            <p:tgtEl>
                                              <p:spTgt spid="15"/>
                                            </p:tgtEl>
                                            <p:attrNameLst>
                                              <p:attrName>ppt_x</p:attrName>
                                            </p:attrNameLst>
                                          </p:cBhvr>
                                          <p:tavLst>
                                            <p:tav tm="0">
                                              <p:val>
                                                <p:strVal val="0-#ppt_w/2"/>
                                              </p:val>
                                            </p:tav>
                                            <p:tav tm="100000">
                                              <p:val>
                                                <p:strVal val="#ppt_x"/>
                                              </p:val>
                                            </p:tav>
                                          </p:tavLst>
                                        </p:anim>
                                        <p:anim calcmode="lin" valueType="num">
                                          <p:cBhvr additive="base">
                                            <p:cTn id="38" dur="1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300" fill="hold"/>
                                            <p:tgtEl>
                                              <p:spTgt spid="16"/>
                                            </p:tgtEl>
                                            <p:attrNameLst>
                                              <p:attrName>ppt_x</p:attrName>
                                            </p:attrNameLst>
                                          </p:cBhvr>
                                          <p:tavLst>
                                            <p:tav tm="0">
                                              <p:val>
                                                <p:strVal val="0-#ppt_w/2"/>
                                              </p:val>
                                            </p:tav>
                                            <p:tav tm="100000">
                                              <p:val>
                                                <p:strVal val="#ppt_x"/>
                                              </p:val>
                                            </p:tav>
                                          </p:tavLst>
                                        </p:anim>
                                        <p:anim calcmode="lin" valueType="num">
                                          <p:cBhvr additive="base">
                                            <p:cTn id="44" dur="13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2" grpId="0"/>
          <p:bldP spid="13" grpId="0"/>
          <p:bldP spid="14" grpId="0"/>
          <p:bldP spid="15" grpId="0"/>
          <p:bldP spid="1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pic>
        <p:nvPicPr>
          <p:cNvPr id="17410" name="Picture 2" descr="Cute Unicorn sweet cupcake cartoon, fairy pony child 684035 Vector Art at  Vecteezy">
            <a:extLst>
              <a:ext uri="{FF2B5EF4-FFF2-40B4-BE49-F238E27FC236}">
                <a16:creationId xmlns:a16="http://schemas.microsoft.com/office/drawing/2014/main" id="{2EE06155-E041-4BDB-8CCE-08FBAF092DC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1111" y1="21333" x2="52000" y2="44889"/>
                        <a14:foregroundMark x1="52000" y1="44889" x2="66667" y2="50667"/>
                        <a14:foregroundMark x1="36000" y1="17333" x2="57778" y2="28889"/>
                        <a14:foregroundMark x1="57778" y1="28889" x2="59556" y2="38222"/>
                        <a14:foregroundMark x1="42667" y1="21778" x2="49333" y2="40444"/>
                        <a14:foregroundMark x1="47111" y1="17778" x2="55111" y2="24444"/>
                        <a14:foregroundMark x1="50667" y1="25333" x2="53778" y2="40444"/>
                        <a14:foregroundMark x1="32444" y1="33333" x2="52889" y2="43556"/>
                        <a14:foregroundMark x1="52889" y1="43556" x2="53333" y2="43556"/>
                        <a14:foregroundMark x1="33778" y1="26667" x2="48000" y2="40444"/>
                        <a14:foregroundMark x1="35556" y1="41778" x2="35556" y2="30667"/>
                        <a14:foregroundMark x1="34667" y1="46222" x2="38134" y2="50459"/>
                        <a14:backgroundMark x1="24000" y1="52000" x2="57333" y2="67111"/>
                        <a14:backgroundMark x1="57333" y1="67111" x2="78667" y2="67111"/>
                        <a14:backgroundMark x1="54667" y1="60000" x2="94222" y2="48889"/>
                      </a14:backgroundRemoval>
                    </a14:imgEffect>
                  </a14:imgLayer>
                </a14:imgProps>
              </a:ext>
              <a:ext uri="{28A0092B-C50C-407E-A947-70E740481C1C}">
                <a14:useLocalDpi xmlns:a14="http://schemas.microsoft.com/office/drawing/2010/main" val="0"/>
              </a:ext>
            </a:extLst>
          </a:blip>
          <a:srcRect l="11747" r="15920" b="40031"/>
          <a:stretch/>
        </p:blipFill>
        <p:spPr bwMode="auto">
          <a:xfrm>
            <a:off x="4423409" y="2571750"/>
            <a:ext cx="1337311" cy="110871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2767872C-ABDC-491A-BB26-4A9F604CD18D}"/>
              </a:ext>
            </a:extLst>
          </p:cNvPr>
          <p:cNvSpPr/>
          <p:nvPr/>
        </p:nvSpPr>
        <p:spPr>
          <a:xfrm>
            <a:off x="1508760" y="3126105"/>
            <a:ext cx="194310" cy="51435"/>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F3C6712B-D844-47E7-B640-77D4D641CE60}"/>
              </a:ext>
            </a:extLst>
          </p:cNvPr>
          <p:cNvSpPr/>
          <p:nvPr/>
        </p:nvSpPr>
        <p:spPr>
          <a:xfrm rot="19785336">
            <a:off x="1508760" y="3449955"/>
            <a:ext cx="194310" cy="51435"/>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Terminator 24">
            <a:extLst>
              <a:ext uri="{FF2B5EF4-FFF2-40B4-BE49-F238E27FC236}">
                <a16:creationId xmlns:a16="http://schemas.microsoft.com/office/drawing/2014/main" id="{3C9091DE-98B5-4C43-ADFF-B3E0E9B5DDE5}"/>
              </a:ext>
            </a:extLst>
          </p:cNvPr>
          <p:cNvSpPr/>
          <p:nvPr/>
        </p:nvSpPr>
        <p:spPr>
          <a:xfrm rot="19785336">
            <a:off x="175261" y="3449954"/>
            <a:ext cx="194310" cy="51435"/>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Terminator 25">
            <a:extLst>
              <a:ext uri="{FF2B5EF4-FFF2-40B4-BE49-F238E27FC236}">
                <a16:creationId xmlns:a16="http://schemas.microsoft.com/office/drawing/2014/main" id="{23F7E433-CED4-4B89-ADC6-700D99079861}"/>
              </a:ext>
            </a:extLst>
          </p:cNvPr>
          <p:cNvSpPr/>
          <p:nvPr/>
        </p:nvSpPr>
        <p:spPr>
          <a:xfrm rot="19785336">
            <a:off x="670562" y="3654742"/>
            <a:ext cx="194310" cy="51435"/>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Terminator 26">
            <a:extLst>
              <a:ext uri="{FF2B5EF4-FFF2-40B4-BE49-F238E27FC236}">
                <a16:creationId xmlns:a16="http://schemas.microsoft.com/office/drawing/2014/main" id="{ED5E19D2-2CE8-44B2-9820-AA38E934DED1}"/>
              </a:ext>
            </a:extLst>
          </p:cNvPr>
          <p:cNvSpPr/>
          <p:nvPr/>
        </p:nvSpPr>
        <p:spPr>
          <a:xfrm rot="13012142">
            <a:off x="1120141" y="3706553"/>
            <a:ext cx="194310" cy="51435"/>
          </a:xfrm>
          <a:prstGeom prst="flowChartTermina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Terminator 27">
            <a:extLst>
              <a:ext uri="{FF2B5EF4-FFF2-40B4-BE49-F238E27FC236}">
                <a16:creationId xmlns:a16="http://schemas.microsoft.com/office/drawing/2014/main" id="{0B3A925F-123E-4BF1-8DEB-700971D980F4}"/>
              </a:ext>
            </a:extLst>
          </p:cNvPr>
          <p:cNvSpPr/>
          <p:nvPr/>
        </p:nvSpPr>
        <p:spPr>
          <a:xfrm rot="13012142">
            <a:off x="175261" y="3204970"/>
            <a:ext cx="194310" cy="51435"/>
          </a:xfrm>
          <a:prstGeom prst="flowChartTermina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Terminator 28">
            <a:extLst>
              <a:ext uri="{FF2B5EF4-FFF2-40B4-BE49-F238E27FC236}">
                <a16:creationId xmlns:a16="http://schemas.microsoft.com/office/drawing/2014/main" id="{C3AF1B23-C1D0-49D7-8D43-376591313C3B}"/>
              </a:ext>
            </a:extLst>
          </p:cNvPr>
          <p:cNvSpPr/>
          <p:nvPr/>
        </p:nvSpPr>
        <p:spPr>
          <a:xfrm rot="17284796">
            <a:off x="1722577" y="3252162"/>
            <a:ext cx="194310" cy="51435"/>
          </a:xfrm>
          <a:prstGeom prst="flowChartTermina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Terminator 29">
            <a:extLst>
              <a:ext uri="{FF2B5EF4-FFF2-40B4-BE49-F238E27FC236}">
                <a16:creationId xmlns:a16="http://schemas.microsoft.com/office/drawing/2014/main" id="{E17F6E78-094E-42DB-AFE7-CC54953D053A}"/>
              </a:ext>
            </a:extLst>
          </p:cNvPr>
          <p:cNvSpPr/>
          <p:nvPr/>
        </p:nvSpPr>
        <p:spPr>
          <a:xfrm rot="17284796">
            <a:off x="389308" y="3583588"/>
            <a:ext cx="194310" cy="51435"/>
          </a:xfrm>
          <a:prstGeom prst="flowChartTermina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Terminator 30">
            <a:extLst>
              <a:ext uri="{FF2B5EF4-FFF2-40B4-BE49-F238E27FC236}">
                <a16:creationId xmlns:a16="http://schemas.microsoft.com/office/drawing/2014/main" id="{9632DBDE-1EE0-40F6-8CCE-FCF0AF986C36}"/>
              </a:ext>
            </a:extLst>
          </p:cNvPr>
          <p:cNvSpPr/>
          <p:nvPr/>
        </p:nvSpPr>
        <p:spPr>
          <a:xfrm rot="12365211">
            <a:off x="1120141" y="3000047"/>
            <a:ext cx="194310" cy="5143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Terminator 31">
            <a:extLst>
              <a:ext uri="{FF2B5EF4-FFF2-40B4-BE49-F238E27FC236}">
                <a16:creationId xmlns:a16="http://schemas.microsoft.com/office/drawing/2014/main" id="{88DE1C08-228B-419B-AFE4-410F6E5E2D6F}"/>
              </a:ext>
            </a:extLst>
          </p:cNvPr>
          <p:cNvSpPr/>
          <p:nvPr/>
        </p:nvSpPr>
        <p:spPr>
          <a:xfrm rot="12365211">
            <a:off x="553281" y="3561867"/>
            <a:ext cx="194310" cy="5143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Terminator 32">
            <a:extLst>
              <a:ext uri="{FF2B5EF4-FFF2-40B4-BE49-F238E27FC236}">
                <a16:creationId xmlns:a16="http://schemas.microsoft.com/office/drawing/2014/main" id="{D68CC97B-162C-4A09-88D9-6C12ECC98DE9}"/>
              </a:ext>
            </a:extLst>
          </p:cNvPr>
          <p:cNvSpPr/>
          <p:nvPr/>
        </p:nvSpPr>
        <p:spPr>
          <a:xfrm rot="17010585">
            <a:off x="1311864" y="3588922"/>
            <a:ext cx="194310" cy="5143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Terminator 33">
            <a:extLst>
              <a:ext uri="{FF2B5EF4-FFF2-40B4-BE49-F238E27FC236}">
                <a16:creationId xmlns:a16="http://schemas.microsoft.com/office/drawing/2014/main" id="{C5A27194-AD8B-4425-A842-CB3324E34497}"/>
              </a:ext>
            </a:extLst>
          </p:cNvPr>
          <p:cNvSpPr/>
          <p:nvPr/>
        </p:nvSpPr>
        <p:spPr>
          <a:xfrm rot="13419847">
            <a:off x="1556462" y="3269468"/>
            <a:ext cx="194310" cy="5143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Terminator 34">
            <a:extLst>
              <a:ext uri="{FF2B5EF4-FFF2-40B4-BE49-F238E27FC236}">
                <a16:creationId xmlns:a16="http://schemas.microsoft.com/office/drawing/2014/main" id="{CBD8F937-0E47-46A6-BBC8-DDCB871541ED}"/>
              </a:ext>
            </a:extLst>
          </p:cNvPr>
          <p:cNvSpPr/>
          <p:nvPr/>
        </p:nvSpPr>
        <p:spPr>
          <a:xfrm rot="17565167">
            <a:off x="462210" y="3000046"/>
            <a:ext cx="194310" cy="51435"/>
          </a:xfrm>
          <a:prstGeom prst="flowChartTermina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Terminator 35">
            <a:extLst>
              <a:ext uri="{FF2B5EF4-FFF2-40B4-BE49-F238E27FC236}">
                <a16:creationId xmlns:a16="http://schemas.microsoft.com/office/drawing/2014/main" id="{E425B4D8-1267-495E-8245-99F9609A4402}"/>
              </a:ext>
            </a:extLst>
          </p:cNvPr>
          <p:cNvSpPr/>
          <p:nvPr/>
        </p:nvSpPr>
        <p:spPr>
          <a:xfrm rot="14427487">
            <a:off x="132592" y="3350411"/>
            <a:ext cx="194310" cy="51435"/>
          </a:xfrm>
          <a:prstGeom prst="flowChartTermina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Terminator 36">
            <a:extLst>
              <a:ext uri="{FF2B5EF4-FFF2-40B4-BE49-F238E27FC236}">
                <a16:creationId xmlns:a16="http://schemas.microsoft.com/office/drawing/2014/main" id="{8E171569-1BED-4E36-9B9D-CC3AA413EFC6}"/>
              </a:ext>
            </a:extLst>
          </p:cNvPr>
          <p:cNvSpPr/>
          <p:nvPr/>
        </p:nvSpPr>
        <p:spPr>
          <a:xfrm rot="17138552">
            <a:off x="1382141" y="3031431"/>
            <a:ext cx="194310" cy="51435"/>
          </a:xfrm>
          <a:prstGeom prst="flowChartTermina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4" name="Picture 6" descr="Fresh Cartoon Red Pair Cherries Icon Stock Vector (Royalty Free) 1496934593">
            <a:extLst>
              <a:ext uri="{FF2B5EF4-FFF2-40B4-BE49-F238E27FC236}">
                <a16:creationId xmlns:a16="http://schemas.microsoft.com/office/drawing/2014/main" id="{30DF81B3-1C10-464D-9E9F-9C113F8D4A0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214" b="78214" l="4231" r="38077">
                        <a14:foregroundMark x1="22692" y1="78214" x2="26923" y2="76429"/>
                        <a14:foregroundMark x1="38077" y1="65714" x2="38077" y2="61071"/>
                        <a14:foregroundMark x1="36154" y1="58214" x2="36154" y2="58571"/>
                        <a14:foregroundMark x1="36154" y1="58571" x2="36154" y2="58571"/>
                      </a14:backgroundRemoval>
                    </a14:imgEffect>
                  </a14:imgLayer>
                </a14:imgProps>
              </a:ext>
              <a:ext uri="{28A0092B-C50C-407E-A947-70E740481C1C}">
                <a14:useLocalDpi xmlns:a14="http://schemas.microsoft.com/office/drawing/2010/main" val="0"/>
              </a:ext>
            </a:extLst>
          </a:blip>
          <a:srcRect r="57569" b="14859"/>
          <a:stretch/>
        </p:blipFill>
        <p:spPr bwMode="auto">
          <a:xfrm>
            <a:off x="3363680" y="2537145"/>
            <a:ext cx="569857" cy="1231423"/>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Vector cartoon style set of sweet cupcakes. Muffin isolated on white  background. Yummy dessert decorated with cherry, blackberry, candle, candy,  creme Stock Vector Image &amp;amp;amp; Art - Alamy">
            <a:extLst>
              <a:ext uri="{FF2B5EF4-FFF2-40B4-BE49-F238E27FC236}">
                <a16:creationId xmlns:a16="http://schemas.microsoft.com/office/drawing/2014/main" id="{BF3CB404-2261-4562-A88F-D6A00841CDE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8563" b="56711" l="80000" r="95781">
                        <a14:foregroundMark x1="83906" y1="56144" x2="91875" y2="55577"/>
                        <a14:foregroundMark x1="87188" y1="56711" x2="90000" y2="56711"/>
                        <a14:foregroundMark x1="87500" y1="38563" x2="90156" y2="52174"/>
                      </a14:backgroundRemoval>
                    </a14:imgEffect>
                  </a14:imgLayer>
                </a14:imgProps>
              </a:ext>
              <a:ext uri="{28A0092B-C50C-407E-A947-70E740481C1C}">
                <a14:useLocalDpi xmlns:a14="http://schemas.microsoft.com/office/drawing/2010/main" val="0"/>
              </a:ext>
            </a:extLst>
          </a:blip>
          <a:srcRect l="78062" t="36389" r="2188" b="41607"/>
          <a:stretch/>
        </p:blipFill>
        <p:spPr bwMode="auto">
          <a:xfrm>
            <a:off x="7710152" y="1871202"/>
            <a:ext cx="1546319" cy="1423983"/>
          </a:xfrm>
          <a:prstGeom prst="rect">
            <a:avLst/>
          </a:prstGeom>
          <a:noFill/>
          <a:extLst>
            <a:ext uri="{909E8E84-426E-40DD-AFC4-6F175D3DCCD1}">
              <a14:hiddenFill xmlns:a14="http://schemas.microsoft.com/office/drawing/2010/main">
                <a:solidFill>
                  <a:srgbClr val="FFFFFF"/>
                </a:solidFill>
              </a14:hiddenFill>
            </a:ext>
          </a:extLst>
        </p:spPr>
      </p:pic>
      <p:sp>
        <p:nvSpPr>
          <p:cNvPr id="54" name="Flowchart: Terminator 53">
            <a:extLst>
              <a:ext uri="{FF2B5EF4-FFF2-40B4-BE49-F238E27FC236}">
                <a16:creationId xmlns:a16="http://schemas.microsoft.com/office/drawing/2014/main" id="{4C82F5CE-A187-41FC-B6BF-DA9768B7E366}"/>
              </a:ext>
            </a:extLst>
          </p:cNvPr>
          <p:cNvSpPr/>
          <p:nvPr/>
        </p:nvSpPr>
        <p:spPr>
          <a:xfrm rot="17284796">
            <a:off x="4012388" y="4113222"/>
            <a:ext cx="194310" cy="51435"/>
          </a:xfrm>
          <a:prstGeom prst="flowChartTerminator">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Terminator 54">
            <a:extLst>
              <a:ext uri="{FF2B5EF4-FFF2-40B4-BE49-F238E27FC236}">
                <a16:creationId xmlns:a16="http://schemas.microsoft.com/office/drawing/2014/main" id="{A1AFE96B-648F-40A0-AD41-1516414B561B}"/>
              </a:ext>
            </a:extLst>
          </p:cNvPr>
          <p:cNvSpPr/>
          <p:nvPr/>
        </p:nvSpPr>
        <p:spPr>
          <a:xfrm rot="14858816">
            <a:off x="3496854" y="4113221"/>
            <a:ext cx="194310" cy="51435"/>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Terminator 55">
            <a:extLst>
              <a:ext uri="{FF2B5EF4-FFF2-40B4-BE49-F238E27FC236}">
                <a16:creationId xmlns:a16="http://schemas.microsoft.com/office/drawing/2014/main" id="{76B6DCD1-5144-4697-9464-99AE89755E6A}"/>
              </a:ext>
            </a:extLst>
          </p:cNvPr>
          <p:cNvSpPr/>
          <p:nvPr/>
        </p:nvSpPr>
        <p:spPr>
          <a:xfrm rot="19004498">
            <a:off x="3784581" y="4060583"/>
            <a:ext cx="194310" cy="51435"/>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Terminator 56">
            <a:extLst>
              <a:ext uri="{FF2B5EF4-FFF2-40B4-BE49-F238E27FC236}">
                <a16:creationId xmlns:a16="http://schemas.microsoft.com/office/drawing/2014/main" id="{DB268288-65A0-4762-98FD-FA4CD519F77F}"/>
              </a:ext>
            </a:extLst>
          </p:cNvPr>
          <p:cNvSpPr/>
          <p:nvPr/>
        </p:nvSpPr>
        <p:spPr>
          <a:xfrm rot="1236871">
            <a:off x="4046166" y="4164029"/>
            <a:ext cx="194310" cy="51435"/>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Terminator 57">
            <a:extLst>
              <a:ext uri="{FF2B5EF4-FFF2-40B4-BE49-F238E27FC236}">
                <a16:creationId xmlns:a16="http://schemas.microsoft.com/office/drawing/2014/main" id="{59463D1A-40CF-4943-AC50-1B682B01549D}"/>
              </a:ext>
            </a:extLst>
          </p:cNvPr>
          <p:cNvSpPr/>
          <p:nvPr/>
        </p:nvSpPr>
        <p:spPr>
          <a:xfrm rot="7819466">
            <a:off x="3199669" y="4204170"/>
            <a:ext cx="194310" cy="51435"/>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Terminator 58">
            <a:extLst>
              <a:ext uri="{FF2B5EF4-FFF2-40B4-BE49-F238E27FC236}">
                <a16:creationId xmlns:a16="http://schemas.microsoft.com/office/drawing/2014/main" id="{9193D763-04D0-4407-9396-2C1FA01AE8AC}"/>
              </a:ext>
            </a:extLst>
          </p:cNvPr>
          <p:cNvSpPr/>
          <p:nvPr/>
        </p:nvSpPr>
        <p:spPr>
          <a:xfrm rot="7819466">
            <a:off x="3614162" y="4339603"/>
            <a:ext cx="194310" cy="51435"/>
          </a:xfrm>
          <a:prstGeom prst="flowChartTerminator">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57616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500"/>
                                        <p:tgtEl>
                                          <p:spTgt spid="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par>
                                <p:cTn id="53" presetID="10" presetClass="entr" presetSubtype="0" fill="hold" nodeType="withEffect">
                                  <p:stCondLst>
                                    <p:cond delay="0"/>
                                  </p:stCondLst>
                                  <p:childTnLst>
                                    <p:set>
                                      <p:cBhvr>
                                        <p:cTn id="54" dur="1" fill="hold">
                                          <p:stCondLst>
                                            <p:cond delay="0"/>
                                          </p:stCondLst>
                                        </p:cTn>
                                        <p:tgtEl>
                                          <p:spTgt spid="17414"/>
                                        </p:tgtEl>
                                        <p:attrNameLst>
                                          <p:attrName>style.visibility</p:attrName>
                                        </p:attrNameLst>
                                      </p:cBhvr>
                                      <p:to>
                                        <p:strVal val="visible"/>
                                      </p:to>
                                    </p:set>
                                    <p:animEffect transition="in" filter="fade">
                                      <p:cBhvr>
                                        <p:cTn id="55" dur="500"/>
                                        <p:tgtEl>
                                          <p:spTgt spid="17414"/>
                                        </p:tgtEl>
                                      </p:cBhvr>
                                    </p:animEffect>
                                  </p:childTnLst>
                                </p:cTn>
                              </p:par>
                              <p:par>
                                <p:cTn id="56" presetID="10" presetClass="entr" presetSubtype="0" fill="hold" nodeType="withEffect">
                                  <p:stCondLst>
                                    <p:cond delay="0"/>
                                  </p:stCondLst>
                                  <p:childTnLst>
                                    <p:set>
                                      <p:cBhvr>
                                        <p:cTn id="57" dur="1" fill="hold">
                                          <p:stCondLst>
                                            <p:cond delay="0"/>
                                          </p:stCondLst>
                                        </p:cTn>
                                        <p:tgtEl>
                                          <p:spTgt spid="17418"/>
                                        </p:tgtEl>
                                        <p:attrNameLst>
                                          <p:attrName>style.visibility</p:attrName>
                                        </p:attrNameLst>
                                      </p:cBhvr>
                                      <p:to>
                                        <p:strVal val="visible"/>
                                      </p:to>
                                    </p:set>
                                    <p:animEffect transition="in" filter="fade">
                                      <p:cBhvr>
                                        <p:cTn id="58" dur="500"/>
                                        <p:tgtEl>
                                          <p:spTgt spid="174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fade">
                                      <p:cBhvr>
                                        <p:cTn id="61" dur="500"/>
                                        <p:tgtEl>
                                          <p:spTgt spid="5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fade">
                                      <p:cBhvr>
                                        <p:cTn id="64" dur="500"/>
                                        <p:tgtEl>
                                          <p:spTgt spid="55"/>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fade">
                                      <p:cBhvr>
                                        <p:cTn id="70" dur="500"/>
                                        <p:tgtEl>
                                          <p:spTgt spid="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4" grpId="0" animBg="1"/>
      <p:bldP spid="55" grpId="0" animBg="1"/>
      <p:bldP spid="56" grpId="0" animBg="1"/>
      <p:bldP spid="57" grpId="0" animBg="1"/>
      <p:bldP spid="58" grpId="0" animBg="1"/>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E7B92-F33B-41B2-B286-734F81B758D8}"/>
              </a:ext>
            </a:extLst>
          </p:cNvPr>
          <p:cNvPicPr>
            <a:picLocks noChangeAspect="1"/>
          </p:cNvPicPr>
          <p:nvPr/>
        </p:nvPicPr>
        <p:blipFill>
          <a:blip r:embed="rId2"/>
          <a:stretch>
            <a:fillRect/>
          </a:stretch>
        </p:blipFill>
        <p:spPr>
          <a:xfrm flipH="1">
            <a:off x="0" y="0"/>
            <a:ext cx="9144000" cy="5143500"/>
          </a:xfrm>
          <a:prstGeom prst="rect">
            <a:avLst/>
          </a:prstGeom>
        </p:spPr>
      </p:pic>
      <p:grpSp>
        <p:nvGrpSpPr>
          <p:cNvPr id="7" name="Group 6">
            <a:extLst>
              <a:ext uri="{FF2B5EF4-FFF2-40B4-BE49-F238E27FC236}">
                <a16:creationId xmlns:a16="http://schemas.microsoft.com/office/drawing/2014/main" id="{A0234BEA-A64D-4A09-BFFC-A424BB197E8B}"/>
              </a:ext>
            </a:extLst>
          </p:cNvPr>
          <p:cNvGrpSpPr/>
          <p:nvPr/>
        </p:nvGrpSpPr>
        <p:grpSpPr>
          <a:xfrm>
            <a:off x="201897" y="2739255"/>
            <a:ext cx="2941923" cy="2431049"/>
            <a:chOff x="277829" y="2712451"/>
            <a:chExt cx="2941923" cy="2431049"/>
          </a:xfrm>
        </p:grpSpPr>
        <p:pic>
          <p:nvPicPr>
            <p:cNvPr id="5" name="Picture 4">
              <a:extLst>
                <a:ext uri="{FF2B5EF4-FFF2-40B4-BE49-F238E27FC236}">
                  <a16:creationId xmlns:a16="http://schemas.microsoft.com/office/drawing/2014/main" id="{98ECA057-456B-416F-AC5A-5CD42C70DF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813" b="81094" l="55762" r="86914">
                          <a14:foregroundMark x1="55859" y1="52188" x2="59180" y2="55625"/>
                          <a14:foregroundMark x1="59961" y1="60625" x2="59961" y2="66719"/>
                          <a14:foregroundMark x1="62207" y1="39531" x2="62891" y2="39531"/>
                          <a14:foregroundMark x1="66992" y1="39063" x2="66992" y2="37813"/>
                          <a14:foregroundMark x1="69141" y1="81094" x2="79199" y2="78906"/>
                          <a14:foregroundMark x1="85742" y1="75156" x2="84473" y2="70156"/>
                          <a14:foregroundMark x1="85840" y1="73750" x2="86914" y2="74219"/>
                          <a14:foregroundMark x1="80664" y1="66406" x2="80664" y2="67969"/>
                          <a14:backgroundMark x1="62891" y1="54688" x2="69043" y2="54688"/>
                          <a14:backgroundMark x1="69043" y1="54688" x2="69824" y2="54219"/>
                          <a14:backgroundMark x1="81250" y1="60000" x2="81250" y2="52031"/>
                          <a14:backgroundMark x1="65039" y1="64688" x2="63379" y2="54219"/>
                          <a14:backgroundMark x1="63379" y1="54219" x2="68750" y2="50156"/>
                          <a14:backgroundMark x1="68750" y1="50156" x2="69629" y2="50156"/>
                          <a14:backgroundMark x1="71777" y1="48438" x2="65527" y2="49219"/>
                          <a14:backgroundMark x1="65527" y1="49219" x2="71875" y2="49063"/>
                          <a14:backgroundMark x1="71875" y1="49063" x2="66016" y2="50156"/>
                          <a14:backgroundMark x1="66016" y1="50156" x2="64746" y2="61563"/>
                          <a14:backgroundMark x1="64746" y1="61563" x2="64746" y2="50313"/>
                          <a14:backgroundMark x1="64746" y1="50313" x2="64258" y2="60781"/>
                          <a14:backgroundMark x1="64258" y1="60781" x2="62891" y2="50625"/>
                          <a14:backgroundMark x1="62891" y1="50625" x2="63965" y2="62344"/>
                          <a14:backgroundMark x1="63965" y1="62344" x2="64746" y2="62031"/>
                          <a14:backgroundMark x1="63184" y1="48438" x2="69238" y2="47813"/>
                          <a14:backgroundMark x1="69238" y1="47813" x2="69336" y2="47813"/>
                          <a14:backgroundMark x1="69336" y1="47813" x2="74121" y2="46875"/>
                        </a14:backgroundRemoval>
                      </a14:imgEffect>
                    </a14:imgLayer>
                  </a14:imgProps>
                </a:ext>
              </a:extLst>
            </a:blip>
            <a:srcRect l="63471" t="49408" r="12084" b="16888"/>
            <a:stretch/>
          </p:blipFill>
          <p:spPr>
            <a:xfrm flipH="1">
              <a:off x="277829" y="3764280"/>
              <a:ext cx="1600501" cy="1379220"/>
            </a:xfrm>
            <a:prstGeom prst="rect">
              <a:avLst/>
            </a:prstGeom>
          </p:spPr>
        </p:pic>
        <p:pic>
          <p:nvPicPr>
            <p:cNvPr id="6" name="Picture 5">
              <a:extLst>
                <a:ext uri="{FF2B5EF4-FFF2-40B4-BE49-F238E27FC236}">
                  <a16:creationId xmlns:a16="http://schemas.microsoft.com/office/drawing/2014/main" id="{8A50DA7C-EFB8-4CAD-8532-F4C3203563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813" b="81094" l="55762" r="86914">
                          <a14:foregroundMark x1="55859" y1="52188" x2="59180" y2="55625"/>
                          <a14:foregroundMark x1="59961" y1="60625" x2="59961" y2="66719"/>
                          <a14:foregroundMark x1="62207" y1="39531" x2="62891" y2="39531"/>
                          <a14:foregroundMark x1="66992" y1="39063" x2="66992" y2="37813"/>
                          <a14:foregroundMark x1="69141" y1="81094" x2="79199" y2="78906"/>
                          <a14:foregroundMark x1="85742" y1="75156" x2="84473" y2="70156"/>
                          <a14:foregroundMark x1="85840" y1="73750" x2="86914" y2="74219"/>
                          <a14:foregroundMark x1="80664" y1="66406" x2="80664" y2="67969"/>
                          <a14:backgroundMark x1="62891" y1="54688" x2="69043" y2="54688"/>
                          <a14:backgroundMark x1="69043" y1="54688" x2="69824" y2="54219"/>
                          <a14:backgroundMark x1="81250" y1="60000" x2="81250" y2="52031"/>
                          <a14:backgroundMark x1="73535" y1="50781" x2="66211" y2="73281"/>
                          <a14:backgroundMark x1="71191" y1="62344" x2="68555" y2="72656"/>
                          <a14:backgroundMark x1="68555" y1="72656" x2="75195" y2="53594"/>
                          <a14:backgroundMark x1="75195" y1="53594" x2="73047" y2="63906"/>
                          <a14:backgroundMark x1="73047" y1="63906" x2="73047" y2="66094"/>
                          <a14:backgroundMark x1="73145" y1="63281" x2="73535" y2="68594"/>
                          <a14:backgroundMark x1="73535" y1="68594" x2="68555" y2="68594"/>
                        </a14:backgroundRemoval>
                      </a14:imgEffect>
                    </a14:imgLayer>
                  </a14:imgProps>
                </a:ext>
              </a:extLst>
            </a:blip>
            <a:srcRect l="54028" t="34667" r="26296" b="31629"/>
            <a:stretch/>
          </p:blipFill>
          <p:spPr>
            <a:xfrm flipH="1">
              <a:off x="948992" y="2712451"/>
              <a:ext cx="2270760" cy="2431049"/>
            </a:xfrm>
            <a:prstGeom prst="rect">
              <a:avLst/>
            </a:prstGeom>
          </p:spPr>
        </p:pic>
      </p:grpSp>
      <p:grpSp>
        <p:nvGrpSpPr>
          <p:cNvPr id="10" name="Group 9">
            <a:extLst>
              <a:ext uri="{FF2B5EF4-FFF2-40B4-BE49-F238E27FC236}">
                <a16:creationId xmlns:a16="http://schemas.microsoft.com/office/drawing/2014/main" id="{67D36ED6-1319-4099-A6E0-3D2A5AFDD05A}"/>
              </a:ext>
            </a:extLst>
          </p:cNvPr>
          <p:cNvGrpSpPr/>
          <p:nvPr/>
        </p:nvGrpSpPr>
        <p:grpSpPr>
          <a:xfrm>
            <a:off x="0" y="1188720"/>
            <a:ext cx="2483151" cy="1691640"/>
            <a:chOff x="0" y="1188720"/>
            <a:chExt cx="2483151" cy="1691640"/>
          </a:xfrm>
        </p:grpSpPr>
        <p:pic>
          <p:nvPicPr>
            <p:cNvPr id="8" name="Picture 20">
              <a:extLst>
                <a:ext uri="{FF2B5EF4-FFF2-40B4-BE49-F238E27FC236}">
                  <a16:creationId xmlns:a16="http://schemas.microsoft.com/office/drawing/2014/main" id="{5FE4D28B-0B23-462A-AAD2-67C30DDB58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188720"/>
              <a:ext cx="2483151" cy="1691640"/>
            </a:xfrm>
            <a:prstGeom prst="rect">
              <a:avLst/>
            </a:prstGeom>
          </p:spPr>
        </p:pic>
        <p:sp>
          <p:nvSpPr>
            <p:cNvPr id="9" name="Rectangle 8">
              <a:extLst>
                <a:ext uri="{FF2B5EF4-FFF2-40B4-BE49-F238E27FC236}">
                  <a16:creationId xmlns:a16="http://schemas.microsoft.com/office/drawing/2014/main" id="{1C0CBEE3-8F3B-4956-B100-85BC1A0F27CB}"/>
                </a:ext>
              </a:extLst>
            </p:cNvPr>
            <p:cNvSpPr/>
            <p:nvPr/>
          </p:nvSpPr>
          <p:spPr>
            <a:xfrm>
              <a:off x="114300" y="1702378"/>
              <a:ext cx="2270760" cy="584775"/>
            </a:xfrm>
            <a:prstGeom prst="rect">
              <a:avLst/>
            </a:prstGeom>
          </p:spPr>
          <p:txBody>
            <a:bodyPr wrap="square">
              <a:spAutoFit/>
            </a:bodyPr>
            <a:lstStyle/>
            <a:p>
              <a:pPr algn="ctr"/>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Vâng ạ! </a:t>
              </a:r>
            </a:p>
            <a:p>
              <a:pPr algn="ctr"/>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Con cảm ơn ngài ạ!</a:t>
              </a:r>
              <a:endParaRPr lang="en-US" sz="1600" dirty="0"/>
            </a:p>
          </p:txBody>
        </p:sp>
      </p:grpSp>
      <p:grpSp>
        <p:nvGrpSpPr>
          <p:cNvPr id="16" name="Group 15">
            <a:extLst>
              <a:ext uri="{FF2B5EF4-FFF2-40B4-BE49-F238E27FC236}">
                <a16:creationId xmlns:a16="http://schemas.microsoft.com/office/drawing/2014/main" id="{B0C145E3-B4A8-404F-BF4E-BDBBBCE690AA}"/>
              </a:ext>
            </a:extLst>
          </p:cNvPr>
          <p:cNvGrpSpPr/>
          <p:nvPr/>
        </p:nvGrpSpPr>
        <p:grpSpPr>
          <a:xfrm>
            <a:off x="4240530" y="0"/>
            <a:ext cx="4778487" cy="1520040"/>
            <a:chOff x="4572001" y="0"/>
            <a:chExt cx="4447016" cy="1520040"/>
          </a:xfrm>
        </p:grpSpPr>
        <p:pic>
          <p:nvPicPr>
            <p:cNvPr id="13" name="Picture 21">
              <a:extLst>
                <a:ext uri="{FF2B5EF4-FFF2-40B4-BE49-F238E27FC236}">
                  <a16:creationId xmlns:a16="http://schemas.microsoft.com/office/drawing/2014/main" id="{6BA82F33-94B2-4FAE-9010-C145A7C019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1" y="0"/>
              <a:ext cx="4447016" cy="1520040"/>
            </a:xfrm>
            <a:prstGeom prst="rect">
              <a:avLst/>
            </a:prstGeom>
          </p:spPr>
        </p:pic>
        <p:sp>
          <p:nvSpPr>
            <p:cNvPr id="15" name="Rectangle 14">
              <a:extLst>
                <a:ext uri="{FF2B5EF4-FFF2-40B4-BE49-F238E27FC236}">
                  <a16:creationId xmlns:a16="http://schemas.microsoft.com/office/drawing/2014/main" id="{72D28D11-7550-4C8F-9FC8-DA4216ADB5E6}"/>
                </a:ext>
              </a:extLst>
            </p:cNvPr>
            <p:cNvSpPr/>
            <p:nvPr/>
          </p:nvSpPr>
          <p:spPr>
            <a:xfrm>
              <a:off x="4816327" y="196601"/>
              <a:ext cx="3958364" cy="1077218"/>
            </a:xfrm>
            <a:prstGeom prst="rect">
              <a:avLst/>
            </a:prstGeom>
          </p:spPr>
          <p:txBody>
            <a:bodyPr wrap="square">
              <a:spAutoFit/>
            </a:bodyPr>
            <a:lstStyle/>
            <a:p>
              <a:pPr algn="ctr"/>
              <a:r>
                <a:rPr lang="vi-VN" sz="1600" b="1" dirty="0"/>
                <a:t>Con đã hoàn thành thử thách. Ở dòng sông Cam, ta đã để rất nhiều hạt giống. </a:t>
              </a:r>
            </a:p>
            <a:p>
              <a:pPr algn="ctr"/>
              <a:r>
                <a:rPr lang="vi-VN" sz="1600" b="1" dirty="0"/>
                <a:t>Để chọn được hạt giống phù hợp, con cần trả lời câu hỏi tìm hiểu bài đọc nhé!</a:t>
              </a:r>
              <a:endParaRPr lang="en-US" sz="1600" b="1" dirty="0"/>
            </a:p>
          </p:txBody>
        </p:sp>
      </p:grpSp>
    </p:spTree>
    <p:extLst>
      <p:ext uri="{BB962C8B-B14F-4D97-AF65-F5344CB8AC3E}">
        <p14:creationId xmlns:p14="http://schemas.microsoft.com/office/powerpoint/2010/main" val="3247513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BA194-69DC-4A98-B3A7-4E29BD48A7F4}"/>
              </a:ext>
            </a:extLst>
          </p:cNvPr>
          <p:cNvPicPr>
            <a:picLocks noChangeAspect="1"/>
          </p:cNvPicPr>
          <p:nvPr/>
        </p:nvPicPr>
        <p:blipFill>
          <a:blip r:embed="rId2"/>
          <a:stretch>
            <a:fillRect/>
          </a:stretch>
        </p:blipFill>
        <p:spPr>
          <a:xfrm>
            <a:off x="594360" y="0"/>
            <a:ext cx="7989570" cy="5143500"/>
          </a:xfrm>
          <a:prstGeom prst="rect">
            <a:avLst/>
          </a:prstGeom>
        </p:spPr>
      </p:pic>
      <p:pic>
        <p:nvPicPr>
          <p:cNvPr id="5" name="Picture 4">
            <a:extLst>
              <a:ext uri="{FF2B5EF4-FFF2-40B4-BE49-F238E27FC236}">
                <a16:creationId xmlns:a16="http://schemas.microsoft.com/office/drawing/2014/main" id="{957217D8-67EF-4AFD-A647-707913502F1F}"/>
              </a:ext>
            </a:extLst>
          </p:cNvPr>
          <p:cNvPicPr>
            <a:picLocks noChangeAspect="1"/>
          </p:cNvPicPr>
          <p:nvPr/>
        </p:nvPicPr>
        <p:blipFill rotWithShape="1">
          <a:blip r:embed="rId2"/>
          <a:srcRect l="93514"/>
          <a:stretch/>
        </p:blipFill>
        <p:spPr>
          <a:xfrm>
            <a:off x="8031480" y="0"/>
            <a:ext cx="1112520" cy="5143500"/>
          </a:xfrm>
          <a:prstGeom prst="rect">
            <a:avLst/>
          </a:prstGeom>
        </p:spPr>
      </p:pic>
      <p:pic>
        <p:nvPicPr>
          <p:cNvPr id="6" name="Picture 5">
            <a:extLst>
              <a:ext uri="{FF2B5EF4-FFF2-40B4-BE49-F238E27FC236}">
                <a16:creationId xmlns:a16="http://schemas.microsoft.com/office/drawing/2014/main" id="{440C9A72-794A-4745-9AE5-EF42FBF288CF}"/>
              </a:ext>
            </a:extLst>
          </p:cNvPr>
          <p:cNvPicPr>
            <a:picLocks noChangeAspect="1"/>
          </p:cNvPicPr>
          <p:nvPr/>
        </p:nvPicPr>
        <p:blipFill rotWithShape="1">
          <a:blip r:embed="rId2"/>
          <a:srcRect r="95422"/>
          <a:stretch/>
        </p:blipFill>
        <p:spPr>
          <a:xfrm>
            <a:off x="0" y="0"/>
            <a:ext cx="960120" cy="5143500"/>
          </a:xfrm>
          <a:prstGeom prst="rect">
            <a:avLst/>
          </a:prstGeom>
        </p:spPr>
      </p:pic>
      <p:pic>
        <p:nvPicPr>
          <p:cNvPr id="3" name="Picture 2">
            <a:extLst>
              <a:ext uri="{FF2B5EF4-FFF2-40B4-BE49-F238E27FC236}">
                <a16:creationId xmlns:a16="http://schemas.microsoft.com/office/drawing/2014/main" id="{166EF56E-C73F-4709-B9E5-A16ADA706428}"/>
              </a:ext>
            </a:extLst>
          </p:cNvPr>
          <p:cNvPicPr>
            <a:picLocks noChangeAspect="1"/>
          </p:cNvPicPr>
          <p:nvPr/>
        </p:nvPicPr>
        <p:blipFill>
          <a:blip r:embed="rId3"/>
          <a:stretch>
            <a:fillRect/>
          </a:stretch>
        </p:blipFill>
        <p:spPr>
          <a:xfrm>
            <a:off x="1295122" y="3508171"/>
            <a:ext cx="6401355" cy="1761897"/>
          </a:xfrm>
          <a:prstGeom prst="rect">
            <a:avLst/>
          </a:prstGeom>
        </p:spPr>
      </p:pic>
    </p:spTree>
    <p:extLst>
      <p:ext uri="{BB962C8B-B14F-4D97-AF65-F5344CB8AC3E}">
        <p14:creationId xmlns:p14="http://schemas.microsoft.com/office/powerpoint/2010/main" val="35901571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C0E961-2933-45DE-A593-577A8FC60CC6}"/>
              </a:ext>
            </a:extLst>
          </p:cNvPr>
          <p:cNvPicPr>
            <a:picLocks noChangeAspect="1"/>
          </p:cNvPicPr>
          <p:nvPr/>
        </p:nvPicPr>
        <p:blipFill>
          <a:blip r:embed="rId2"/>
          <a:stretch>
            <a:fillRect/>
          </a:stretch>
        </p:blipFill>
        <p:spPr>
          <a:xfrm>
            <a:off x="594360" y="0"/>
            <a:ext cx="7989570" cy="5143500"/>
          </a:xfrm>
          <a:prstGeom prst="rect">
            <a:avLst/>
          </a:prstGeom>
        </p:spPr>
      </p:pic>
      <p:pic>
        <p:nvPicPr>
          <p:cNvPr id="10" name="Picture 9">
            <a:extLst>
              <a:ext uri="{FF2B5EF4-FFF2-40B4-BE49-F238E27FC236}">
                <a16:creationId xmlns:a16="http://schemas.microsoft.com/office/drawing/2014/main" id="{847C7282-DFBA-4F83-A616-8A7B87E91803}"/>
              </a:ext>
            </a:extLst>
          </p:cNvPr>
          <p:cNvPicPr>
            <a:picLocks noChangeAspect="1"/>
          </p:cNvPicPr>
          <p:nvPr/>
        </p:nvPicPr>
        <p:blipFill rotWithShape="1">
          <a:blip r:embed="rId2"/>
          <a:srcRect l="93514"/>
          <a:stretch/>
        </p:blipFill>
        <p:spPr>
          <a:xfrm>
            <a:off x="8031480" y="0"/>
            <a:ext cx="1112520" cy="5143500"/>
          </a:xfrm>
          <a:prstGeom prst="rect">
            <a:avLst/>
          </a:prstGeom>
        </p:spPr>
      </p:pic>
      <p:pic>
        <p:nvPicPr>
          <p:cNvPr id="11" name="Picture 10">
            <a:extLst>
              <a:ext uri="{FF2B5EF4-FFF2-40B4-BE49-F238E27FC236}">
                <a16:creationId xmlns:a16="http://schemas.microsoft.com/office/drawing/2014/main" id="{29431398-E849-4D04-B305-A3011C954425}"/>
              </a:ext>
            </a:extLst>
          </p:cNvPr>
          <p:cNvPicPr>
            <a:picLocks noChangeAspect="1"/>
          </p:cNvPicPr>
          <p:nvPr/>
        </p:nvPicPr>
        <p:blipFill rotWithShape="1">
          <a:blip r:embed="rId2"/>
          <a:srcRect r="95422"/>
          <a:stretch/>
        </p:blipFill>
        <p:spPr>
          <a:xfrm>
            <a:off x="0" y="0"/>
            <a:ext cx="960120" cy="5143500"/>
          </a:xfrm>
          <a:prstGeom prst="rect">
            <a:avLst/>
          </a:prstGeom>
        </p:spPr>
      </p:pic>
      <p:sp>
        <p:nvSpPr>
          <p:cNvPr id="8" name="Rectangle: Rounded Corners 3">
            <a:extLst>
              <a:ext uri="{FF2B5EF4-FFF2-40B4-BE49-F238E27FC236}">
                <a16:creationId xmlns:a16="http://schemas.microsoft.com/office/drawing/2014/main" id="{EF69A469-EC53-40D7-92F2-E0AFE325F817}"/>
              </a:ext>
            </a:extLst>
          </p:cNvPr>
          <p:cNvSpPr/>
          <p:nvPr/>
        </p:nvSpPr>
        <p:spPr>
          <a:xfrm>
            <a:off x="1764696" y="3710761"/>
            <a:ext cx="6666922" cy="1169583"/>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Mình là Kamy – công chúa của vương quốc trái cây</a:t>
            </a:r>
            <a:r>
              <a:rPr lang="en-SG"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 </a:t>
            </a:r>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Và đây là người bạn thân thiết của mình – Rex. Chúng mình đang trên đường tìm kiếm một loài cây độc lạ để gieo trồng ở xứ sở này. Các bạn giúp mình nhé! </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77410-7E3A-4E10-97B1-F7546E17231D}"/>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D392B354-A356-4CE0-B282-2A2BF54BAE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994410" y="2571750"/>
            <a:ext cx="1291590" cy="1074420"/>
          </a:xfrm>
          <a:prstGeom prst="rect">
            <a:avLst/>
          </a:prstGeom>
        </p:spPr>
      </p:pic>
      <p:pic>
        <p:nvPicPr>
          <p:cNvPr id="5" name="Picture 4">
            <a:extLst>
              <a:ext uri="{FF2B5EF4-FFF2-40B4-BE49-F238E27FC236}">
                <a16:creationId xmlns:a16="http://schemas.microsoft.com/office/drawing/2014/main" id="{9679801A-6F54-46DC-9376-E239543CD4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2175510" y="2571750"/>
            <a:ext cx="1291590" cy="1074420"/>
          </a:xfrm>
          <a:prstGeom prst="rect">
            <a:avLst/>
          </a:prstGeom>
        </p:spPr>
      </p:pic>
      <p:pic>
        <p:nvPicPr>
          <p:cNvPr id="6" name="Picture 5">
            <a:extLst>
              <a:ext uri="{FF2B5EF4-FFF2-40B4-BE49-F238E27FC236}">
                <a16:creationId xmlns:a16="http://schemas.microsoft.com/office/drawing/2014/main" id="{C6DF2F0F-18CF-4275-AAE7-11B07DC45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3983355" y="1554480"/>
            <a:ext cx="1291590" cy="1074420"/>
          </a:xfrm>
          <a:prstGeom prst="rect">
            <a:avLst/>
          </a:prstGeom>
        </p:spPr>
      </p:pic>
      <p:pic>
        <p:nvPicPr>
          <p:cNvPr id="7" name="Picture 6">
            <a:extLst>
              <a:ext uri="{FF2B5EF4-FFF2-40B4-BE49-F238E27FC236}">
                <a16:creationId xmlns:a16="http://schemas.microsoft.com/office/drawing/2014/main" id="{8F3B9C72-20AA-483A-8282-223F2B471A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5145405" y="1554480"/>
            <a:ext cx="1291590" cy="1074420"/>
          </a:xfrm>
          <a:prstGeom prst="rect">
            <a:avLst/>
          </a:prstGeom>
        </p:spPr>
      </p:pic>
      <p:sp>
        <p:nvSpPr>
          <p:cNvPr id="8" name="Flowchart: Terminator 7">
            <a:extLst>
              <a:ext uri="{FF2B5EF4-FFF2-40B4-BE49-F238E27FC236}">
                <a16:creationId xmlns:a16="http://schemas.microsoft.com/office/drawing/2014/main" id="{B05FE5EC-D14E-4A3B-B456-8E415F15EAEF}"/>
              </a:ext>
            </a:extLst>
          </p:cNvPr>
          <p:cNvSpPr/>
          <p:nvPr/>
        </p:nvSpPr>
        <p:spPr>
          <a:xfrm>
            <a:off x="994410" y="3291840"/>
            <a:ext cx="1291590" cy="25146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May mắn</a:t>
            </a:r>
            <a:endParaRPr lang="en-US" sz="1600" dirty="0">
              <a:solidFill>
                <a:srgbClr val="002060"/>
              </a:solidFill>
              <a:latin typeface="iCiel Nabila" pitchFamily="2" charset="0"/>
              <a:ea typeface="DFVN Catchland" pitchFamily="50" charset="0"/>
            </a:endParaRPr>
          </a:p>
        </p:txBody>
      </p:sp>
      <p:sp>
        <p:nvSpPr>
          <p:cNvPr id="9" name="Flowchart: Terminator 8">
            <a:extLst>
              <a:ext uri="{FF2B5EF4-FFF2-40B4-BE49-F238E27FC236}">
                <a16:creationId xmlns:a16="http://schemas.microsoft.com/office/drawing/2014/main" id="{B17551D8-4CEB-478E-8D1B-394C89E91DB4}"/>
              </a:ext>
            </a:extLst>
          </p:cNvPr>
          <p:cNvSpPr/>
          <p:nvPr/>
        </p:nvSpPr>
        <p:spPr>
          <a:xfrm>
            <a:off x="2381250" y="3291840"/>
            <a:ext cx="1085850" cy="251460"/>
          </a:xfrm>
          <a:prstGeom prst="flowChartTerminator">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Tình yêu</a:t>
            </a:r>
            <a:endParaRPr lang="en-US" sz="1600" dirty="0">
              <a:solidFill>
                <a:srgbClr val="002060"/>
              </a:solidFill>
              <a:latin typeface="iCiel Nabila" pitchFamily="2" charset="0"/>
              <a:ea typeface="DFVN Catchland" pitchFamily="50" charset="0"/>
            </a:endParaRPr>
          </a:p>
        </p:txBody>
      </p:sp>
      <p:sp>
        <p:nvSpPr>
          <p:cNvPr id="10" name="Flowchart: Terminator 9">
            <a:extLst>
              <a:ext uri="{FF2B5EF4-FFF2-40B4-BE49-F238E27FC236}">
                <a16:creationId xmlns:a16="http://schemas.microsoft.com/office/drawing/2014/main" id="{987CA95F-CF22-4D2A-B61E-411CF9C20976}"/>
              </a:ext>
            </a:extLst>
          </p:cNvPr>
          <p:cNvSpPr/>
          <p:nvPr/>
        </p:nvSpPr>
        <p:spPr>
          <a:xfrm>
            <a:off x="4164330" y="2306955"/>
            <a:ext cx="1085850" cy="251460"/>
          </a:xfrm>
          <a:prstGeom prst="flowChartTerminator">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Tình bạn</a:t>
            </a:r>
            <a:endParaRPr lang="en-US" sz="1600" dirty="0">
              <a:solidFill>
                <a:srgbClr val="002060"/>
              </a:solidFill>
              <a:latin typeface="iCiel Nabila" pitchFamily="2" charset="0"/>
              <a:ea typeface="DFVN Catchland" pitchFamily="50" charset="0"/>
            </a:endParaRPr>
          </a:p>
        </p:txBody>
      </p:sp>
      <p:sp>
        <p:nvSpPr>
          <p:cNvPr id="11" name="Flowchart: Terminator 10">
            <a:extLst>
              <a:ext uri="{FF2B5EF4-FFF2-40B4-BE49-F238E27FC236}">
                <a16:creationId xmlns:a16="http://schemas.microsoft.com/office/drawing/2014/main" id="{FD9A4F5C-429F-4950-B0C4-434B8B50A9F8}"/>
              </a:ext>
            </a:extLst>
          </p:cNvPr>
          <p:cNvSpPr/>
          <p:nvPr/>
        </p:nvSpPr>
        <p:spPr>
          <a:xfrm>
            <a:off x="5326380" y="2306955"/>
            <a:ext cx="1085850" cy="25146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Gia đình</a:t>
            </a:r>
            <a:endParaRPr lang="en-US" sz="1600" dirty="0">
              <a:solidFill>
                <a:srgbClr val="002060"/>
              </a:solidFill>
              <a:latin typeface="iCiel Nabila" pitchFamily="2" charset="0"/>
              <a:ea typeface="DFVN Catchland" pitchFamily="50" charset="0"/>
            </a:endParaRPr>
          </a:p>
        </p:txBody>
      </p:sp>
      <p:sp>
        <p:nvSpPr>
          <p:cNvPr id="12" name="Flowchart: Terminator 11">
            <a:extLst>
              <a:ext uri="{FF2B5EF4-FFF2-40B4-BE49-F238E27FC236}">
                <a16:creationId xmlns:a16="http://schemas.microsoft.com/office/drawing/2014/main" id="{9AB799D8-FC01-4999-B4C4-E76638DCC372}"/>
              </a:ext>
            </a:extLst>
          </p:cNvPr>
          <p:cNvSpPr/>
          <p:nvPr/>
        </p:nvSpPr>
        <p:spPr>
          <a:xfrm>
            <a:off x="7783830" y="2722244"/>
            <a:ext cx="898208" cy="27241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Tài lộc</a:t>
            </a:r>
            <a:endParaRPr lang="en-US" sz="1600" dirty="0">
              <a:solidFill>
                <a:srgbClr val="002060"/>
              </a:solidFill>
              <a:latin typeface="iCiel Nabila" pitchFamily="2" charset="0"/>
              <a:ea typeface="DFVN Catchland" pitchFamily="50" charset="0"/>
            </a:endParaRPr>
          </a:p>
        </p:txBody>
      </p:sp>
      <p:pic>
        <p:nvPicPr>
          <p:cNvPr id="13" name="Picture 12">
            <a:extLst>
              <a:ext uri="{FF2B5EF4-FFF2-40B4-BE49-F238E27FC236}">
                <a16:creationId xmlns:a16="http://schemas.microsoft.com/office/drawing/2014/main" id="{1EE81FE3-41BA-4B31-A77E-F06F95D91D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69922" l="18848" r="63965">
                        <a14:foregroundMark x1="21582" y1="23958" x2="42090" y2="18620"/>
                        <a14:foregroundMark x1="32715" y1="6380" x2="38672" y2="8333"/>
                        <a14:foregroundMark x1="38672" y1="8333" x2="42676" y2="17188"/>
                        <a14:foregroundMark x1="42676" y1="17188" x2="43750" y2="29948"/>
                        <a14:foregroundMark x1="31348" y1="6250" x2="31348" y2="6250"/>
                        <a14:foregroundMark x1="32227" y1="51953" x2="46973" y2="60286"/>
                        <a14:foregroundMark x1="42090" y1="60286" x2="46191" y2="62500"/>
                        <a14:foregroundMark x1="50195" y1="66406" x2="51758" y2="66667"/>
                        <a14:foregroundMark x1="58496" y1="65365" x2="61230" y2="70182"/>
                        <a14:foregroundMark x1="63965" y1="45313" x2="62695" y2="45964"/>
                        <a14:foregroundMark x1="18848" y1="23568" x2="22363" y2="24219"/>
                      </a14:backgroundRemoval>
                    </a14:imgEffect>
                  </a14:imgLayer>
                </a14:imgProps>
              </a:ext>
            </a:extLst>
          </a:blip>
          <a:srcRect l="17739" t="3555" r="31902" b="26667"/>
          <a:stretch/>
        </p:blipFill>
        <p:spPr>
          <a:xfrm>
            <a:off x="-2425065" y="2994659"/>
            <a:ext cx="2366010" cy="2110588"/>
          </a:xfrm>
          <a:prstGeom prst="rect">
            <a:avLst/>
          </a:prstGeom>
        </p:spPr>
      </p:pic>
      <p:sp>
        <p:nvSpPr>
          <p:cNvPr id="14" name="Rectangle: Rounded Corners 3">
            <a:extLst>
              <a:ext uri="{FF2B5EF4-FFF2-40B4-BE49-F238E27FC236}">
                <a16:creationId xmlns:a16="http://schemas.microsoft.com/office/drawing/2014/main" id="{1E1CE9A3-D800-4CD8-9864-DF19F6DE19CF}"/>
              </a:ext>
            </a:extLst>
          </p:cNvPr>
          <p:cNvSpPr/>
          <p:nvPr/>
        </p:nvSpPr>
        <p:spPr>
          <a:xfrm>
            <a:off x="5791200" y="3695613"/>
            <a:ext cx="3323646" cy="1169583"/>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Quả nhiên có rất nhiều hạt giống. Hãy giúp chúng tớ trả lời câu hỏi tìm hiểu bài và chọn ra được hạt giống phù hợp nhé!</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6011938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88889E-6 4.32099E-6 L 0.60694 0.02592 " pathEditMode="relative" rAng="0" ptsTypes="AA">
                                      <p:cBhvr>
                                        <p:cTn id="6" dur="2000" fill="hold"/>
                                        <p:tgtEl>
                                          <p:spTgt spid="13"/>
                                        </p:tgtEl>
                                        <p:attrNameLst>
                                          <p:attrName>ppt_x</p:attrName>
                                          <p:attrName>ppt_y</p:attrName>
                                        </p:attrNameLst>
                                      </p:cBhvr>
                                      <p:rCtr x="30347" y="1296"/>
                                    </p:animMotion>
                                  </p:childTnLst>
                                </p:cTn>
                              </p:par>
                            </p:childTnLst>
                          </p:cTn>
                        </p:par>
                        <p:par>
                          <p:cTn id="7" fill="hold">
                            <p:stCondLst>
                              <p:cond delay="2000"/>
                            </p:stCondLst>
                            <p:childTnLst>
                              <p:par>
                                <p:cTn id="8" presetID="53" presetClass="entr" presetSubtype="16"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22" name="Group 21">
            <a:extLst>
              <a:ext uri="{FF2B5EF4-FFF2-40B4-BE49-F238E27FC236}">
                <a16:creationId xmlns:a16="http://schemas.microsoft.com/office/drawing/2014/main" id="{0F4E899F-A52D-4A7C-BD6F-D028CA625982}"/>
              </a:ext>
            </a:extLst>
          </p:cNvPr>
          <p:cNvGrpSpPr/>
          <p:nvPr/>
        </p:nvGrpSpPr>
        <p:grpSpPr>
          <a:xfrm>
            <a:off x="2985362" y="1682436"/>
            <a:ext cx="1482371" cy="2947572"/>
            <a:chOff x="2356485" y="1428120"/>
            <a:chExt cx="1482371" cy="2947572"/>
          </a:xfrm>
        </p:grpSpPr>
        <p:pic>
          <p:nvPicPr>
            <p:cNvPr id="3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356485" y="1428120"/>
              <a:ext cx="1482371" cy="2831708"/>
            </a:xfrm>
            <a:prstGeom prst="rect">
              <a:avLst/>
            </a:prstGeom>
            <a:noFill/>
            <a:extLst>
              <a:ext uri="{909E8E84-426E-40DD-AFC4-6F175D3DCCD1}">
                <a14:hiddenFill xmlns:a14="http://schemas.microsoft.com/office/drawing/2010/main">
                  <a:solidFill>
                    <a:srgbClr val="FFFFFF"/>
                  </a:solidFill>
                </a14:hiddenFill>
              </a:ext>
            </a:extLst>
          </p:spPr>
        </p:pic>
        <p:sp>
          <p:nvSpPr>
            <p:cNvPr id="36" name="Flowchart: Terminator 35">
              <a:extLst>
                <a:ext uri="{FF2B5EF4-FFF2-40B4-BE49-F238E27FC236}">
                  <a16:creationId xmlns:a16="http://schemas.microsoft.com/office/drawing/2014/main" id="{6710B5B1-704E-4498-9477-F240390931A7}"/>
                </a:ext>
              </a:extLst>
            </p:cNvPr>
            <p:cNvSpPr/>
            <p:nvPr/>
          </p:nvSpPr>
          <p:spPr>
            <a:xfrm>
              <a:off x="2356485" y="4124232"/>
              <a:ext cx="1476375" cy="25146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Giu-li-ét-ta</a:t>
              </a:r>
              <a:endParaRPr lang="en-US" sz="1600" dirty="0">
                <a:solidFill>
                  <a:srgbClr val="002060"/>
                </a:solidFill>
                <a:latin typeface="iCiel Nabila" pitchFamily="2" charset="0"/>
                <a:ea typeface="DFVN Catchland" pitchFamily="50" charset="0"/>
              </a:endParaRPr>
            </a:p>
          </p:txBody>
        </p:sp>
      </p:grpSp>
      <p:pic>
        <p:nvPicPr>
          <p:cNvPr id="1050" name="Picture 26" descr="Danh sách cảng biển tại Ý (Italia)">
            <a:extLst>
              <a:ext uri="{FF2B5EF4-FFF2-40B4-BE49-F238E27FC236}">
                <a16:creationId xmlns:a16="http://schemas.microsoft.com/office/drawing/2014/main" id="{1F35909A-D1C6-4249-B04A-962ECCE1F5B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593" b="98519" l="10000" r="90000">
                        <a14:foregroundMark x1="25444" y1="9259" x2="25556" y2="9259"/>
                        <a14:foregroundMark x1="25556" y1="9259" x2="25556" y2="9259"/>
                        <a14:foregroundMark x1="37444" y1="4259" x2="43889" y2="6852"/>
                        <a14:foregroundMark x1="43444" y1="2593" x2="49444" y2="8148"/>
                        <a14:foregroundMark x1="49444" y1="8148" x2="53444" y2="9259"/>
                        <a14:foregroundMark x1="53444" y1="9259" x2="44333" y2="21667"/>
                        <a14:foregroundMark x1="44333" y1="21667" x2="45667" y2="32963"/>
                        <a14:foregroundMark x1="45667" y1="32963" x2="58667" y2="57593"/>
                        <a14:foregroundMark x1="61889" y1="59259" x2="73889" y2="73333"/>
                        <a14:foregroundMark x1="79222" y1="72222" x2="80778" y2="77407"/>
                        <a14:foregroundMark x1="81889" y1="72222" x2="79778" y2="70741"/>
                        <a14:foregroundMark x1="67778" y1="98519" x2="71111" y2="94815"/>
                        <a14:foregroundMark x1="52667" y1="70185" x2="58778" y2="69815"/>
                        <a14:foregroundMark x1="58778" y1="69815" x2="58889" y2="69815"/>
                        <a14:foregroundMark x1="52556" y1="69259" x2="57333" y2="71296"/>
                        <a14:foregroundMark x1="52667" y1="72222" x2="59000" y2="72222"/>
                        <a14:foregroundMark x1="59000" y1="72222" x2="61556" y2="72037"/>
                        <a14:foregroundMark x1="53889" y1="12963" x2="59889" y2="14074"/>
                        <a14:foregroundMark x1="54556" y1="15185" x2="61111" y2="13519"/>
                        <a14:foregroundMark x1="61111" y1="13519" x2="62111" y2="13519"/>
                        <a14:foregroundMark x1="60222" y1="13333" x2="54889" y2="12963"/>
                        <a14:foregroundMark x1="53889" y1="12037" x2="61111" y2="12593"/>
                        <a14:foregroundMark x1="54111" y1="15741" x2="60222" y2="15741"/>
                        <a14:foregroundMark x1="60000" y1="15926" x2="62444" y2="13333"/>
                        <a14:foregroundMark x1="48556" y1="20926" x2="55111" y2="21111"/>
                        <a14:foregroundMark x1="48111" y1="23148" x2="54000" y2="22963"/>
                        <a14:foregroundMark x1="54000" y1="22963" x2="54889" y2="22963"/>
                        <a14:foregroundMark x1="25222" y1="34630" x2="31222" y2="33889"/>
                        <a14:foregroundMark x1="31222" y1="33889" x2="33556" y2="34259"/>
                        <a14:foregroundMark x1="25333" y1="35556" x2="31111" y2="35556"/>
                        <a14:foregroundMark x1="31111" y1="35556" x2="33556" y2="34815"/>
                        <a14:foregroundMark x1="32222" y1="35926" x2="35889" y2="35741"/>
                        <a14:foregroundMark x1="29444" y1="48704" x2="31111" y2="60926"/>
                        <a14:foregroundMark x1="30444" y1="68889" x2="30222" y2="83148"/>
                        <a14:foregroundMark x1="31889" y1="44074" x2="31889" y2="52037"/>
                        <a14:foregroundMark x1="32000" y1="44444" x2="32111"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2497771" y="288131"/>
            <a:ext cx="2670178" cy="160210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Ý - Italia - Các nước Nam Âu | Các Nước">
            <a:extLst>
              <a:ext uri="{FF2B5EF4-FFF2-40B4-BE49-F238E27FC236}">
                <a16:creationId xmlns:a16="http://schemas.microsoft.com/office/drawing/2014/main" id="{480BE7C9-9A93-413C-A67A-376E7546D8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7571" y="649730"/>
            <a:ext cx="1511132" cy="100679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10 thành phố nổi tiếng nhất của Ý">
            <a:extLst>
              <a:ext uri="{FF2B5EF4-FFF2-40B4-BE49-F238E27FC236}">
                <a16:creationId xmlns:a16="http://schemas.microsoft.com/office/drawing/2014/main" id="{048CC5D6-640B-45FE-A393-E6CC2EA405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721" y="1975762"/>
            <a:ext cx="2443927" cy="1635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56" name="Picture 32" descr="Italia - Đối tác thương mại lớn của Việt Nam trong khối EU">
            <a:extLst>
              <a:ext uri="{FF2B5EF4-FFF2-40B4-BE49-F238E27FC236}">
                <a16:creationId xmlns:a16="http://schemas.microsoft.com/office/drawing/2014/main" id="{121E07BD-A7EA-47F6-856A-C4D1C173F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5888">
            <a:off x="6212988" y="1988946"/>
            <a:ext cx="2228294" cy="16712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
            <a:extLst>
              <a:ext uri="{FF2B5EF4-FFF2-40B4-BE49-F238E27FC236}">
                <a16:creationId xmlns:a16="http://schemas.microsoft.com/office/drawing/2014/main" id="{93474DED-4E88-4033-A0E8-E10895AD8267}"/>
              </a:ext>
            </a:extLst>
          </p:cNvPr>
          <p:cNvGrpSpPr/>
          <p:nvPr/>
        </p:nvGrpSpPr>
        <p:grpSpPr>
          <a:xfrm>
            <a:off x="4621697" y="1976261"/>
            <a:ext cx="1482371" cy="2653747"/>
            <a:chOff x="4621697" y="1976261"/>
            <a:chExt cx="1482371" cy="2653747"/>
          </a:xfrm>
        </p:grpSpPr>
        <p:sp>
          <p:nvSpPr>
            <p:cNvPr id="40" name="Flowchart: Terminator 39">
              <a:extLst>
                <a:ext uri="{FF2B5EF4-FFF2-40B4-BE49-F238E27FC236}">
                  <a16:creationId xmlns:a16="http://schemas.microsoft.com/office/drawing/2014/main" id="{5C71C486-5070-4680-A2DE-C2AF975B721B}"/>
                </a:ext>
              </a:extLst>
            </p:cNvPr>
            <p:cNvSpPr/>
            <p:nvPr/>
          </p:nvSpPr>
          <p:spPr>
            <a:xfrm>
              <a:off x="4627693" y="4378548"/>
              <a:ext cx="1476375" cy="25146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Ma-ri-ô</a:t>
              </a:r>
              <a:endParaRPr lang="en-US" sz="1600" dirty="0">
                <a:solidFill>
                  <a:srgbClr val="002060"/>
                </a:solidFill>
                <a:latin typeface="iCiel Nabila" pitchFamily="2" charset="0"/>
                <a:ea typeface="DFVN Catchland" pitchFamily="50" charset="0"/>
              </a:endParaRPr>
            </a:p>
          </p:txBody>
        </p:sp>
        <p:pic>
          <p:nvPicPr>
            <p:cNvPr id="1026"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4621697" y="1976261"/>
              <a:ext cx="1447787" cy="25175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6425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50"/>
                                        </p:tgtEl>
                                        <p:attrNameLst>
                                          <p:attrName>style.visibility</p:attrName>
                                        </p:attrNameLst>
                                      </p:cBhvr>
                                      <p:to>
                                        <p:strVal val="visible"/>
                                      </p:to>
                                    </p:set>
                                    <p:animEffect transition="in" filter="fade">
                                      <p:cBhvr>
                                        <p:cTn id="24" dur="500"/>
                                        <p:tgtEl>
                                          <p:spTgt spid="10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52"/>
                                        </p:tgtEl>
                                        <p:attrNameLst>
                                          <p:attrName>style.visibility</p:attrName>
                                        </p:attrNameLst>
                                      </p:cBhvr>
                                      <p:to>
                                        <p:strVal val="visible"/>
                                      </p:to>
                                    </p:set>
                                    <p:animEffect transition="in" filter="fade">
                                      <p:cBhvr>
                                        <p:cTn id="29" dur="500"/>
                                        <p:tgtEl>
                                          <p:spTgt spid="105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54"/>
                                        </p:tgtEl>
                                        <p:attrNameLst>
                                          <p:attrName>style.visibility</p:attrName>
                                        </p:attrNameLst>
                                      </p:cBhvr>
                                      <p:to>
                                        <p:strVal val="visible"/>
                                      </p:to>
                                    </p:set>
                                    <p:animEffect transition="in" filter="fade">
                                      <p:cBhvr>
                                        <p:cTn id="34" dur="1000"/>
                                        <p:tgtEl>
                                          <p:spTgt spid="1054"/>
                                        </p:tgtEl>
                                      </p:cBhvr>
                                    </p:animEffect>
                                    <p:anim calcmode="lin" valueType="num">
                                      <p:cBhvr>
                                        <p:cTn id="35" dur="1000" fill="hold"/>
                                        <p:tgtEl>
                                          <p:spTgt spid="1054"/>
                                        </p:tgtEl>
                                        <p:attrNameLst>
                                          <p:attrName>ppt_x</p:attrName>
                                        </p:attrNameLst>
                                      </p:cBhvr>
                                      <p:tavLst>
                                        <p:tav tm="0">
                                          <p:val>
                                            <p:strVal val="#ppt_x"/>
                                          </p:val>
                                        </p:tav>
                                        <p:tav tm="100000">
                                          <p:val>
                                            <p:strVal val="#ppt_x"/>
                                          </p:val>
                                        </p:tav>
                                      </p:tavLst>
                                    </p:anim>
                                    <p:anim calcmode="lin" valueType="num">
                                      <p:cBhvr>
                                        <p:cTn id="36" dur="1000" fill="hold"/>
                                        <p:tgtEl>
                                          <p:spTgt spid="105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ong cảnh anime gif">
            <a:extLst>
              <a:ext uri="{FF2B5EF4-FFF2-40B4-BE49-F238E27FC236}">
                <a16:creationId xmlns:a16="http://schemas.microsoft.com/office/drawing/2014/main" id="{9BC01E16-EDDF-4648-BEAA-6973528CFBA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2136"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5E9497F-B2AC-4574-9A63-AED15A51365B}"/>
              </a:ext>
            </a:extLst>
          </p:cNvPr>
          <p:cNvGrpSpPr/>
          <p:nvPr/>
        </p:nvGrpSpPr>
        <p:grpSpPr>
          <a:xfrm>
            <a:off x="-6615238" y="1617345"/>
            <a:ext cx="6532245" cy="3338703"/>
            <a:chOff x="-6615238" y="1617345"/>
            <a:chExt cx="6532245" cy="3338703"/>
          </a:xfrm>
        </p:grpSpPr>
        <p:pic>
          <p:nvPicPr>
            <p:cNvPr id="5" name="Picture 8" descr="Cute girl character set Royalty Free Vector Image">
              <a:extLst>
                <a:ext uri="{FF2B5EF4-FFF2-40B4-BE49-F238E27FC236}">
                  <a16:creationId xmlns:a16="http://schemas.microsoft.com/office/drawing/2014/main" id="{E4B9B01B-8CA3-4FE0-9CC3-460AC172C2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1863090" y="2820798"/>
              <a:ext cx="544993" cy="1041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ittle Boy Cartoon Images – Browse 240,121 Stock Photos, Vectors, and Video  | Adobe Stock">
              <a:extLst>
                <a:ext uri="{FF2B5EF4-FFF2-40B4-BE49-F238E27FC236}">
                  <a16:creationId xmlns:a16="http://schemas.microsoft.com/office/drawing/2014/main" id="{72156CD2-09B9-4B1F-98F9-0FA55743D4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1318098" y="2983230"/>
              <a:ext cx="451432" cy="7849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8" descr="Vẽ con Tàu miễn phí tiền bản Quyền Clip nghệ thuật - Màu xanh phim hoạt  hình vẽ tay véc tơ tàu lớn png tải về - Miễn phí trong suốt động">
              <a:extLst>
                <a:ext uri="{FF2B5EF4-FFF2-40B4-BE49-F238E27FC236}">
                  <a16:creationId xmlns:a16="http://schemas.microsoft.com/office/drawing/2014/main" id="{73E75E62-DE5A-4B8F-ADF1-20A69C74E68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435" b="90000" l="3778" r="95111">
                          <a14:foregroundMark x1="4778" y1="58696" x2="4778" y2="58696"/>
                          <a14:foregroundMark x1="49060" y1="34737" x2="49222" y2="35652"/>
                          <a14:foregroundMark x1="48335" y1="30641" x2="48538" y2="31789"/>
                          <a14:foregroundMark x1="47222" y1="24348" x2="48258" y2="30205"/>
                          <a14:foregroundMark x1="49222" y1="35652" x2="49444" y2="36087"/>
                          <a14:foregroundMark x1="53523" y1="33261" x2="53778" y2="36087"/>
                          <a14:foregroundMark x1="53667" y1="33076" x2="53667" y2="36304"/>
                          <a14:foregroundMark x1="53667" y1="5652" x2="53667" y2="32126"/>
                          <a14:foregroundMark x1="60556" y1="26304" x2="61444" y2="34348"/>
                          <a14:foregroundMark x1="95222" y1="62826" x2="84222" y2="78478"/>
                          <a14:foregroundMark x1="42778" y1="46957" x2="42778" y2="46957"/>
                          <a14:foregroundMark x1="43444" y1="43913" x2="48222" y2="50000"/>
                          <a14:foregroundMark x1="3778" y1="74783" x2="26333" y2="79348"/>
                          <a14:foregroundMark x1="26333" y1="79348" x2="61333" y2="74130"/>
                          <a14:foregroundMark x1="61333" y1="74130" x2="68111" y2="75870"/>
                          <a14:backgroundMark x1="28889" y1="45217" x2="37111" y2="48261"/>
                          <a14:backgroundMark x1="49778" y1="28261" x2="52333" y2="34783"/>
                          <a14:backgroundMark x1="49111" y1="31304" x2="49778" y2="34130"/>
                        </a14:backgroundRemoval>
                      </a14:imgEffect>
                    </a14:imgLayer>
                  </a14:imgProps>
                </a:ext>
                <a:ext uri="{28A0092B-C50C-407E-A947-70E740481C1C}">
                  <a14:useLocalDpi xmlns:a14="http://schemas.microsoft.com/office/drawing/2010/main" val="0"/>
                </a:ext>
              </a:extLst>
            </a:blip>
            <a:srcRect/>
            <a:stretch>
              <a:fillRect/>
            </a:stretch>
          </p:blipFill>
          <p:spPr bwMode="auto">
            <a:xfrm>
              <a:off x="-6615238" y="1617345"/>
              <a:ext cx="6532245" cy="3338703"/>
            </a:xfrm>
            <a:prstGeom prst="rect">
              <a:avLst/>
            </a:prstGeom>
            <a:noFill/>
            <a:extLst>
              <a:ext uri="{909E8E84-426E-40DD-AFC4-6F175D3DCCD1}">
                <a14:hiddenFill xmlns:a14="http://schemas.microsoft.com/office/drawing/2010/main">
                  <a:solidFill>
                    <a:srgbClr val="FFFFFF"/>
                  </a:solidFill>
                </a14:hiddenFill>
              </a:ext>
            </a:extLst>
          </p:spPr>
        </p:pic>
      </p:grpSp>
      <p:pic>
        <p:nvPicPr>
          <p:cNvPr id="7172" name="Picture 4" descr="Tháp đồng hồ Big Ben - Big Ben | Yeudulich">
            <a:extLst>
              <a:ext uri="{FF2B5EF4-FFF2-40B4-BE49-F238E27FC236}">
                <a16:creationId xmlns:a16="http://schemas.microsoft.com/office/drawing/2014/main" id="{5B508850-320B-4534-AD81-2C8AAAB71F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540" b="97778" l="426" r="99894">
                        <a14:foregroundMark x1="532" y1="47143" x2="4043" y2="70635"/>
                        <a14:foregroundMark x1="4043" y1="70635" x2="7234" y2="80476"/>
                        <a14:foregroundMark x1="426" y1="45714" x2="2766" y2="75556"/>
                        <a14:foregroundMark x1="29043" y1="2698" x2="28830" y2="13492"/>
                        <a14:foregroundMark x1="59681" y1="51111" x2="60319" y2="60476"/>
                        <a14:foregroundMark x1="45213" y1="62698" x2="46702" y2="77143"/>
                        <a14:foregroundMark x1="45638" y1="62222" x2="41809" y2="76190"/>
                        <a14:foregroundMark x1="89043" y1="61587" x2="96277" y2="74286"/>
                        <a14:foregroundMark x1="99787" y1="54603" x2="99894" y2="91270"/>
                        <a14:foregroundMark x1="43298" y1="86190" x2="72553" y2="85079"/>
                        <a14:foregroundMark x1="72553" y1="85079" x2="94681" y2="85556"/>
                        <a14:foregroundMark x1="75426" y1="80000" x2="85851" y2="79524"/>
                        <a14:foregroundMark x1="85851" y1="79524" x2="96809" y2="80476"/>
                        <a14:foregroundMark x1="70426" y1="92381" x2="78723" y2="92063"/>
                        <a14:foregroundMark x1="98511" y1="94444" x2="99894" y2="97778"/>
                        <a14:backgroundMark x1="38191" y1="59365" x2="56383" y2="22857"/>
                        <a14:backgroundMark x1="2021" y1="96190" x2="14574" y2="95556"/>
                        <a14:backgroundMark x1="14574" y1="95556" x2="32766" y2="99048"/>
                        <a14:backgroundMark x1="99574" y1="54444" x2="99787" y2="4952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144000" cy="3234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56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1.11111E-6 L 0.71441 0.00555 " pathEditMode="relative" rAng="0" ptsTypes="AA">
                                      <p:cBhvr>
                                        <p:cTn id="6" dur="3000" fill="hold"/>
                                        <p:tgtEl>
                                          <p:spTgt spid="4"/>
                                        </p:tgtEl>
                                        <p:attrNameLst>
                                          <p:attrName>ppt_x</p:attrName>
                                          <p:attrName>ppt_y</p:attrName>
                                        </p:attrNameLst>
                                      </p:cBhvr>
                                      <p:rCtr x="35729"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43697"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22" name="Group 21">
            <a:extLst>
              <a:ext uri="{FF2B5EF4-FFF2-40B4-BE49-F238E27FC236}">
                <a16:creationId xmlns:a16="http://schemas.microsoft.com/office/drawing/2014/main" id="{0F4E899F-A52D-4A7C-BD6F-D028CA625982}"/>
              </a:ext>
            </a:extLst>
          </p:cNvPr>
          <p:cNvGrpSpPr/>
          <p:nvPr/>
        </p:nvGrpSpPr>
        <p:grpSpPr>
          <a:xfrm>
            <a:off x="2985362" y="1682436"/>
            <a:ext cx="1482371" cy="2947572"/>
            <a:chOff x="2356485" y="1428120"/>
            <a:chExt cx="1482371" cy="2947572"/>
          </a:xfrm>
        </p:grpSpPr>
        <p:pic>
          <p:nvPicPr>
            <p:cNvPr id="3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356485" y="1428120"/>
              <a:ext cx="1482371" cy="2831708"/>
            </a:xfrm>
            <a:prstGeom prst="rect">
              <a:avLst/>
            </a:prstGeom>
            <a:noFill/>
            <a:extLst>
              <a:ext uri="{909E8E84-426E-40DD-AFC4-6F175D3DCCD1}">
                <a14:hiddenFill xmlns:a14="http://schemas.microsoft.com/office/drawing/2010/main">
                  <a:solidFill>
                    <a:srgbClr val="FFFFFF"/>
                  </a:solidFill>
                </a14:hiddenFill>
              </a:ext>
            </a:extLst>
          </p:spPr>
        </p:pic>
        <p:sp>
          <p:nvSpPr>
            <p:cNvPr id="36" name="Flowchart: Terminator 35">
              <a:extLst>
                <a:ext uri="{FF2B5EF4-FFF2-40B4-BE49-F238E27FC236}">
                  <a16:creationId xmlns:a16="http://schemas.microsoft.com/office/drawing/2014/main" id="{6710B5B1-704E-4498-9477-F240390931A7}"/>
                </a:ext>
              </a:extLst>
            </p:cNvPr>
            <p:cNvSpPr/>
            <p:nvPr/>
          </p:nvSpPr>
          <p:spPr>
            <a:xfrm>
              <a:off x="2356485" y="4124232"/>
              <a:ext cx="1476375" cy="25146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Giu-li-ét-ta</a:t>
              </a:r>
              <a:endParaRPr lang="en-US" sz="1600" dirty="0">
                <a:solidFill>
                  <a:srgbClr val="002060"/>
                </a:solidFill>
                <a:latin typeface="iCiel Nabila" pitchFamily="2" charset="0"/>
                <a:ea typeface="DFVN Catchland" pitchFamily="50" charset="0"/>
              </a:endParaRPr>
            </a:p>
          </p:txBody>
        </p:sp>
      </p:grpSp>
      <p:grpSp>
        <p:nvGrpSpPr>
          <p:cNvPr id="2" name="Group 1">
            <a:extLst>
              <a:ext uri="{FF2B5EF4-FFF2-40B4-BE49-F238E27FC236}">
                <a16:creationId xmlns:a16="http://schemas.microsoft.com/office/drawing/2014/main" id="{93474DED-4E88-4033-A0E8-E10895AD8267}"/>
              </a:ext>
            </a:extLst>
          </p:cNvPr>
          <p:cNvGrpSpPr/>
          <p:nvPr/>
        </p:nvGrpSpPr>
        <p:grpSpPr>
          <a:xfrm>
            <a:off x="4621697" y="1976261"/>
            <a:ext cx="1482371" cy="2653747"/>
            <a:chOff x="4621697" y="1976261"/>
            <a:chExt cx="1482371" cy="2653747"/>
          </a:xfrm>
        </p:grpSpPr>
        <p:sp>
          <p:nvSpPr>
            <p:cNvPr id="40" name="Flowchart: Terminator 39">
              <a:extLst>
                <a:ext uri="{FF2B5EF4-FFF2-40B4-BE49-F238E27FC236}">
                  <a16:creationId xmlns:a16="http://schemas.microsoft.com/office/drawing/2014/main" id="{5C71C486-5070-4680-A2DE-C2AF975B721B}"/>
                </a:ext>
              </a:extLst>
            </p:cNvPr>
            <p:cNvSpPr/>
            <p:nvPr/>
          </p:nvSpPr>
          <p:spPr>
            <a:xfrm>
              <a:off x="4627693" y="4378548"/>
              <a:ext cx="1476375" cy="25146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Ma-ri-ô</a:t>
              </a:r>
              <a:endParaRPr lang="en-US" sz="1600" dirty="0">
                <a:solidFill>
                  <a:srgbClr val="002060"/>
                </a:solidFill>
                <a:latin typeface="iCiel Nabila" pitchFamily="2" charset="0"/>
                <a:ea typeface="DFVN Catchland" pitchFamily="50" charset="0"/>
              </a:endParaRPr>
            </a:p>
          </p:txBody>
        </p:sp>
        <p:pic>
          <p:nvPicPr>
            <p:cNvPr id="1026"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4621697" y="1976261"/>
              <a:ext cx="1447787" cy="2517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726347A-CD90-44AC-B798-68BB953B3802}"/>
              </a:ext>
            </a:extLst>
          </p:cNvPr>
          <p:cNvGrpSpPr/>
          <p:nvPr/>
        </p:nvGrpSpPr>
        <p:grpSpPr>
          <a:xfrm>
            <a:off x="502920" y="359960"/>
            <a:ext cx="7943850" cy="1480063"/>
            <a:chOff x="502920" y="359960"/>
            <a:chExt cx="7943850" cy="1480063"/>
          </a:xfrm>
        </p:grpSpPr>
        <p:pic>
          <p:nvPicPr>
            <p:cNvPr id="15" name="Picture 11">
              <a:extLst>
                <a:ext uri="{FF2B5EF4-FFF2-40B4-BE49-F238E27FC236}">
                  <a16:creationId xmlns:a16="http://schemas.microsoft.com/office/drawing/2014/main" id="{A34B5635-F973-469C-80FA-8A51BF89FA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920" y="359960"/>
              <a:ext cx="7943850" cy="1480063"/>
            </a:xfrm>
            <a:prstGeom prst="rect">
              <a:avLst/>
            </a:prstGeom>
          </p:spPr>
        </p:pic>
        <p:sp>
          <p:nvSpPr>
            <p:cNvPr id="16" name="Google Shape;667;p39">
              <a:extLst>
                <a:ext uri="{FF2B5EF4-FFF2-40B4-BE49-F238E27FC236}">
                  <a16:creationId xmlns:a16="http://schemas.microsoft.com/office/drawing/2014/main" id="{E885132F-F6D7-4713-B990-40AFF24C5E78}"/>
                </a:ext>
              </a:extLst>
            </p:cNvPr>
            <p:cNvSpPr txBox="1">
              <a:spLocks/>
            </p:cNvSpPr>
            <p:nvPr/>
          </p:nvSpPr>
          <p:spPr>
            <a:xfrm>
              <a:off x="1258957" y="1166291"/>
              <a:ext cx="6405560" cy="572700"/>
            </a:xfrm>
            <a:prstGeom prst="rect">
              <a:avLst/>
            </a:prstGeom>
          </p:spPr>
          <p:txBody>
            <a:bodyPr spcFirstLastPara="1" wrap="square" lIns="91425" tIns="91425" rIns="91425" bIns="91425" anchor="ctr"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C00000"/>
                  </a:solidFill>
                  <a:latin typeface="Pattaya" panose="00000500000000000000" pitchFamily="2" charset="-34"/>
                  <a:ea typeface="DFVN Catchland" pitchFamily="50" charset="0"/>
                  <a:cs typeface="Pattaya" panose="00000500000000000000" pitchFamily="2" charset="-34"/>
                </a:rPr>
                <a:t>Câu 1. Nêu hoàn cảnh và mục đích chuyến đi của </a:t>
              </a:r>
            </a:p>
            <a:p>
              <a:pPr algn="ctr"/>
              <a:r>
                <a:rPr lang="vi-VN" sz="2800" b="1" dirty="0">
                  <a:solidFill>
                    <a:srgbClr val="C00000"/>
                  </a:solidFill>
                  <a:latin typeface="Pattaya" panose="00000500000000000000" pitchFamily="2" charset="-34"/>
                  <a:ea typeface="DFVN Catchland" pitchFamily="50" charset="0"/>
                  <a:cs typeface="Pattaya" panose="00000500000000000000" pitchFamily="2" charset="-34"/>
                </a:rPr>
                <a:t>Ma-ri-ô và Giu-li-ét-ta.</a:t>
              </a:r>
            </a:p>
          </p:txBody>
        </p:sp>
      </p:grpSp>
      <p:pic>
        <p:nvPicPr>
          <p:cNvPr id="3074"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1887284" y="2571750"/>
            <a:ext cx="1681805" cy="8652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F4C793-A5B4-4A0C-996B-9CAB3498D328}"/>
              </a:ext>
            </a:extLst>
          </p:cNvPr>
          <p:cNvSpPr/>
          <p:nvPr/>
        </p:nvSpPr>
        <p:spPr>
          <a:xfrm>
            <a:off x="378584" y="3334522"/>
            <a:ext cx="2697480" cy="724844"/>
          </a:xfrm>
          <a:prstGeom prst="roundRect">
            <a:avLst/>
          </a:prstGeom>
          <a:solidFill>
            <a:schemeClr val="bg2">
              <a:lumMod val="20000"/>
              <a:lumOff val="80000"/>
            </a:schemeClr>
          </a:solidFill>
          <a:ln>
            <a:solidFill>
              <a:srgbClr val="FF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Trên đường về nhà, gặp lại bố mẹ.</a:t>
            </a:r>
            <a:endParaRPr lang="en-US" sz="2400" dirty="0">
              <a:solidFill>
                <a:srgbClr val="002060"/>
              </a:solidFill>
              <a:latin typeface="Calibri" panose="020F0502020204030204" pitchFamily="34" charset="0"/>
              <a:cs typeface="Calibri" panose="020F0502020204030204" pitchFamily="34" charset="0"/>
            </a:endParaRPr>
          </a:p>
        </p:txBody>
      </p:sp>
      <p:pic>
        <p:nvPicPr>
          <p:cNvPr id="3076"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5593404" y="3141577"/>
            <a:ext cx="1260088" cy="8550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E9FE4873-F4A9-4C50-8106-2FD7C2B05BDB}"/>
              </a:ext>
            </a:extLst>
          </p:cNvPr>
          <p:cNvSpPr/>
          <p:nvPr/>
        </p:nvSpPr>
        <p:spPr>
          <a:xfrm>
            <a:off x="6175867" y="2452239"/>
            <a:ext cx="2697480" cy="724844"/>
          </a:xfrm>
          <a:prstGeom prst="roundRect">
            <a:avLst/>
          </a:prstGeom>
          <a:solidFill>
            <a:schemeClr val="tx1">
              <a:lumMod val="20000"/>
              <a:lumOff val="80000"/>
            </a:schemeClr>
          </a:solidFill>
          <a:ln>
            <a:solidFill>
              <a:schemeClr val="bg1">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002060"/>
                </a:solidFill>
                <a:latin typeface="Calibri" panose="020F0502020204030204" pitchFamily="34" charset="0"/>
                <a:cs typeface="Calibri" panose="020F0502020204030204" pitchFamily="34" charset="0"/>
              </a:rPr>
              <a:t>Bố mới mất, về quê sống với họ hàng.</a:t>
            </a: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2741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wipe(right)">
                                      <p:cBhvr>
                                        <p:cTn id="26" dur="500"/>
                                        <p:tgtEl>
                                          <p:spTgt spid="307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ipe(left)">
                                      <p:cBhvr>
                                        <p:cTn id="34" dur="500"/>
                                        <p:tgtEl>
                                          <p:spTgt spid="307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5" name="Group 4">
            <a:extLst>
              <a:ext uri="{FF2B5EF4-FFF2-40B4-BE49-F238E27FC236}">
                <a16:creationId xmlns:a16="http://schemas.microsoft.com/office/drawing/2014/main" id="{5594BE6E-1717-488B-87E5-8B3005CAA42C}"/>
              </a:ext>
            </a:extLst>
          </p:cNvPr>
          <p:cNvGrpSpPr/>
          <p:nvPr/>
        </p:nvGrpSpPr>
        <p:grpSpPr>
          <a:xfrm>
            <a:off x="733096" y="467271"/>
            <a:ext cx="7220607" cy="1645583"/>
            <a:chOff x="961696" y="204154"/>
            <a:chExt cx="7220607" cy="1645583"/>
          </a:xfrm>
        </p:grpSpPr>
        <p:pic>
          <p:nvPicPr>
            <p:cNvPr id="23" name="Picture 9">
              <a:extLst>
                <a:ext uri="{FF2B5EF4-FFF2-40B4-BE49-F238E27FC236}">
                  <a16:creationId xmlns:a16="http://schemas.microsoft.com/office/drawing/2014/main" id="{C54B3C7E-3451-49B9-A993-E3805EEEC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1696" y="204154"/>
              <a:ext cx="7220607" cy="1645583"/>
            </a:xfrm>
            <a:prstGeom prst="rect">
              <a:avLst/>
            </a:prstGeom>
          </p:spPr>
        </p:pic>
        <p:sp>
          <p:nvSpPr>
            <p:cNvPr id="24" name="Google Shape;667;p39">
              <a:extLst>
                <a:ext uri="{FF2B5EF4-FFF2-40B4-BE49-F238E27FC236}">
                  <a16:creationId xmlns:a16="http://schemas.microsoft.com/office/drawing/2014/main" id="{4026ACEA-CACF-4F73-B205-E13827121A6F}"/>
                </a:ext>
              </a:extLst>
            </p:cNvPr>
            <p:cNvSpPr txBox="1">
              <a:spLocks/>
            </p:cNvSpPr>
            <p:nvPr/>
          </p:nvSpPr>
          <p:spPr>
            <a:xfrm>
              <a:off x="1727324" y="674073"/>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700" b="1" dirty="0">
                  <a:solidFill>
                    <a:srgbClr val="C00000"/>
                  </a:solidFill>
                  <a:latin typeface="Pattaya" panose="00000500000000000000" pitchFamily="2" charset="-34"/>
                  <a:ea typeface="DFVN Catchland" pitchFamily="50" charset="0"/>
                  <a:cs typeface="Pattaya" panose="00000500000000000000" pitchFamily="2" charset="-34"/>
                </a:rPr>
                <a:t>Câu 2. Giu-li-ét-ta chăm sóc Ma-ri-ô </a:t>
              </a:r>
            </a:p>
            <a:p>
              <a:pPr algn="ctr"/>
              <a:r>
                <a:rPr lang="vi-VN" sz="2700" b="1" dirty="0">
                  <a:solidFill>
                    <a:srgbClr val="C00000"/>
                  </a:solidFill>
                  <a:latin typeface="Pattaya" panose="00000500000000000000" pitchFamily="2" charset="-34"/>
                  <a:ea typeface="DFVN Catchland" pitchFamily="50" charset="0"/>
                  <a:cs typeface="Pattaya" panose="00000500000000000000" pitchFamily="2" charset="-34"/>
                </a:rPr>
                <a:t>như thế nào khi bạn bị thương?</a:t>
              </a:r>
            </a:p>
          </p:txBody>
        </p:sp>
      </p:grpSp>
      <p:pic>
        <p:nvPicPr>
          <p:cNvPr id="25" name="Picture 8" descr="Cute girl character set Royalty Free Vector Image">
            <a:extLst>
              <a:ext uri="{FF2B5EF4-FFF2-40B4-BE49-F238E27FC236}">
                <a16:creationId xmlns:a16="http://schemas.microsoft.com/office/drawing/2014/main" id="{43543C12-DE58-4A1A-B8A7-7FD93C2BBA8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103" b="77436" l="26400" r="43900">
                        <a14:foregroundMark x1="43600" y1="55128" x2="43900" y2="54872"/>
                        <a14:foregroundMark x1="33500" y1="75513" x2="35300" y2="73718"/>
                        <a14:foregroundMark x1="37500" y1="74487" x2="39800" y2="76923"/>
                        <a14:foregroundMark x1="36800" y1="75513" x2="38700" y2="75769"/>
                        <a14:foregroundMark x1="37300" y1="75128" x2="37300" y2="72692"/>
                        <a14:foregroundMark x1="34100" y1="49359" x2="36300" y2="49103"/>
                      </a14:backgroundRemoval>
                    </a14:imgEffect>
                  </a14:imgLayer>
                </a14:imgProps>
              </a:ext>
              <a:ext uri="{28A0092B-C50C-407E-A947-70E740481C1C}">
                <a14:useLocalDpi xmlns:a14="http://schemas.microsoft.com/office/drawing/2010/main" val="0"/>
              </a:ext>
            </a:extLst>
          </a:blip>
          <a:srcRect l="24348" t="45778" r="54333" b="18884"/>
          <a:stretch/>
        </p:blipFill>
        <p:spPr bwMode="auto">
          <a:xfrm flipH="1">
            <a:off x="0" y="2571749"/>
            <a:ext cx="2080260" cy="268945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35D04A23-3769-41F9-8A7E-F163A14FA04A}"/>
              </a:ext>
            </a:extLst>
          </p:cNvPr>
          <p:cNvSpPr/>
          <p:nvPr/>
        </p:nvSpPr>
        <p:spPr>
          <a:xfrm>
            <a:off x="1066800" y="2121225"/>
            <a:ext cx="7699829"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err="1">
                <a:solidFill>
                  <a:srgbClr val="002060"/>
                </a:solidFill>
                <a:latin typeface="Calibri" panose="020F0502020204030204" pitchFamily="34" charset="0"/>
                <a:cs typeface="Calibri" panose="020F0502020204030204" pitchFamily="34" charset="0"/>
              </a:rPr>
              <a:t>Thấy</a:t>
            </a:r>
            <a:r>
              <a:rPr lang="vi-VN" sz="2400" b="1" dirty="0">
                <a:solidFill>
                  <a:srgbClr val="002060"/>
                </a:solidFill>
                <a:latin typeface="Calibri" panose="020F0502020204030204" pitchFamily="34" charset="0"/>
                <a:cs typeface="Calibri" panose="020F0502020204030204" pitchFamily="34" charset="0"/>
              </a:rPr>
              <a:t> </a:t>
            </a:r>
            <a:r>
              <a:rPr lang="vi-VN" sz="2400" b="1" dirty="0" err="1">
                <a:solidFill>
                  <a:srgbClr val="002060"/>
                </a:solidFill>
                <a:latin typeface="Calibri" panose="020F0502020204030204" pitchFamily="34" charset="0"/>
                <a:cs typeface="Calibri" panose="020F0502020204030204" pitchFamily="34" charset="0"/>
              </a:rPr>
              <a:t>sóng</a:t>
            </a:r>
            <a:r>
              <a:rPr lang="vi-VN" sz="2400" b="1" dirty="0">
                <a:solidFill>
                  <a:srgbClr val="002060"/>
                </a:solidFill>
                <a:latin typeface="Calibri" panose="020F0502020204030204" pitchFamily="34" charset="0"/>
                <a:cs typeface="Calibri" panose="020F0502020204030204" pitchFamily="34" charset="0"/>
              </a:rPr>
              <a:t> lớn ập tới, xô Ma-ri-ô </a:t>
            </a:r>
            <a:r>
              <a:rPr lang="vi-VN" sz="2400" b="1" dirty="0" err="1">
                <a:solidFill>
                  <a:srgbClr val="002060"/>
                </a:solidFill>
                <a:latin typeface="Calibri" panose="020F0502020204030204" pitchFamily="34" charset="0"/>
                <a:cs typeface="Calibri" panose="020F0502020204030204" pitchFamily="34" charset="0"/>
              </a:rPr>
              <a:t>ngã</a:t>
            </a:r>
            <a:r>
              <a:rPr lang="vi-VN" sz="2400" b="1" dirty="0">
                <a:solidFill>
                  <a:srgbClr val="002060"/>
                </a:solidFill>
                <a:latin typeface="Calibri" panose="020F0502020204030204" pitchFamily="34" charset="0"/>
                <a:cs typeface="Calibri" panose="020F0502020204030204" pitchFamily="34" charset="0"/>
              </a:rPr>
              <a:t> </a:t>
            </a:r>
            <a:r>
              <a:rPr lang="vi-VN" sz="2400" b="1" dirty="0" err="1">
                <a:solidFill>
                  <a:srgbClr val="002060"/>
                </a:solidFill>
                <a:latin typeface="Calibri" panose="020F0502020204030204" pitchFamily="34" charset="0"/>
                <a:cs typeface="Calibri" panose="020F0502020204030204" pitchFamily="34" charset="0"/>
              </a:rPr>
              <a:t>dúi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Giu</a:t>
            </a:r>
            <a:r>
              <a:rPr lang="en-US" sz="2400" b="1" dirty="0">
                <a:solidFill>
                  <a:srgbClr val="002060"/>
                </a:solidFill>
                <a:latin typeface="Calibri" panose="020F0502020204030204" pitchFamily="34" charset="0"/>
                <a:cs typeface="Calibri" panose="020F0502020204030204" pitchFamily="34" charset="0"/>
              </a:rPr>
              <a:t>-li-</a:t>
            </a:r>
            <a:r>
              <a:rPr lang="en-US" sz="2400" b="1" dirty="0" err="1">
                <a:solidFill>
                  <a:srgbClr val="002060"/>
                </a:solidFill>
                <a:latin typeface="Calibri" panose="020F0502020204030204" pitchFamily="34" charset="0"/>
                <a:cs typeface="Calibri" panose="020F0502020204030204" pitchFamily="34" charset="0"/>
              </a:rPr>
              <a:t>ét</a:t>
            </a:r>
            <a:r>
              <a:rPr lang="en-US" sz="2400" b="1" dirty="0">
                <a:solidFill>
                  <a:srgbClr val="002060"/>
                </a:solidFill>
                <a:latin typeface="Calibri" panose="020F0502020204030204" pitchFamily="34" charset="0"/>
                <a:cs typeface="Calibri" panose="020F0502020204030204" pitchFamily="34" charset="0"/>
              </a:rPr>
              <a:t>-ta </a:t>
            </a:r>
            <a:r>
              <a:rPr lang="en-US" sz="2400" b="1" dirty="0" err="1">
                <a:solidFill>
                  <a:srgbClr val="002060"/>
                </a:solidFill>
                <a:latin typeface="Calibri" panose="020F0502020204030204" pitchFamily="34" charset="0"/>
                <a:cs typeface="Calibri" panose="020F0502020204030204" pitchFamily="34" charset="0"/>
              </a:rPr>
              <a:t>đã</a:t>
            </a:r>
            <a:r>
              <a:rPr lang="en-US" sz="2400" b="1" dirty="0">
                <a:solidFill>
                  <a:srgbClr val="002060"/>
                </a:solidFill>
                <a:latin typeface="Calibri" panose="020F0502020204030204" pitchFamily="34" charset="0"/>
                <a:cs typeface="Calibri" panose="020F0502020204030204" pitchFamily="34" charset="0"/>
              </a:rPr>
              <a:t>:</a:t>
            </a:r>
          </a:p>
        </p:txBody>
      </p:sp>
      <p:sp>
        <p:nvSpPr>
          <p:cNvPr id="27" name="Rectangle: Rounded Corners 26">
            <a:extLst>
              <a:ext uri="{FF2B5EF4-FFF2-40B4-BE49-F238E27FC236}">
                <a16:creationId xmlns:a16="http://schemas.microsoft.com/office/drawing/2014/main" id="{46DC4200-6EC6-4154-B2D7-BCF6105B2B4E}"/>
              </a:ext>
            </a:extLst>
          </p:cNvPr>
          <p:cNvSpPr/>
          <p:nvPr/>
        </p:nvSpPr>
        <p:spPr>
          <a:xfrm>
            <a:off x="1858951" y="2571073"/>
            <a:ext cx="7027874"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Calibri" panose="020F0502020204030204" pitchFamily="34" charset="0"/>
                <a:cs typeface="Calibri" panose="020F0502020204030204" pitchFamily="34" charset="0"/>
              </a:rPr>
              <a:t>+ </a:t>
            </a:r>
            <a:r>
              <a:rPr lang="en-US" sz="2400" b="1" dirty="0">
                <a:solidFill>
                  <a:srgbClr val="002060"/>
                </a:solidFill>
                <a:latin typeface="Calibri" panose="020F0502020204030204" pitchFamily="34" charset="0"/>
                <a:cs typeface="Calibri" panose="020F0502020204030204" pitchFamily="34" charset="0"/>
              </a:rPr>
              <a:t>H</a:t>
            </a:r>
            <a:r>
              <a:rPr lang="vi-VN" sz="2400" b="1" dirty="0" err="1">
                <a:solidFill>
                  <a:srgbClr val="002060"/>
                </a:solidFill>
                <a:latin typeface="Calibri" panose="020F0502020204030204" pitchFamily="34" charset="0"/>
                <a:cs typeface="Calibri" panose="020F0502020204030204" pitchFamily="34" charset="0"/>
              </a:rPr>
              <a:t>oảng</a:t>
            </a:r>
            <a:r>
              <a:rPr lang="vi-VN" sz="2400" b="1" dirty="0">
                <a:solidFill>
                  <a:srgbClr val="002060"/>
                </a:solidFill>
                <a:latin typeface="Calibri" panose="020F0502020204030204" pitchFamily="34" charset="0"/>
                <a:cs typeface="Calibri" panose="020F0502020204030204" pitchFamily="34" charset="0"/>
              </a:rPr>
              <a:t> hốt chạy lại.</a:t>
            </a:r>
            <a:endParaRPr lang="en-US" sz="2400" b="1" dirty="0">
              <a:solidFill>
                <a:srgbClr val="002060"/>
              </a:solidFill>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1246EC65-4B57-429B-9EB1-ABA6415D11DA}"/>
              </a:ext>
            </a:extLst>
          </p:cNvPr>
          <p:cNvSpPr/>
          <p:nvPr/>
        </p:nvSpPr>
        <p:spPr>
          <a:xfrm>
            <a:off x="1858951" y="3211379"/>
            <a:ext cx="6576389"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Calibri" panose="020F0502020204030204" pitchFamily="34" charset="0"/>
                <a:cs typeface="Calibri" panose="020F0502020204030204" pitchFamily="34" charset="0"/>
              </a:rPr>
              <a:t>+ Quỳ xuống bên bạn, lau máu trên trán bạn, dịu dàng gỡ chiếc khăn đỏ trên mái tóc băng cho bạn.</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2119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2" name="Group 1">
            <a:extLst>
              <a:ext uri="{FF2B5EF4-FFF2-40B4-BE49-F238E27FC236}">
                <a16:creationId xmlns:a16="http://schemas.microsoft.com/office/drawing/2014/main" id="{8E02EF58-F5FB-486D-84E8-56B9EFF2447E}"/>
              </a:ext>
            </a:extLst>
          </p:cNvPr>
          <p:cNvGrpSpPr/>
          <p:nvPr/>
        </p:nvGrpSpPr>
        <p:grpSpPr>
          <a:xfrm>
            <a:off x="1052813" y="55852"/>
            <a:ext cx="6843742" cy="1526865"/>
            <a:chOff x="892793" y="497205"/>
            <a:chExt cx="6843742" cy="1526865"/>
          </a:xfrm>
        </p:grpSpPr>
        <p:pic>
          <p:nvPicPr>
            <p:cNvPr id="11" name="Picture 17">
              <a:extLst>
                <a:ext uri="{FF2B5EF4-FFF2-40B4-BE49-F238E27FC236}">
                  <a16:creationId xmlns:a16="http://schemas.microsoft.com/office/drawing/2014/main" id="{C8B103DC-65B3-4336-9043-1AA76CDCD8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2793" y="497205"/>
              <a:ext cx="6843742" cy="1526865"/>
            </a:xfrm>
            <a:prstGeom prst="rect">
              <a:avLst/>
            </a:prstGeom>
          </p:spPr>
        </p:pic>
        <p:sp>
          <p:nvSpPr>
            <p:cNvPr id="24" name="Google Shape;667;p39">
              <a:extLst>
                <a:ext uri="{FF2B5EF4-FFF2-40B4-BE49-F238E27FC236}">
                  <a16:creationId xmlns:a16="http://schemas.microsoft.com/office/drawing/2014/main" id="{4026ACEA-CACF-4F73-B205-E13827121A6F}"/>
                </a:ext>
              </a:extLst>
            </p:cNvPr>
            <p:cNvSpPr txBox="1">
              <a:spLocks/>
            </p:cNvSpPr>
            <p:nvPr/>
          </p:nvSpPr>
          <p:spPr>
            <a:xfrm>
              <a:off x="1330975" y="974287"/>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700" b="1" dirty="0">
                  <a:solidFill>
                    <a:schemeClr val="accent1">
                      <a:lumMod val="10000"/>
                    </a:schemeClr>
                  </a:solidFill>
                  <a:latin typeface="Pattaya" panose="00000500000000000000" pitchFamily="2" charset="-34"/>
                  <a:ea typeface="DFVN Catchland" pitchFamily="50" charset="0"/>
                  <a:cs typeface="Pattaya" panose="00000500000000000000" pitchFamily="2" charset="-34"/>
                </a:rPr>
                <a:t>Tai nạn bất ngờ xảy ra như thế nào?</a:t>
              </a:r>
            </a:p>
          </p:txBody>
        </p:sp>
      </p:grpSp>
      <p:sp>
        <p:nvSpPr>
          <p:cNvPr id="26" name="Rectangle: Rounded Corners 25">
            <a:extLst>
              <a:ext uri="{FF2B5EF4-FFF2-40B4-BE49-F238E27FC236}">
                <a16:creationId xmlns:a16="http://schemas.microsoft.com/office/drawing/2014/main" id="{35D04A23-3769-41F9-8A7E-F163A14FA04A}"/>
              </a:ext>
            </a:extLst>
          </p:cNvPr>
          <p:cNvSpPr/>
          <p:nvPr/>
        </p:nvSpPr>
        <p:spPr>
          <a:xfrm>
            <a:off x="257176" y="4153389"/>
            <a:ext cx="2117822"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Cơn bão </a:t>
            </a:r>
          </a:p>
          <a:p>
            <a:pPr algn="ctr"/>
            <a:r>
              <a:rPr lang="vi-VN" sz="2400" b="1" dirty="0">
                <a:solidFill>
                  <a:srgbClr val="002060"/>
                </a:solidFill>
                <a:latin typeface="Calibri" panose="020F0502020204030204" pitchFamily="34" charset="0"/>
                <a:cs typeface="Calibri" panose="020F0502020204030204" pitchFamily="34" charset="0"/>
              </a:rPr>
              <a:t>dữ dội ập tới.</a:t>
            </a:r>
            <a:endParaRPr lang="en-US" sz="2400" b="1" dirty="0">
              <a:solidFill>
                <a:srgbClr val="002060"/>
              </a:solidFill>
              <a:latin typeface="Calibri" panose="020F0502020204030204" pitchFamily="34" charset="0"/>
              <a:cs typeface="Calibri" panose="020F0502020204030204" pitchFamily="34" charset="0"/>
            </a:endParaRPr>
          </a:p>
        </p:txBody>
      </p:sp>
      <p:pic>
        <p:nvPicPr>
          <p:cNvPr id="7170" name="Picture 2" descr="Hoạt hình Sét lời Nói bóng - Màu nước thời tiết cơn bão sét hình ảnh png  tải về - Miễn phí trong suốt Công Nghệ png Tải về.">
            <a:extLst>
              <a:ext uri="{FF2B5EF4-FFF2-40B4-BE49-F238E27FC236}">
                <a16:creationId xmlns:a16="http://schemas.microsoft.com/office/drawing/2014/main" id="{4E562F5D-0C97-4B8E-B74E-4F592D4052A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852" b="73148" l="16889" r="56778">
                        <a14:foregroundMark x1="16889" y1="49630" x2="18889" y2="49630"/>
                        <a14:foregroundMark x1="22111" y1="2222" x2="22111" y2="2222"/>
                        <a14:foregroundMark x1="55333" y1="42963" x2="56778" y2="45556"/>
                        <a14:foregroundMark x1="50778" y1="67037" x2="51444" y2="69815"/>
                        <a14:foregroundMark x1="32222" y1="70000" x2="32556" y2="73148"/>
                        <a14:foregroundMark x1="42778" y1="69815" x2="43111" y2="71481"/>
                        <a14:foregroundMark x1="51556" y1="28519" x2="51556" y2="27963"/>
                        <a14:foregroundMark x1="47889" y1="27593" x2="47556" y2="26481"/>
                      </a14:backgroundRemoval>
                    </a14:imgEffect>
                  </a14:imgLayer>
                </a14:imgProps>
              </a:ext>
              <a:ext uri="{28A0092B-C50C-407E-A947-70E740481C1C}">
                <a14:useLocalDpi xmlns:a14="http://schemas.microsoft.com/office/drawing/2010/main" val="0"/>
              </a:ext>
            </a:extLst>
          </a:blip>
          <a:srcRect l="14059" t="-1379" r="40933" b="25333"/>
          <a:stretch/>
        </p:blipFill>
        <p:spPr bwMode="auto">
          <a:xfrm>
            <a:off x="586215" y="3216812"/>
            <a:ext cx="1080755" cy="109565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te arrows vector Images, Stock Photos &amp;amp;amp; Vectors | Shutterstock">
            <a:extLst>
              <a:ext uri="{FF2B5EF4-FFF2-40B4-BE49-F238E27FC236}">
                <a16:creationId xmlns:a16="http://schemas.microsoft.com/office/drawing/2014/main" id="{14411FBF-4E60-4C43-94C4-5D1520665D6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7500" b="64643" l="34231" r="54615">
                        <a14:foregroundMark x1="44615" y1="37500" x2="44615" y2="37500"/>
                        <a14:foregroundMark x1="53846" y1="45357" x2="53846" y2="45357"/>
                        <a14:foregroundMark x1="46923" y1="51429" x2="46923" y2="51429"/>
                        <a14:foregroundMark x1="46923" y1="51429" x2="53846" y2="45357"/>
                        <a14:foregroundMark x1="38846" y1="62143" x2="36538" y2="57143"/>
                        <a14:foregroundMark x1="40769" y1="64286" x2="40385" y2="64286"/>
                        <a14:foregroundMark x1="40385" y1="64286" x2="40385" y2="64286"/>
                        <a14:foregroundMark x1="36923" y1="60000" x2="41154" y2="64643"/>
                        <a14:foregroundMark x1="54615" y1="43929" x2="54615" y2="43929"/>
                      </a14:backgroundRemoval>
                    </a14:imgEffect>
                  </a14:imgLayer>
                </a14:imgProps>
              </a:ext>
              <a:ext uri="{28A0092B-C50C-407E-A947-70E740481C1C}">
                <a14:useLocalDpi xmlns:a14="http://schemas.microsoft.com/office/drawing/2010/main" val="0"/>
              </a:ext>
            </a:extLst>
          </a:blip>
          <a:srcRect l="32000" t="36714" r="44923" b="36108"/>
          <a:stretch/>
        </p:blipFill>
        <p:spPr bwMode="auto">
          <a:xfrm rot="1449955">
            <a:off x="1909617" y="3833404"/>
            <a:ext cx="571500" cy="7248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169F521F-E27E-4E94-8261-B894D76273A8}"/>
              </a:ext>
            </a:extLst>
          </p:cNvPr>
          <p:cNvSpPr/>
          <p:nvPr/>
        </p:nvSpPr>
        <p:spPr>
          <a:xfrm>
            <a:off x="2286949" y="3790249"/>
            <a:ext cx="2416658"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Sóng lớn phá thủng thân tàu.</a:t>
            </a:r>
            <a:endParaRPr lang="en-US" sz="2400" b="1" dirty="0">
              <a:solidFill>
                <a:srgbClr val="00206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B8659AB5-BCEE-4A6F-A0CB-2D61DF65A912}"/>
              </a:ext>
            </a:extLst>
          </p:cNvPr>
          <p:cNvGrpSpPr/>
          <p:nvPr/>
        </p:nvGrpSpPr>
        <p:grpSpPr>
          <a:xfrm>
            <a:off x="2979919" y="2687629"/>
            <a:ext cx="1030718" cy="1337046"/>
            <a:chOff x="3672889" y="2379363"/>
            <a:chExt cx="1030718" cy="1337046"/>
          </a:xfrm>
        </p:grpSpPr>
        <p:pic>
          <p:nvPicPr>
            <p:cNvPr id="7176" name="Picture 8" descr="Cartoon Wave Wave Spray, Wave Clipart, Summer Surfing, Blue Ocean Wave PNG  Transparent Clipart Image and PSD File for Free Download">
              <a:extLst>
                <a:ext uri="{FF2B5EF4-FFF2-40B4-BE49-F238E27FC236}">
                  <a16:creationId xmlns:a16="http://schemas.microsoft.com/office/drawing/2014/main" id="{4110FA53-440E-434E-8318-A822786D4DB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7188">
                          <a14:foregroundMark x1="4375" y1="54688" x2="10938" y2="52812"/>
                          <a14:foregroundMark x1="38438" y1="50469" x2="45313" y2="46719"/>
                          <a14:foregroundMark x1="31719" y1="32188" x2="44375" y2="42500"/>
                          <a14:foregroundMark x1="75156" y1="42656" x2="82656" y2="44219"/>
                          <a14:foregroundMark x1="86875" y1="37344" x2="94531" y2="57969"/>
                          <a14:foregroundMark x1="94531" y1="57969" x2="95938" y2="66875"/>
                          <a14:foregroundMark x1="76250" y1="44688" x2="79844" y2="44688"/>
                          <a14:foregroundMark x1="96719" y1="59062" x2="96719" y2="59062"/>
                          <a14:foregroundMark x1="96719" y1="59062" x2="96719" y2="59062"/>
                          <a14:foregroundMark x1="97188" y1="66406" x2="97188" y2="66406"/>
                          <a14:foregroundMark x1="30000" y1="67344" x2="62031" y2="66250"/>
                        </a14:backgroundRemoval>
                      </a14:imgEffect>
                    </a14:imgLayer>
                  </a14:imgProps>
                </a:ext>
                <a:ext uri="{28A0092B-C50C-407E-A947-70E740481C1C}">
                  <a14:useLocalDpi xmlns:a14="http://schemas.microsoft.com/office/drawing/2010/main" val="0"/>
                </a:ext>
              </a:extLst>
            </a:blip>
            <a:srcRect/>
            <a:stretch>
              <a:fillRect/>
            </a:stretch>
          </p:blipFill>
          <p:spPr bwMode="auto">
            <a:xfrm>
              <a:off x="3672889" y="2685691"/>
              <a:ext cx="1030718" cy="103071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Pirate Ship Wreck Process Set New Stock Vector (Royalty Free) 1711176550">
              <a:extLst>
                <a:ext uri="{FF2B5EF4-FFF2-40B4-BE49-F238E27FC236}">
                  <a16:creationId xmlns:a16="http://schemas.microsoft.com/office/drawing/2014/main" id="{B7F12901-64B5-483D-9855-1B9BBCD83BA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39" b="45968" l="53500" r="95000">
                          <a14:foregroundMark x1="56167" y1="27097" x2="58500" y2="25484"/>
                          <a14:foregroundMark x1="68167" y1="24194" x2="73833" y2="18387"/>
                          <a14:foregroundMark x1="68333" y1="45323" x2="82333" y2="44516"/>
                          <a14:foregroundMark x1="90000" y1="46290" x2="90500" y2="45323"/>
                          <a14:foregroundMark x1="54667" y1="28065" x2="59500" y2="24032"/>
                          <a14:foregroundMark x1="53500" y1="27742" x2="55000" y2="29516"/>
                          <a14:foregroundMark x1="66500" y1="23710" x2="70667" y2="19839"/>
                          <a14:foregroundMark x1="66167" y1="22742" x2="74333" y2="17097"/>
                          <a14:foregroundMark x1="74333" y1="17097" x2="74333" y2="17097"/>
                          <a14:foregroundMark x1="70397" y1="14207" x2="73735" y2="11297"/>
                          <a14:foregroundMark x1="59500" y1="23710" x2="70221" y2="14361"/>
                          <a14:backgroundMark x1="60500" y1="25323" x2="67833" y2="19032"/>
                          <a14:backgroundMark x1="67833" y1="19032" x2="69500" y2="16452"/>
                          <a14:backgroundMark x1="69833" y1="16290" x2="72333" y2="15323"/>
                          <a14:backgroundMark x1="72500" y1="14032" x2="73833" y2="12903"/>
                          <a14:backgroundMark x1="74167" y1="11935" x2="74833" y2="11613"/>
                        </a14:backgroundRemoval>
                      </a14:imgEffect>
                    </a14:imgLayer>
                  </a14:imgProps>
                </a:ext>
                <a:ext uri="{28A0092B-C50C-407E-A947-70E740481C1C}">
                  <a14:useLocalDpi xmlns:a14="http://schemas.microsoft.com/office/drawing/2010/main" val="0"/>
                </a:ext>
              </a:extLst>
            </a:blip>
            <a:srcRect l="51442" b="51556"/>
            <a:stretch/>
          </p:blipFill>
          <p:spPr bwMode="auto">
            <a:xfrm>
              <a:off x="3742881" y="2379363"/>
              <a:ext cx="812215" cy="837449"/>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4" descr="Cute arrows vector Images, Stock Photos &amp;amp;amp; Vectors | Shutterstock">
            <a:extLst>
              <a:ext uri="{FF2B5EF4-FFF2-40B4-BE49-F238E27FC236}">
                <a16:creationId xmlns:a16="http://schemas.microsoft.com/office/drawing/2014/main" id="{CB1EDBF2-80A3-40D2-80F2-8B001A16AEF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7500" b="64643" l="34231" r="54615">
                        <a14:foregroundMark x1="44615" y1="37500" x2="44615" y2="37500"/>
                        <a14:foregroundMark x1="53846" y1="45357" x2="53846" y2="45357"/>
                        <a14:foregroundMark x1="46923" y1="51429" x2="46923" y2="51429"/>
                        <a14:foregroundMark x1="46923" y1="51429" x2="53846" y2="45357"/>
                        <a14:foregroundMark x1="38846" y1="62143" x2="36538" y2="57143"/>
                        <a14:foregroundMark x1="40769" y1="64286" x2="40385" y2="64286"/>
                        <a14:foregroundMark x1="40385" y1="64286" x2="40385" y2="64286"/>
                        <a14:foregroundMark x1="36923" y1="60000" x2="41154" y2="64643"/>
                        <a14:foregroundMark x1="54615" y1="43929" x2="54615" y2="43929"/>
                      </a14:backgroundRemoval>
                    </a14:imgEffect>
                  </a14:imgLayer>
                </a14:imgProps>
              </a:ext>
              <a:ext uri="{28A0092B-C50C-407E-A947-70E740481C1C}">
                <a14:useLocalDpi xmlns:a14="http://schemas.microsoft.com/office/drawing/2010/main" val="0"/>
              </a:ext>
            </a:extLst>
          </a:blip>
          <a:srcRect l="32000" t="36714" r="44923" b="36108"/>
          <a:stretch/>
        </p:blipFill>
        <p:spPr bwMode="auto">
          <a:xfrm rot="1449955">
            <a:off x="4188935" y="3079177"/>
            <a:ext cx="571500" cy="7248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3D4D68F6-FCF5-4DA5-B96A-216E4CE56589}"/>
              </a:ext>
            </a:extLst>
          </p:cNvPr>
          <p:cNvSpPr/>
          <p:nvPr/>
        </p:nvSpPr>
        <p:spPr>
          <a:xfrm>
            <a:off x="4459706" y="2894266"/>
            <a:ext cx="2416658"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Nước phun </a:t>
            </a:r>
          </a:p>
          <a:p>
            <a:pPr algn="ctr"/>
            <a:r>
              <a:rPr lang="vi-VN" sz="2400" b="1" dirty="0">
                <a:solidFill>
                  <a:srgbClr val="002060"/>
                </a:solidFill>
                <a:latin typeface="Calibri" panose="020F0502020204030204" pitchFamily="34" charset="0"/>
                <a:cs typeface="Calibri" panose="020F0502020204030204" pitchFamily="34" charset="0"/>
              </a:rPr>
              <a:t>vào khoang.</a:t>
            </a:r>
            <a:endParaRPr lang="en-US" sz="2400" b="1" dirty="0">
              <a:solidFill>
                <a:srgbClr val="002060"/>
              </a:solidFill>
              <a:latin typeface="Calibri" panose="020F0502020204030204" pitchFamily="34" charset="0"/>
              <a:cs typeface="Calibri" panose="020F0502020204030204" pitchFamily="34" charset="0"/>
            </a:endParaRPr>
          </a:p>
        </p:txBody>
      </p:sp>
      <p:pic>
        <p:nvPicPr>
          <p:cNvPr id="29" name="Picture 4" descr="Cute arrows vector Images, Stock Photos &amp;amp;amp; Vectors | Shutterstock">
            <a:extLst>
              <a:ext uri="{FF2B5EF4-FFF2-40B4-BE49-F238E27FC236}">
                <a16:creationId xmlns:a16="http://schemas.microsoft.com/office/drawing/2014/main" id="{64551D0C-C8BE-43C1-9BD2-7EA0B88B94E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7500" b="64643" l="34231" r="54615">
                        <a14:foregroundMark x1="44615" y1="37500" x2="44615" y2="37500"/>
                        <a14:foregroundMark x1="53846" y1="45357" x2="53846" y2="45357"/>
                        <a14:foregroundMark x1="46923" y1="51429" x2="46923" y2="51429"/>
                        <a14:foregroundMark x1="46923" y1="51429" x2="53846" y2="45357"/>
                        <a14:foregroundMark x1="38846" y1="62143" x2="36538" y2="57143"/>
                        <a14:foregroundMark x1="40769" y1="64286" x2="40385" y2="64286"/>
                        <a14:foregroundMark x1="40385" y1="64286" x2="40385" y2="64286"/>
                        <a14:foregroundMark x1="36923" y1="60000" x2="41154" y2="64643"/>
                        <a14:foregroundMark x1="54615" y1="43929" x2="54615" y2="43929"/>
                      </a14:backgroundRemoval>
                    </a14:imgEffect>
                  </a14:imgLayer>
                </a14:imgProps>
              </a:ext>
              <a:ext uri="{28A0092B-C50C-407E-A947-70E740481C1C}">
                <a14:useLocalDpi xmlns:a14="http://schemas.microsoft.com/office/drawing/2010/main" val="0"/>
              </a:ext>
            </a:extLst>
          </a:blip>
          <a:srcRect l="32000" t="36714" r="44923" b="36108"/>
          <a:stretch/>
        </p:blipFill>
        <p:spPr bwMode="auto">
          <a:xfrm rot="1449955">
            <a:off x="6154267" y="2303028"/>
            <a:ext cx="571500" cy="72484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DEF5C64C-B019-47CB-9656-A20136B186DD}"/>
              </a:ext>
            </a:extLst>
          </p:cNvPr>
          <p:cNvSpPr/>
          <p:nvPr/>
        </p:nvSpPr>
        <p:spPr>
          <a:xfrm>
            <a:off x="6598063" y="2143209"/>
            <a:ext cx="2416658"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libri" panose="020F0502020204030204" pitchFamily="34" charset="0"/>
                <a:cs typeface="Calibri" panose="020F0502020204030204" pitchFamily="34" charset="0"/>
              </a:rPr>
              <a:t>Con tàu chìm dần giữa biển.</a:t>
            </a:r>
            <a:endParaRPr lang="en-US" sz="2400" b="1" dirty="0">
              <a:solidFill>
                <a:srgbClr val="002060"/>
              </a:solidFill>
              <a:latin typeface="Calibri" panose="020F0502020204030204" pitchFamily="34" charset="0"/>
              <a:cs typeface="Calibri" panose="020F0502020204030204" pitchFamily="34" charset="0"/>
            </a:endParaRPr>
          </a:p>
        </p:txBody>
      </p:sp>
      <p:pic>
        <p:nvPicPr>
          <p:cNvPr id="32" name="Picture 8" descr="Tại sao mọi người trên tàu Titanic không leo lên tảng băng trôi - YouTube">
            <a:extLst>
              <a:ext uri="{FF2B5EF4-FFF2-40B4-BE49-F238E27FC236}">
                <a16:creationId xmlns:a16="http://schemas.microsoft.com/office/drawing/2014/main" id="{17D286D8-42D1-43FE-9869-F22EC125C55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278" b="90000" l="55313" r="95391">
                        <a14:foregroundMark x1="61406" y1="17500" x2="59453" y2="40556"/>
                        <a14:foregroundMark x1="71875" y1="8056" x2="69688" y2="27361"/>
                        <a14:foregroundMark x1="80156" y1="32917" x2="87188" y2="23056"/>
                        <a14:foregroundMark x1="87188" y1="23056" x2="87188" y2="23056"/>
                        <a14:foregroundMark x1="87188" y1="23056" x2="89922" y2="20000"/>
                        <a14:foregroundMark x1="57266" y1="64444" x2="61406" y2="63750"/>
                        <a14:foregroundMark x1="56719" y1="66528" x2="62969" y2="65417"/>
                        <a14:foregroundMark x1="55313" y1="67222" x2="64375" y2="63750"/>
                        <a14:foregroundMark x1="73438" y1="5556" x2="71094" y2="16111"/>
                        <a14:foregroundMark x1="71484" y1="5278" x2="70859" y2="18194"/>
                        <a14:foregroundMark x1="62031" y1="16111" x2="59062" y2="31806"/>
                        <a14:foregroundMark x1="62031" y1="16111" x2="61563" y2="34167"/>
                        <a14:foregroundMark x1="61563" y1="34167" x2="59844" y2="39583"/>
                        <a14:foregroundMark x1="57891" y1="68889" x2="76563" y2="70000"/>
                        <a14:foregroundMark x1="69453" y1="68611" x2="69453" y2="68611"/>
                        <a14:foregroundMark x1="80469" y1="68194" x2="70625" y2="68194"/>
                        <a14:foregroundMark x1="65313" y1="67917" x2="70859" y2="67917"/>
                        <a14:foregroundMark x1="57500" y1="72083" x2="69297" y2="72083"/>
                        <a14:foregroundMark x1="69297" y1="72083" x2="82188" y2="68889"/>
                        <a14:foregroundMark x1="82188" y1="68889" x2="84654" y2="68889"/>
                        <a14:foregroundMark x1="82266" y1="67500" x2="83624" y2="66715"/>
                        <a14:foregroundMark x1="80469" y1="65417" x2="81124" y2="65293"/>
                        <a14:backgroundMark x1="81328" y1="63333" x2="96250" y2="55972"/>
                        <a14:backgroundMark x1="84453" y1="65833" x2="93672" y2="61250"/>
                        <a14:backgroundMark x1="85234" y1="63750" x2="94531" y2="59167"/>
                        <a14:backgroundMark x1="94531" y1="59167" x2="95234" y2="59167"/>
                        <a14:backgroundMark x1="81328" y1="64722" x2="85391" y2="64722"/>
                        <a14:backgroundMark x1="85391" y1="68889" x2="90313" y2="67222"/>
                        <a14:backgroundMark x1="82891" y1="71806" x2="87031" y2="68889"/>
                      </a14:backgroundRemoval>
                    </a14:imgEffect>
                  </a14:imgLayer>
                </a14:imgProps>
              </a:ext>
              <a:ext uri="{28A0092B-C50C-407E-A947-70E740481C1C}">
                <a14:useLocalDpi xmlns:a14="http://schemas.microsoft.com/office/drawing/2010/main" val="0"/>
              </a:ext>
            </a:extLst>
          </a:blip>
          <a:srcRect l="53937"/>
          <a:stretch/>
        </p:blipFill>
        <p:spPr bwMode="auto">
          <a:xfrm>
            <a:off x="7490556" y="1287761"/>
            <a:ext cx="973122" cy="118833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F5A2559D-763C-42A5-9229-49264CD9BECE}"/>
              </a:ext>
            </a:extLst>
          </p:cNvPr>
          <p:cNvSpPr/>
          <p:nvPr/>
        </p:nvSpPr>
        <p:spPr>
          <a:xfrm>
            <a:off x="383744" y="1620761"/>
            <a:ext cx="5458634"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C00000"/>
                </a:solidFill>
                <a:latin typeface="Calibri" panose="020F0502020204030204" pitchFamily="34" charset="0"/>
                <a:cs typeface="Calibri" panose="020F0502020204030204" pitchFamily="34" charset="0"/>
              </a:rPr>
              <a:t>Ma-ri-ô và Giu-li-ét-ta hai tay ôm chặt cột buồm, khiếp sợ nhìn mặt biển. </a:t>
            </a:r>
            <a:endParaRPr lang="en-US" sz="2400" b="1" i="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50465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Effect transition="in" filter="wipe(left)">
                                      <p:cBhvr>
                                        <p:cTn id="22" dur="500"/>
                                        <p:tgtEl>
                                          <p:spTgt spid="717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P spid="22" grpId="0" animBg="1"/>
      <p:bldP spid="31"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4" name="Group 3">
            <a:extLst>
              <a:ext uri="{FF2B5EF4-FFF2-40B4-BE49-F238E27FC236}">
                <a16:creationId xmlns:a16="http://schemas.microsoft.com/office/drawing/2014/main" id="{42B994E8-74CE-4178-A131-8854BB30C39F}"/>
              </a:ext>
            </a:extLst>
          </p:cNvPr>
          <p:cNvGrpSpPr/>
          <p:nvPr/>
        </p:nvGrpSpPr>
        <p:grpSpPr>
          <a:xfrm>
            <a:off x="1107732" y="493563"/>
            <a:ext cx="6843742" cy="1666707"/>
            <a:chOff x="1107732" y="127803"/>
            <a:chExt cx="6843742" cy="1666707"/>
          </a:xfrm>
        </p:grpSpPr>
        <p:pic>
          <p:nvPicPr>
            <p:cNvPr id="23" name="Picture 16">
              <a:extLst>
                <a:ext uri="{FF2B5EF4-FFF2-40B4-BE49-F238E27FC236}">
                  <a16:creationId xmlns:a16="http://schemas.microsoft.com/office/drawing/2014/main" id="{13110CCC-0F6D-49EF-9E04-658893CED2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7732" y="127803"/>
              <a:ext cx="6843742" cy="1666707"/>
            </a:xfrm>
            <a:prstGeom prst="rect">
              <a:avLst/>
            </a:prstGeom>
          </p:spPr>
        </p:pic>
        <p:sp>
          <p:nvSpPr>
            <p:cNvPr id="24" name="Google Shape;667;p39">
              <a:extLst>
                <a:ext uri="{FF2B5EF4-FFF2-40B4-BE49-F238E27FC236}">
                  <a16:creationId xmlns:a16="http://schemas.microsoft.com/office/drawing/2014/main" id="{4026ACEA-CACF-4F73-B205-E13827121A6F}"/>
                </a:ext>
              </a:extLst>
            </p:cNvPr>
            <p:cNvSpPr txBox="1">
              <a:spLocks/>
            </p:cNvSpPr>
            <p:nvPr/>
          </p:nvSpPr>
          <p:spPr>
            <a:xfrm>
              <a:off x="1732432" y="651946"/>
              <a:ext cx="572485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solidFill>
                    <a:schemeClr val="bg1">
                      <a:lumMod val="25000"/>
                    </a:schemeClr>
                  </a:solidFill>
                  <a:latin typeface="Pattaya" panose="00000500000000000000" pitchFamily="2" charset="-34"/>
                  <a:ea typeface="DFVN Catchland" pitchFamily="50" charset="0"/>
                  <a:cs typeface="Pattaya" panose="00000500000000000000" pitchFamily="2" charset="-34"/>
                </a:rPr>
                <a:t>Ma-ri-ô phản ứng thế nào khi những người trên xuồng muốn nhận đứa bé nhỏ hơn là cậu?</a:t>
              </a:r>
            </a:p>
          </p:txBody>
        </p:sp>
      </p:grpSp>
      <p:sp>
        <p:nvSpPr>
          <p:cNvPr id="26" name="Rectangle: Rounded Corners 25">
            <a:extLst>
              <a:ext uri="{FF2B5EF4-FFF2-40B4-BE49-F238E27FC236}">
                <a16:creationId xmlns:a16="http://schemas.microsoft.com/office/drawing/2014/main" id="{35D04A23-3769-41F9-8A7E-F163A14FA04A}"/>
              </a:ext>
            </a:extLst>
          </p:cNvPr>
          <p:cNvSpPr/>
          <p:nvPr/>
        </p:nvSpPr>
        <p:spPr>
          <a:xfrm>
            <a:off x="1235372" y="2039133"/>
            <a:ext cx="7566659"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1" dirty="0">
                <a:solidFill>
                  <a:srgbClr val="C00000"/>
                </a:solidFill>
                <a:latin typeface="Calibri" panose="020F0502020204030204" pitchFamily="34" charset="0"/>
                <a:cs typeface="Calibri" panose="020F0502020204030204" pitchFamily="34" charset="0"/>
              </a:rPr>
              <a:t>Một ý nghĩ vụt đến – Ma-ri-ô quyết nhường chỗ cho bạn.</a:t>
            </a:r>
            <a:endParaRPr lang="en-US" sz="2400" b="1" i="1" dirty="0">
              <a:solidFill>
                <a:srgbClr val="C00000"/>
              </a:solidFill>
              <a:latin typeface="Calibri" panose="020F0502020204030204" pitchFamily="34" charset="0"/>
              <a:cs typeface="Calibri" panose="020F0502020204030204" pitchFamily="34" charset="0"/>
            </a:endParaRPr>
          </a:p>
        </p:txBody>
      </p:sp>
      <p:pic>
        <p:nvPicPr>
          <p:cNvPr id="28" name="Picture 2" descr="Little Boy Cartoon Images – Browse 240,121 Stock Photos, Vectors, and Video  | Adobe Stock">
            <a:extLst>
              <a:ext uri="{FF2B5EF4-FFF2-40B4-BE49-F238E27FC236}">
                <a16:creationId xmlns:a16="http://schemas.microsoft.com/office/drawing/2014/main" id="{677F6164-93CE-40A1-A6AC-745FC2BFEB7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257175" y="2571749"/>
            <a:ext cx="1447787" cy="251750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61845EAC-9F9C-49F1-AFDC-5F44399A5311}"/>
              </a:ext>
            </a:extLst>
          </p:cNvPr>
          <p:cNvSpPr/>
          <p:nvPr/>
        </p:nvSpPr>
        <p:spPr>
          <a:xfrm>
            <a:off x="1615261" y="2748622"/>
            <a:ext cx="7186770"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Calibri" panose="020F0502020204030204" pitchFamily="34" charset="0"/>
                <a:cs typeface="Calibri" panose="020F0502020204030204" pitchFamily="34" charset="0"/>
              </a:rPr>
              <a:t>+ Cậu hét to: “Giu-li-ét-ta, xuống đi! Bạn còn bố mẹ...”</a:t>
            </a:r>
          </a:p>
          <a:p>
            <a:pPr algn="just"/>
            <a:endParaRPr lang="en-US" sz="2400" b="1" dirty="0">
              <a:solidFill>
                <a:srgbClr val="002060"/>
              </a:solidFill>
              <a:latin typeface="Calibri" panose="020F0502020204030204" pitchFamily="34" charset="0"/>
              <a:cs typeface="Calibri" panose="020F0502020204030204" pitchFamily="34" charset="0"/>
            </a:endParaRPr>
          </a:p>
        </p:txBody>
      </p:sp>
      <p:sp>
        <p:nvSpPr>
          <p:cNvPr id="35" name="Rectangle: Rounded Corners 34">
            <a:extLst>
              <a:ext uri="{FF2B5EF4-FFF2-40B4-BE49-F238E27FC236}">
                <a16:creationId xmlns:a16="http://schemas.microsoft.com/office/drawing/2014/main" id="{FDA7623B-2617-411C-9748-1383D643B11F}"/>
              </a:ext>
            </a:extLst>
          </p:cNvPr>
          <p:cNvSpPr/>
          <p:nvPr/>
        </p:nvSpPr>
        <p:spPr>
          <a:xfrm>
            <a:off x="1615261" y="3111044"/>
            <a:ext cx="7027874" cy="724844"/>
          </a:xfrm>
          <a:prstGeom prst="roundRect">
            <a:avLst/>
          </a:prstGeom>
          <a:no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2060"/>
                </a:solidFill>
                <a:latin typeface="Calibri" panose="020F0502020204030204" pitchFamily="34" charset="0"/>
                <a:cs typeface="Calibri" panose="020F0502020204030204" pitchFamily="34" charset="0"/>
              </a:rPr>
              <a:t>+ Nói rồi cậu ôm ngang lưng bạn thả xuống nước.</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630802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4" name="Group 3">
            <a:extLst>
              <a:ext uri="{FF2B5EF4-FFF2-40B4-BE49-F238E27FC236}">
                <a16:creationId xmlns:a16="http://schemas.microsoft.com/office/drawing/2014/main" id="{42B994E8-74CE-4178-A131-8854BB30C39F}"/>
              </a:ext>
            </a:extLst>
          </p:cNvPr>
          <p:cNvGrpSpPr/>
          <p:nvPr/>
        </p:nvGrpSpPr>
        <p:grpSpPr>
          <a:xfrm>
            <a:off x="1107732" y="408571"/>
            <a:ext cx="6843742" cy="1831709"/>
            <a:chOff x="1107732" y="54241"/>
            <a:chExt cx="6843742" cy="1831709"/>
          </a:xfrm>
        </p:grpSpPr>
        <p:pic>
          <p:nvPicPr>
            <p:cNvPr id="23" name="Picture 16">
              <a:extLst>
                <a:ext uri="{FF2B5EF4-FFF2-40B4-BE49-F238E27FC236}">
                  <a16:creationId xmlns:a16="http://schemas.microsoft.com/office/drawing/2014/main" id="{13110CCC-0F6D-49EF-9E04-658893CED2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7732" y="54241"/>
              <a:ext cx="6843742" cy="1831709"/>
            </a:xfrm>
            <a:prstGeom prst="rect">
              <a:avLst/>
            </a:prstGeom>
          </p:spPr>
        </p:pic>
        <p:sp>
          <p:nvSpPr>
            <p:cNvPr id="24" name="Google Shape;667;p39">
              <a:extLst>
                <a:ext uri="{FF2B5EF4-FFF2-40B4-BE49-F238E27FC236}">
                  <a16:creationId xmlns:a16="http://schemas.microsoft.com/office/drawing/2014/main" id="{4026ACEA-CACF-4F73-B205-E13827121A6F}"/>
                </a:ext>
              </a:extLst>
            </p:cNvPr>
            <p:cNvSpPr txBox="1">
              <a:spLocks/>
            </p:cNvSpPr>
            <p:nvPr/>
          </p:nvSpPr>
          <p:spPr>
            <a:xfrm>
              <a:off x="1732432" y="651946"/>
              <a:ext cx="572485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solidFill>
                    <a:schemeClr val="bg1">
                      <a:lumMod val="25000"/>
                    </a:schemeClr>
                  </a:solidFill>
                  <a:latin typeface="Pattaya" panose="00000500000000000000" pitchFamily="2" charset="-34"/>
                  <a:ea typeface="DFVN Catchland" pitchFamily="50" charset="0"/>
                  <a:cs typeface="Pattaya" panose="00000500000000000000" pitchFamily="2" charset="-34"/>
                </a:rPr>
                <a:t>Câu 3. Quyết định nhường bạn xuống xuồng cứu nạn của Ma-ri-ô nói lên điều gì về cậu?</a:t>
              </a:r>
            </a:p>
          </p:txBody>
        </p:sp>
      </p:grpSp>
      <p:pic>
        <p:nvPicPr>
          <p:cNvPr id="28" name="Picture 2" descr="Little Boy Cartoon Images – Browse 240,121 Stock Photos, Vectors, and Video  | Adobe Stock">
            <a:extLst>
              <a:ext uri="{FF2B5EF4-FFF2-40B4-BE49-F238E27FC236}">
                <a16:creationId xmlns:a16="http://schemas.microsoft.com/office/drawing/2014/main" id="{677F6164-93CE-40A1-A6AC-745FC2BFEB7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257175" y="2571749"/>
            <a:ext cx="1447787" cy="25175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1665C27-C4DF-4B6A-BD59-03FE26EBC9D8}"/>
              </a:ext>
            </a:extLst>
          </p:cNvPr>
          <p:cNvSpPr/>
          <p:nvPr/>
        </p:nvSpPr>
        <p:spPr>
          <a:xfrm>
            <a:off x="1962136" y="2571749"/>
            <a:ext cx="6118873" cy="147447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rPr>
              <a:t>Ma-ri-ô có tâm hồn cao thượng, nhường sự sống cho bạn, hi sinh bản thân vì bạn.</a:t>
            </a:r>
            <a:endParaRPr lang="en-US" sz="2800" b="1" dirty="0">
              <a:solidFill>
                <a:srgbClr val="0070C0"/>
              </a:solidFill>
            </a:endParaRPr>
          </a:p>
        </p:txBody>
      </p:sp>
    </p:spTree>
    <p:extLst>
      <p:ext uri="{BB962C8B-B14F-4D97-AF65-F5344CB8AC3E}">
        <p14:creationId xmlns:p14="http://schemas.microsoft.com/office/powerpoint/2010/main" val="13288327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257175" y="194309"/>
            <a:ext cx="8629650" cy="47548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grpSp>
        <p:nvGrpSpPr>
          <p:cNvPr id="22" name="Group 21">
            <a:extLst>
              <a:ext uri="{FF2B5EF4-FFF2-40B4-BE49-F238E27FC236}">
                <a16:creationId xmlns:a16="http://schemas.microsoft.com/office/drawing/2014/main" id="{0F4E899F-A52D-4A7C-BD6F-D028CA625982}"/>
              </a:ext>
            </a:extLst>
          </p:cNvPr>
          <p:cNvGrpSpPr/>
          <p:nvPr/>
        </p:nvGrpSpPr>
        <p:grpSpPr>
          <a:xfrm>
            <a:off x="2985362" y="1682436"/>
            <a:ext cx="1482371" cy="2947572"/>
            <a:chOff x="2356485" y="1428120"/>
            <a:chExt cx="1482371" cy="2947572"/>
          </a:xfrm>
        </p:grpSpPr>
        <p:pic>
          <p:nvPicPr>
            <p:cNvPr id="32" name="Picture 8" descr="Cute girl character set Royalty Free Vector Image">
              <a:extLst>
                <a:ext uri="{FF2B5EF4-FFF2-40B4-BE49-F238E27FC236}">
                  <a16:creationId xmlns:a16="http://schemas.microsoft.com/office/drawing/2014/main" id="{D5C4EBF1-B32D-4044-8A84-FF41AE9208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513" b="43718" l="49000" r="59900">
                          <a14:foregroundMark x1="51700" y1="43333" x2="53800" y2="42949"/>
                          <a14:foregroundMark x1="55900" y1="42436" x2="57300" y2="43718"/>
                          <a14:foregroundMark x1="53500" y1="16282" x2="56200" y2="15513"/>
                        </a14:backgroundRemoval>
                      </a14:imgEffect>
                    </a14:imgLayer>
                  </a14:imgProps>
                </a:ext>
                <a:ext uri="{28A0092B-C50C-407E-A947-70E740481C1C}">
                  <a14:useLocalDpi xmlns:a14="http://schemas.microsoft.com/office/drawing/2010/main" val="0"/>
                </a:ext>
              </a:extLst>
            </a:blip>
            <a:srcRect l="47747" t="13111" r="38734" b="53778"/>
            <a:stretch/>
          </p:blipFill>
          <p:spPr bwMode="auto">
            <a:xfrm>
              <a:off x="2356485" y="1428120"/>
              <a:ext cx="1482371" cy="2831708"/>
            </a:xfrm>
            <a:prstGeom prst="rect">
              <a:avLst/>
            </a:prstGeom>
            <a:noFill/>
            <a:extLst>
              <a:ext uri="{909E8E84-426E-40DD-AFC4-6F175D3DCCD1}">
                <a14:hiddenFill xmlns:a14="http://schemas.microsoft.com/office/drawing/2010/main">
                  <a:solidFill>
                    <a:srgbClr val="FFFFFF"/>
                  </a:solidFill>
                </a14:hiddenFill>
              </a:ext>
            </a:extLst>
          </p:spPr>
        </p:pic>
        <p:sp>
          <p:nvSpPr>
            <p:cNvPr id="36" name="Flowchart: Terminator 35">
              <a:extLst>
                <a:ext uri="{FF2B5EF4-FFF2-40B4-BE49-F238E27FC236}">
                  <a16:creationId xmlns:a16="http://schemas.microsoft.com/office/drawing/2014/main" id="{6710B5B1-704E-4498-9477-F240390931A7}"/>
                </a:ext>
              </a:extLst>
            </p:cNvPr>
            <p:cNvSpPr/>
            <p:nvPr/>
          </p:nvSpPr>
          <p:spPr>
            <a:xfrm>
              <a:off x="2356485" y="4124232"/>
              <a:ext cx="1476375" cy="25146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Giu-li-ét-ta</a:t>
              </a:r>
              <a:endParaRPr lang="en-US" sz="1600" dirty="0">
                <a:solidFill>
                  <a:srgbClr val="002060"/>
                </a:solidFill>
                <a:latin typeface="iCiel Nabila" pitchFamily="2" charset="0"/>
                <a:ea typeface="DFVN Catchland" pitchFamily="50" charset="0"/>
              </a:endParaRPr>
            </a:p>
          </p:txBody>
        </p:sp>
      </p:grpSp>
      <p:grpSp>
        <p:nvGrpSpPr>
          <p:cNvPr id="2" name="Group 1">
            <a:extLst>
              <a:ext uri="{FF2B5EF4-FFF2-40B4-BE49-F238E27FC236}">
                <a16:creationId xmlns:a16="http://schemas.microsoft.com/office/drawing/2014/main" id="{93474DED-4E88-4033-A0E8-E10895AD8267}"/>
              </a:ext>
            </a:extLst>
          </p:cNvPr>
          <p:cNvGrpSpPr/>
          <p:nvPr/>
        </p:nvGrpSpPr>
        <p:grpSpPr>
          <a:xfrm>
            <a:off x="4621697" y="1976261"/>
            <a:ext cx="1482371" cy="2653747"/>
            <a:chOff x="4621697" y="1976261"/>
            <a:chExt cx="1482371" cy="2653747"/>
          </a:xfrm>
        </p:grpSpPr>
        <p:sp>
          <p:nvSpPr>
            <p:cNvPr id="40" name="Flowchart: Terminator 39">
              <a:extLst>
                <a:ext uri="{FF2B5EF4-FFF2-40B4-BE49-F238E27FC236}">
                  <a16:creationId xmlns:a16="http://schemas.microsoft.com/office/drawing/2014/main" id="{5C71C486-5070-4680-A2DE-C2AF975B721B}"/>
                </a:ext>
              </a:extLst>
            </p:cNvPr>
            <p:cNvSpPr/>
            <p:nvPr/>
          </p:nvSpPr>
          <p:spPr>
            <a:xfrm>
              <a:off x="4627693" y="4378548"/>
              <a:ext cx="1476375" cy="251460"/>
            </a:xfrm>
            <a:prstGeom prst="flowChartTerminator">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Ma-ri-ô</a:t>
              </a:r>
              <a:endParaRPr lang="en-US" sz="1600" dirty="0">
                <a:solidFill>
                  <a:srgbClr val="002060"/>
                </a:solidFill>
                <a:latin typeface="iCiel Nabila" pitchFamily="2" charset="0"/>
                <a:ea typeface="DFVN Catchland" pitchFamily="50" charset="0"/>
              </a:endParaRPr>
            </a:p>
          </p:txBody>
        </p:sp>
        <p:pic>
          <p:nvPicPr>
            <p:cNvPr id="1026" name="Picture 2" descr="Little Boy Cartoon Images – Browse 240,121 Stock Photos, Vectors, and Video  | Adobe Stock">
              <a:extLst>
                <a:ext uri="{FF2B5EF4-FFF2-40B4-BE49-F238E27FC236}">
                  <a16:creationId xmlns:a16="http://schemas.microsoft.com/office/drawing/2014/main" id="{C9318FEC-A7CE-4EC0-A3AA-E8AA187AA05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00" b="94722" l="65942" r="96377">
                          <a14:foregroundMark x1="75000" y1="35556" x2="79348" y2="33889"/>
                          <a14:foregroundMark x1="84239" y1="35278" x2="89130" y2="36111"/>
                          <a14:foregroundMark x1="88949" y1="38611" x2="89674" y2="38611"/>
                          <a14:foregroundMark x1="79348" y1="45278" x2="84783" y2="47778"/>
                          <a14:foregroundMark x1="79710" y1="8889" x2="88043" y2="7500"/>
                          <a14:foregroundMark x1="67572" y1="48611" x2="69384" y2="52222"/>
                          <a14:foregroundMark x1="69022" y1="47222" x2="69746" y2="51944"/>
                          <a14:foregroundMark x1="66304" y1="47778" x2="68297" y2="50000"/>
                          <a14:foregroundMark x1="73007" y1="53889" x2="75906" y2="56389"/>
                          <a14:foregroundMark x1="75725" y1="53333" x2="78080" y2="59722"/>
                          <a14:foregroundMark x1="72645" y1="93333" x2="77717" y2="86944"/>
                          <a14:foregroundMark x1="86413" y1="94722" x2="85507" y2="84722"/>
                          <a14:foregroundMark x1="87319" y1="92222" x2="86594" y2="88611"/>
                          <a14:foregroundMark x1="73370" y1="93611" x2="78080" y2="92500"/>
                          <a14:foregroundMark x1="73188" y1="94444" x2="81159" y2="92222"/>
                        </a14:backgroundRemoval>
                      </a14:imgEffect>
                    </a14:imgLayer>
                  </a14:imgProps>
                </a:ext>
                <a:ext uri="{28A0092B-C50C-407E-A947-70E740481C1C}">
                  <a14:useLocalDpi xmlns:a14="http://schemas.microsoft.com/office/drawing/2010/main" val="0"/>
                </a:ext>
              </a:extLst>
            </a:blip>
            <a:srcRect l="63880" t="3696"/>
            <a:stretch/>
          </p:blipFill>
          <p:spPr bwMode="auto">
            <a:xfrm>
              <a:off x="4621697" y="1976261"/>
              <a:ext cx="1447787" cy="25175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6726347A-CD90-44AC-B798-68BB953B3802}"/>
              </a:ext>
            </a:extLst>
          </p:cNvPr>
          <p:cNvGrpSpPr/>
          <p:nvPr/>
        </p:nvGrpSpPr>
        <p:grpSpPr>
          <a:xfrm>
            <a:off x="502920" y="359960"/>
            <a:ext cx="7943850" cy="1480063"/>
            <a:chOff x="502920" y="359960"/>
            <a:chExt cx="7943850" cy="1480063"/>
          </a:xfrm>
        </p:grpSpPr>
        <p:pic>
          <p:nvPicPr>
            <p:cNvPr id="15" name="Picture 11">
              <a:extLst>
                <a:ext uri="{FF2B5EF4-FFF2-40B4-BE49-F238E27FC236}">
                  <a16:creationId xmlns:a16="http://schemas.microsoft.com/office/drawing/2014/main" id="{A34B5635-F973-469C-80FA-8A51BF89FA0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2920" y="359960"/>
              <a:ext cx="7943850" cy="1480063"/>
            </a:xfrm>
            <a:prstGeom prst="rect">
              <a:avLst/>
            </a:prstGeom>
          </p:spPr>
        </p:pic>
        <p:sp>
          <p:nvSpPr>
            <p:cNvPr id="16" name="Google Shape;667;p39">
              <a:extLst>
                <a:ext uri="{FF2B5EF4-FFF2-40B4-BE49-F238E27FC236}">
                  <a16:creationId xmlns:a16="http://schemas.microsoft.com/office/drawing/2014/main" id="{E885132F-F6D7-4713-B990-40AFF24C5E78}"/>
                </a:ext>
              </a:extLst>
            </p:cNvPr>
            <p:cNvSpPr txBox="1">
              <a:spLocks/>
            </p:cNvSpPr>
            <p:nvPr/>
          </p:nvSpPr>
          <p:spPr>
            <a:xfrm>
              <a:off x="1258957" y="1166291"/>
              <a:ext cx="6405560" cy="572700"/>
            </a:xfrm>
            <a:prstGeom prst="rect">
              <a:avLst/>
            </a:prstGeom>
          </p:spPr>
          <p:txBody>
            <a:bodyPr spcFirstLastPara="1" wrap="square" lIns="91425" tIns="91425" rIns="91425" bIns="91425" anchor="ctr"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C00000"/>
                  </a:solidFill>
                  <a:latin typeface="Pattaya" panose="00000500000000000000" pitchFamily="2" charset="-34"/>
                  <a:ea typeface="DFVN Catchland" pitchFamily="50" charset="0"/>
                  <a:cs typeface="Pattaya" panose="00000500000000000000" pitchFamily="2" charset="-34"/>
                </a:rPr>
                <a:t>Câu 4. Hãy nêu cảm nghĩ của em về</a:t>
              </a:r>
            </a:p>
            <a:p>
              <a:pPr algn="ctr"/>
              <a:r>
                <a:rPr lang="vi-VN" sz="2800" b="1" dirty="0">
                  <a:solidFill>
                    <a:srgbClr val="C00000"/>
                  </a:solidFill>
                  <a:latin typeface="Pattaya" panose="00000500000000000000" pitchFamily="2" charset="-34"/>
                  <a:ea typeface="DFVN Catchland" pitchFamily="50" charset="0"/>
                  <a:cs typeface="Pattaya" panose="00000500000000000000" pitchFamily="2" charset="-34"/>
                </a:rPr>
                <a:t>hai nhân vật chính trong truyện.</a:t>
              </a:r>
            </a:p>
          </p:txBody>
        </p:sp>
      </p:grpSp>
      <p:pic>
        <p:nvPicPr>
          <p:cNvPr id="3074" name="Picture 2" descr="خلفيات اعلان">
            <a:extLst>
              <a:ext uri="{FF2B5EF4-FFF2-40B4-BE49-F238E27FC236}">
                <a16:creationId xmlns:a16="http://schemas.microsoft.com/office/drawing/2014/main" id="{9EF09C0C-D7B5-4F80-AA7B-F89393CFC43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793" b="26333" l="54496" r="84301"/>
                    </a14:imgEffect>
                  </a14:imgLayer>
                </a14:imgProps>
              </a:ext>
              <a:ext uri="{28A0092B-C50C-407E-A947-70E740481C1C}">
                <a14:useLocalDpi xmlns:a14="http://schemas.microsoft.com/office/drawing/2010/main" val="0"/>
              </a:ext>
            </a:extLst>
          </a:blip>
          <a:srcRect l="50770" t="4350" r="11973" b="71224"/>
          <a:stretch/>
        </p:blipFill>
        <p:spPr bwMode="auto">
          <a:xfrm flipH="1">
            <a:off x="1840040" y="2012084"/>
            <a:ext cx="1681805" cy="8652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4F4C793-A5B4-4A0C-996B-9CAB3498D328}"/>
              </a:ext>
            </a:extLst>
          </p:cNvPr>
          <p:cNvSpPr/>
          <p:nvPr/>
        </p:nvSpPr>
        <p:spPr>
          <a:xfrm>
            <a:off x="362713" y="2807069"/>
            <a:ext cx="2697480" cy="1804230"/>
          </a:xfrm>
          <a:prstGeom prst="roundRect">
            <a:avLst/>
          </a:prstGeom>
          <a:solidFill>
            <a:schemeClr val="bg2">
              <a:lumMod val="20000"/>
              <a:lumOff val="80000"/>
            </a:schemeClr>
          </a:solidFill>
          <a:ln>
            <a:solidFill>
              <a:srgbClr val="FF999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libri" panose="020F0502020204030204" pitchFamily="34" charset="0"/>
                <a:cs typeface="Calibri" panose="020F0502020204030204" pitchFamily="34" charset="0"/>
              </a:rPr>
              <a:t>Giu-li-ét-ta là một bạn gái tốt bụng, giàu tình cảm, sẵn sàng giúp đỡ bạn, khóc nức nở khi thấy Ma-ri-ô và con tàu chìm dần.</a:t>
            </a:r>
            <a:endParaRPr lang="en-US" sz="2000" dirty="0">
              <a:solidFill>
                <a:srgbClr val="002060"/>
              </a:solidFill>
              <a:latin typeface="Calibri" panose="020F0502020204030204" pitchFamily="34" charset="0"/>
              <a:cs typeface="Calibri" panose="020F0502020204030204" pitchFamily="34" charset="0"/>
            </a:endParaRPr>
          </a:p>
        </p:txBody>
      </p:sp>
      <p:pic>
        <p:nvPicPr>
          <p:cNvPr id="3076" name="Picture 4" descr="خلفيات اعلان">
            <a:extLst>
              <a:ext uri="{FF2B5EF4-FFF2-40B4-BE49-F238E27FC236}">
                <a16:creationId xmlns:a16="http://schemas.microsoft.com/office/drawing/2014/main" id="{9671A8E8-9706-4E07-B840-D975896080B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77147" b="97230" l="57826" r="81957">
                        <a14:foregroundMark x1="58261" y1="85319" x2="60870" y2="87535"/>
                        <a14:foregroundMark x1="57826" y1="85319" x2="60000" y2="85319"/>
                      </a14:backgroundRemoval>
                    </a14:imgEffect>
                  </a14:imgLayer>
                </a14:imgProps>
              </a:ext>
              <a:ext uri="{28A0092B-C50C-407E-A947-70E740481C1C}">
                <a14:useLocalDpi xmlns:a14="http://schemas.microsoft.com/office/drawing/2010/main" val="0"/>
              </a:ext>
            </a:extLst>
          </a:blip>
          <a:srcRect l="55767" t="74667" r="14938"/>
          <a:stretch/>
        </p:blipFill>
        <p:spPr bwMode="auto">
          <a:xfrm>
            <a:off x="5593404" y="3141577"/>
            <a:ext cx="1260088" cy="85506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E9FE4873-F4A9-4C50-8106-2FD7C2B05BDB}"/>
              </a:ext>
            </a:extLst>
          </p:cNvPr>
          <p:cNvSpPr/>
          <p:nvPr/>
        </p:nvSpPr>
        <p:spPr>
          <a:xfrm>
            <a:off x="6175867" y="1840023"/>
            <a:ext cx="2697480" cy="1337060"/>
          </a:xfrm>
          <a:prstGeom prst="roundRect">
            <a:avLst/>
          </a:prstGeom>
          <a:solidFill>
            <a:schemeClr val="tx1">
              <a:lumMod val="20000"/>
              <a:lumOff val="80000"/>
            </a:schemeClr>
          </a:solidFill>
          <a:ln>
            <a:solidFill>
              <a:schemeClr val="bg1">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a:solidFill>
                  <a:srgbClr val="002060"/>
                </a:solidFill>
                <a:latin typeface="Calibri" panose="020F0502020204030204" pitchFamily="34" charset="0"/>
                <a:cs typeface="Calibri" panose="020F0502020204030204" pitchFamily="34" charset="0"/>
              </a:rPr>
              <a:t>Ma-ri-ô là một bạn trai kín đáo, cao thượng đã nhường sự sống của mình cho bạn.</a:t>
            </a: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69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wipe(right)">
                                      <p:cBhvr>
                                        <p:cTn id="26" dur="500"/>
                                        <p:tgtEl>
                                          <p:spTgt spid="307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ipe(left)">
                                      <p:cBhvr>
                                        <p:cTn id="34" dur="500"/>
                                        <p:tgtEl>
                                          <p:spTgt spid="307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1637347" y="1131569"/>
            <a:ext cx="5869305" cy="288036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Google Shape;667;p39">
            <a:extLst>
              <a:ext uri="{FF2B5EF4-FFF2-40B4-BE49-F238E27FC236}">
                <a16:creationId xmlns:a16="http://schemas.microsoft.com/office/drawing/2014/main" id="{7505EA05-CCAE-4D99-BF6E-B35256C0D728}"/>
              </a:ext>
            </a:extLst>
          </p:cNvPr>
          <p:cNvSpPr txBox="1">
            <a:spLocks/>
          </p:cNvSpPr>
          <p:nvPr/>
        </p:nvSpPr>
        <p:spPr>
          <a:xfrm>
            <a:off x="1637347" y="2582595"/>
            <a:ext cx="5869305"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002060"/>
                </a:solidFill>
                <a:latin typeface="Pattaya" panose="00000500000000000000" pitchFamily="2" charset="-34"/>
                <a:ea typeface="Kozuka Mincho Pro H" panose="02020A00000000000000" pitchFamily="18" charset="-128"/>
                <a:cs typeface="Pattaya" panose="00000500000000000000" pitchFamily="2" charset="-34"/>
              </a:rPr>
              <a:t>       Ca ngợi tình bạn giữa Ma-ri-ô và Giu-li-ét-ta; sự ân cần, dịu dàng của Giu-li-ét-ta; đức hi sinh cao thượng của cậu bé Ma-ri-ô.</a:t>
            </a:r>
          </a:p>
        </p:txBody>
      </p:sp>
      <p:pic>
        <p:nvPicPr>
          <p:cNvPr id="4" name="Picture 3">
            <a:extLst>
              <a:ext uri="{FF2B5EF4-FFF2-40B4-BE49-F238E27FC236}">
                <a16:creationId xmlns:a16="http://schemas.microsoft.com/office/drawing/2014/main" id="{20051CD8-2B02-40FC-87DB-9FBBECD8CC58}"/>
              </a:ext>
            </a:extLst>
          </p:cNvPr>
          <p:cNvPicPr>
            <a:picLocks noChangeAspect="1"/>
          </p:cNvPicPr>
          <p:nvPr/>
        </p:nvPicPr>
        <p:blipFill>
          <a:blip r:embed="rId3"/>
          <a:stretch>
            <a:fillRect/>
          </a:stretch>
        </p:blipFill>
        <p:spPr>
          <a:xfrm>
            <a:off x="1371321" y="1189465"/>
            <a:ext cx="6401355" cy="1072989"/>
          </a:xfrm>
          <a:prstGeom prst="rect">
            <a:avLst/>
          </a:prstGeom>
        </p:spPr>
      </p:pic>
    </p:spTree>
    <p:extLst>
      <p:ext uri="{BB962C8B-B14F-4D97-AF65-F5344CB8AC3E}">
        <p14:creationId xmlns:p14="http://schemas.microsoft.com/office/powerpoint/2010/main" val="379694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EAE3F-F2D5-4544-A274-703632CA54A0}"/>
              </a:ext>
            </a:extLst>
          </p:cNvPr>
          <p:cNvPicPr>
            <a:picLocks noChangeAspect="1"/>
          </p:cNvPicPr>
          <p:nvPr/>
        </p:nvPicPr>
        <p:blipFill>
          <a:blip r:embed="rId2"/>
          <a:srcRect/>
          <a:stretch/>
        </p:blipFill>
        <p:spPr>
          <a:xfrm>
            <a:off x="0" y="0"/>
            <a:ext cx="9144000" cy="5143500"/>
          </a:xfrm>
          <a:prstGeom prst="rect">
            <a:avLst/>
          </a:prstGeom>
        </p:spPr>
      </p:pic>
      <p:sp>
        <p:nvSpPr>
          <p:cNvPr id="4" name="Rectangle: Rounded Corners 3">
            <a:extLst>
              <a:ext uri="{FF2B5EF4-FFF2-40B4-BE49-F238E27FC236}">
                <a16:creationId xmlns:a16="http://schemas.microsoft.com/office/drawing/2014/main" id="{3794BA28-8450-4A3B-A2AD-55C7B084E465}"/>
              </a:ext>
            </a:extLst>
          </p:cNvPr>
          <p:cNvSpPr/>
          <p:nvPr/>
        </p:nvSpPr>
        <p:spPr>
          <a:xfrm>
            <a:off x="574158" y="3912781"/>
            <a:ext cx="3277751" cy="850606"/>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Chúng mình thử tìm sự trợ giúp của Vua Kẹo Ngọt nhé!</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 name="Picture 5">
            <a:extLst>
              <a:ext uri="{FF2B5EF4-FFF2-40B4-BE49-F238E27FC236}">
                <a16:creationId xmlns:a16="http://schemas.microsoft.com/office/drawing/2014/main" id="{C4BDB8AB-3E17-40A8-8436-04352DEDD2C2}"/>
              </a:ext>
            </a:extLst>
          </p:cNvPr>
          <p:cNvPicPr>
            <a:picLocks noChangeAspect="1"/>
          </p:cNvPicPr>
          <p:nvPr/>
        </p:nvPicPr>
        <p:blipFill>
          <a:blip r:embed="rId3"/>
          <a:stretch>
            <a:fillRect/>
          </a:stretch>
        </p:blipFill>
        <p:spPr>
          <a:xfrm>
            <a:off x="3517114" y="380113"/>
            <a:ext cx="6407451" cy="1767993"/>
          </a:xfrm>
          <a:prstGeom prst="rect">
            <a:avLst/>
          </a:prstGeom>
        </p:spPr>
      </p:pic>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577410-7E3A-4E10-97B1-F7546E17231D}"/>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D392B354-A356-4CE0-B282-2A2BF54BAED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994410" y="2571750"/>
            <a:ext cx="1291590" cy="1074420"/>
          </a:xfrm>
          <a:prstGeom prst="rect">
            <a:avLst/>
          </a:prstGeom>
        </p:spPr>
      </p:pic>
      <p:pic>
        <p:nvPicPr>
          <p:cNvPr id="5" name="Picture 4">
            <a:extLst>
              <a:ext uri="{FF2B5EF4-FFF2-40B4-BE49-F238E27FC236}">
                <a16:creationId xmlns:a16="http://schemas.microsoft.com/office/drawing/2014/main" id="{9679801A-6F54-46DC-9376-E239543CD4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2175510" y="2571750"/>
            <a:ext cx="1291590" cy="1074420"/>
          </a:xfrm>
          <a:prstGeom prst="rect">
            <a:avLst/>
          </a:prstGeom>
        </p:spPr>
      </p:pic>
      <p:pic>
        <p:nvPicPr>
          <p:cNvPr id="7" name="Picture 6">
            <a:extLst>
              <a:ext uri="{FF2B5EF4-FFF2-40B4-BE49-F238E27FC236}">
                <a16:creationId xmlns:a16="http://schemas.microsoft.com/office/drawing/2014/main" id="{8F3B9C72-20AA-483A-8282-223F2B471A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5145405" y="1554480"/>
            <a:ext cx="1291590" cy="1074420"/>
          </a:xfrm>
          <a:prstGeom prst="rect">
            <a:avLst/>
          </a:prstGeom>
        </p:spPr>
      </p:pic>
      <p:sp>
        <p:nvSpPr>
          <p:cNvPr id="8" name="Flowchart: Terminator 7">
            <a:extLst>
              <a:ext uri="{FF2B5EF4-FFF2-40B4-BE49-F238E27FC236}">
                <a16:creationId xmlns:a16="http://schemas.microsoft.com/office/drawing/2014/main" id="{B05FE5EC-D14E-4A3B-B456-8E415F15EAEF}"/>
              </a:ext>
            </a:extLst>
          </p:cNvPr>
          <p:cNvSpPr/>
          <p:nvPr/>
        </p:nvSpPr>
        <p:spPr>
          <a:xfrm>
            <a:off x="994410" y="3291840"/>
            <a:ext cx="1291590" cy="251460"/>
          </a:xfrm>
          <a:prstGeom prst="flowChartTerminator">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May mắn</a:t>
            </a:r>
            <a:endParaRPr lang="en-US" sz="1600" dirty="0">
              <a:solidFill>
                <a:srgbClr val="002060"/>
              </a:solidFill>
              <a:latin typeface="iCiel Nabila" pitchFamily="2" charset="0"/>
              <a:ea typeface="DFVN Catchland" pitchFamily="50" charset="0"/>
            </a:endParaRPr>
          </a:p>
        </p:txBody>
      </p:sp>
      <p:sp>
        <p:nvSpPr>
          <p:cNvPr id="9" name="Flowchart: Terminator 8">
            <a:extLst>
              <a:ext uri="{FF2B5EF4-FFF2-40B4-BE49-F238E27FC236}">
                <a16:creationId xmlns:a16="http://schemas.microsoft.com/office/drawing/2014/main" id="{B17551D8-4CEB-478E-8D1B-394C89E91DB4}"/>
              </a:ext>
            </a:extLst>
          </p:cNvPr>
          <p:cNvSpPr/>
          <p:nvPr/>
        </p:nvSpPr>
        <p:spPr>
          <a:xfrm>
            <a:off x="2381250" y="3291840"/>
            <a:ext cx="1085850" cy="251460"/>
          </a:xfrm>
          <a:prstGeom prst="flowChartTerminator">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Tình yêu</a:t>
            </a:r>
            <a:endParaRPr lang="en-US" sz="1600" dirty="0">
              <a:solidFill>
                <a:srgbClr val="002060"/>
              </a:solidFill>
              <a:latin typeface="iCiel Nabila" pitchFamily="2" charset="0"/>
              <a:ea typeface="DFVN Catchland" pitchFamily="50" charset="0"/>
            </a:endParaRPr>
          </a:p>
        </p:txBody>
      </p:sp>
      <p:grpSp>
        <p:nvGrpSpPr>
          <p:cNvPr id="2" name="Group 1">
            <a:extLst>
              <a:ext uri="{FF2B5EF4-FFF2-40B4-BE49-F238E27FC236}">
                <a16:creationId xmlns:a16="http://schemas.microsoft.com/office/drawing/2014/main" id="{51D68905-07A9-4787-A95B-2A82D440B45F}"/>
              </a:ext>
            </a:extLst>
          </p:cNvPr>
          <p:cNvGrpSpPr/>
          <p:nvPr/>
        </p:nvGrpSpPr>
        <p:grpSpPr>
          <a:xfrm>
            <a:off x="3983355" y="1554480"/>
            <a:ext cx="1291590" cy="1074420"/>
            <a:chOff x="3983355" y="1554480"/>
            <a:chExt cx="1291590" cy="1074420"/>
          </a:xfrm>
        </p:grpSpPr>
        <p:pic>
          <p:nvPicPr>
            <p:cNvPr id="6" name="Picture 5">
              <a:extLst>
                <a:ext uri="{FF2B5EF4-FFF2-40B4-BE49-F238E27FC236}">
                  <a16:creationId xmlns:a16="http://schemas.microsoft.com/office/drawing/2014/main" id="{C6DF2F0F-18CF-4275-AAE7-11B07DC457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015" b="56726" l="83745" r="95045"/>
                      </a14:imgEffect>
                    </a14:imgLayer>
                  </a14:imgProps>
                </a:ext>
              </a:extLst>
            </a:blip>
            <a:srcRect l="82333" t="37926" r="3542" b="41185"/>
            <a:stretch/>
          </p:blipFill>
          <p:spPr>
            <a:xfrm>
              <a:off x="3983355" y="1554480"/>
              <a:ext cx="1291590" cy="1074420"/>
            </a:xfrm>
            <a:prstGeom prst="rect">
              <a:avLst/>
            </a:prstGeom>
          </p:spPr>
        </p:pic>
        <p:sp>
          <p:nvSpPr>
            <p:cNvPr id="10" name="Flowchart: Terminator 9">
              <a:extLst>
                <a:ext uri="{FF2B5EF4-FFF2-40B4-BE49-F238E27FC236}">
                  <a16:creationId xmlns:a16="http://schemas.microsoft.com/office/drawing/2014/main" id="{987CA95F-CF22-4D2A-B61E-411CF9C20976}"/>
                </a:ext>
              </a:extLst>
            </p:cNvPr>
            <p:cNvSpPr/>
            <p:nvPr/>
          </p:nvSpPr>
          <p:spPr>
            <a:xfrm>
              <a:off x="4164330" y="2306955"/>
              <a:ext cx="1085850" cy="251460"/>
            </a:xfrm>
            <a:prstGeom prst="flowChartTerminator">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Tình bạn</a:t>
              </a:r>
              <a:endParaRPr lang="en-US" sz="1600" dirty="0">
                <a:solidFill>
                  <a:srgbClr val="002060"/>
                </a:solidFill>
                <a:latin typeface="iCiel Nabila" pitchFamily="2" charset="0"/>
                <a:ea typeface="DFVN Catchland" pitchFamily="50" charset="0"/>
              </a:endParaRPr>
            </a:p>
          </p:txBody>
        </p:sp>
      </p:grpSp>
      <p:sp>
        <p:nvSpPr>
          <p:cNvPr id="11" name="Flowchart: Terminator 10">
            <a:extLst>
              <a:ext uri="{FF2B5EF4-FFF2-40B4-BE49-F238E27FC236}">
                <a16:creationId xmlns:a16="http://schemas.microsoft.com/office/drawing/2014/main" id="{FD9A4F5C-429F-4950-B0C4-434B8B50A9F8}"/>
              </a:ext>
            </a:extLst>
          </p:cNvPr>
          <p:cNvSpPr/>
          <p:nvPr/>
        </p:nvSpPr>
        <p:spPr>
          <a:xfrm>
            <a:off x="5326380" y="2306955"/>
            <a:ext cx="1085850" cy="25146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2060"/>
                </a:solidFill>
                <a:latin typeface="iCiel Nabila" pitchFamily="2" charset="0"/>
                <a:ea typeface="DFVN Catchland" pitchFamily="50" charset="0"/>
              </a:rPr>
              <a:t>Gia đình</a:t>
            </a:r>
            <a:endParaRPr lang="en-US" sz="1600" dirty="0">
              <a:solidFill>
                <a:srgbClr val="002060"/>
              </a:solidFill>
              <a:latin typeface="iCiel Nabila" pitchFamily="2" charset="0"/>
              <a:ea typeface="DFVN Catchland" pitchFamily="50" charset="0"/>
            </a:endParaRPr>
          </a:p>
        </p:txBody>
      </p:sp>
      <p:sp>
        <p:nvSpPr>
          <p:cNvPr id="12" name="Flowchart: Terminator 11">
            <a:extLst>
              <a:ext uri="{FF2B5EF4-FFF2-40B4-BE49-F238E27FC236}">
                <a16:creationId xmlns:a16="http://schemas.microsoft.com/office/drawing/2014/main" id="{9AB799D8-FC01-4999-B4C4-E76638DCC372}"/>
              </a:ext>
            </a:extLst>
          </p:cNvPr>
          <p:cNvSpPr/>
          <p:nvPr/>
        </p:nvSpPr>
        <p:spPr>
          <a:xfrm>
            <a:off x="7783830" y="2722244"/>
            <a:ext cx="898208" cy="272415"/>
          </a:xfrm>
          <a:prstGeom prst="flowChartTerminator">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2060"/>
                </a:solidFill>
                <a:latin typeface="iCiel Nabila" pitchFamily="2" charset="0"/>
                <a:ea typeface="DFVN Catchland" pitchFamily="50" charset="0"/>
              </a:rPr>
              <a:t>Tài lộc</a:t>
            </a:r>
            <a:endParaRPr lang="en-US" sz="1600" dirty="0">
              <a:solidFill>
                <a:srgbClr val="002060"/>
              </a:solidFill>
              <a:latin typeface="iCiel Nabila" pitchFamily="2" charset="0"/>
              <a:ea typeface="DFVN Catchland" pitchFamily="50" charset="0"/>
            </a:endParaRPr>
          </a:p>
        </p:txBody>
      </p:sp>
      <p:pic>
        <p:nvPicPr>
          <p:cNvPr id="13" name="Picture 12">
            <a:extLst>
              <a:ext uri="{FF2B5EF4-FFF2-40B4-BE49-F238E27FC236}">
                <a16:creationId xmlns:a16="http://schemas.microsoft.com/office/drawing/2014/main" id="{1EE81FE3-41BA-4B31-A77E-F06F95D91D1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50" b="69922" l="18848" r="63965">
                        <a14:foregroundMark x1="21582" y1="23958" x2="42090" y2="18620"/>
                        <a14:foregroundMark x1="32715" y1="6380" x2="38672" y2="8333"/>
                        <a14:foregroundMark x1="38672" y1="8333" x2="42676" y2="17188"/>
                        <a14:foregroundMark x1="42676" y1="17188" x2="43750" y2="29948"/>
                        <a14:foregroundMark x1="31348" y1="6250" x2="31348" y2="6250"/>
                        <a14:foregroundMark x1="32227" y1="51953" x2="46973" y2="60286"/>
                        <a14:foregroundMark x1="42090" y1="60286" x2="46191" y2="62500"/>
                        <a14:foregroundMark x1="50195" y1="66406" x2="51758" y2="66667"/>
                        <a14:foregroundMark x1="58496" y1="65365" x2="61230" y2="70182"/>
                        <a14:foregroundMark x1="63965" y1="45313" x2="62695" y2="45964"/>
                        <a14:foregroundMark x1="18848" y1="23568" x2="22363" y2="24219"/>
                      </a14:backgroundRemoval>
                    </a14:imgEffect>
                  </a14:imgLayer>
                </a14:imgProps>
              </a:ext>
            </a:extLst>
          </a:blip>
          <a:srcRect l="17739" t="3555" r="31902" b="26667"/>
          <a:stretch/>
        </p:blipFill>
        <p:spPr>
          <a:xfrm>
            <a:off x="3123248" y="3032912"/>
            <a:ext cx="2366010" cy="2110588"/>
          </a:xfrm>
          <a:prstGeom prst="rect">
            <a:avLst/>
          </a:prstGeom>
        </p:spPr>
      </p:pic>
      <p:sp>
        <p:nvSpPr>
          <p:cNvPr id="14" name="Rectangle: Rounded Corners 3">
            <a:extLst>
              <a:ext uri="{FF2B5EF4-FFF2-40B4-BE49-F238E27FC236}">
                <a16:creationId xmlns:a16="http://schemas.microsoft.com/office/drawing/2014/main" id="{1E1CE9A3-D800-4CD8-9864-DF19F6DE19CF}"/>
              </a:ext>
            </a:extLst>
          </p:cNvPr>
          <p:cNvSpPr/>
          <p:nvPr/>
        </p:nvSpPr>
        <p:spPr>
          <a:xfrm>
            <a:off x="5791200" y="3695613"/>
            <a:ext cx="3323646" cy="1169583"/>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Câu chuyện thật cảm động về tình bạn cao đẹp. Mình biết phải chọn hạt giống gì cho xứ sở của mình rồi.</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5" name="Rectangle: Rounded Corners 3">
            <a:extLst>
              <a:ext uri="{FF2B5EF4-FFF2-40B4-BE49-F238E27FC236}">
                <a16:creationId xmlns:a16="http://schemas.microsoft.com/office/drawing/2014/main" id="{4056D52D-5696-4DBD-9214-32C7F975BF45}"/>
              </a:ext>
            </a:extLst>
          </p:cNvPr>
          <p:cNvSpPr/>
          <p:nvPr/>
        </p:nvSpPr>
        <p:spPr>
          <a:xfrm>
            <a:off x="4775172" y="138051"/>
            <a:ext cx="3323646" cy="62947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chemeClr val="accent4">
                <a:lumMod val="75000"/>
              </a:schemeClr>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Hãy giúp chúng mình gieo trồng hạt giống tình bạn nhé!</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679653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path" presetSubtype="0" accel="50000" decel="50000" fill="hold" nodeType="clickEffect">
                                  <p:stCondLst>
                                    <p:cond delay="0"/>
                                  </p:stCondLst>
                                  <p:childTnLst>
                                    <p:animMotion origin="layout" path="M -3.33333E-6 -3.08642E-6 L -0.11718 -0.45031 " pathEditMode="relative" rAng="0" ptsTypes="AA">
                                      <p:cBhvr>
                                        <p:cTn id="13" dur="2000" fill="hold"/>
                                        <p:tgtEl>
                                          <p:spTgt spid="13"/>
                                        </p:tgtEl>
                                        <p:attrNameLst>
                                          <p:attrName>ppt_x</p:attrName>
                                          <p:attrName>ppt_y</p:attrName>
                                        </p:attrNameLst>
                                      </p:cBhvr>
                                      <p:rCtr x="-5868" y="-22531"/>
                                    </p:animMotion>
                                  </p:childTnLst>
                                </p:cTn>
                              </p:par>
                              <p:par>
                                <p:cTn id="14" presetID="42" presetClass="path" presetSubtype="0" accel="50000" decel="50000" fill="hold" nodeType="withEffect">
                                  <p:stCondLst>
                                    <p:cond delay="2000"/>
                                  </p:stCondLst>
                                  <p:childTnLst>
                                    <p:animMotion origin="layout" path="M 0 -1.48148E-6 L -0.06892 -0.20895 " pathEditMode="relative" rAng="0" ptsTypes="AA">
                                      <p:cBhvr>
                                        <p:cTn id="15" dur="2000" fill="hold"/>
                                        <p:tgtEl>
                                          <p:spTgt spid="2"/>
                                        </p:tgtEl>
                                        <p:attrNameLst>
                                          <p:attrName>ppt_x</p:attrName>
                                          <p:attrName>ppt_y</p:attrName>
                                        </p:attrNameLst>
                                      </p:cBhvr>
                                      <p:rCtr x="-3455" y="-10463"/>
                                    </p:animMotion>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0"/>
                            </p:stCondLst>
                            <p:childTnLst>
                              <p:par>
                                <p:cTn id="21" presetID="53" presetClass="entr" presetSubtype="16"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BA194-69DC-4A98-B3A7-4E29BD48A7F4}"/>
              </a:ext>
            </a:extLst>
          </p:cNvPr>
          <p:cNvPicPr>
            <a:picLocks noChangeAspect="1"/>
          </p:cNvPicPr>
          <p:nvPr/>
        </p:nvPicPr>
        <p:blipFill>
          <a:blip r:embed="rId2"/>
          <a:stretch>
            <a:fillRect/>
          </a:stretch>
        </p:blipFill>
        <p:spPr>
          <a:xfrm>
            <a:off x="594360" y="0"/>
            <a:ext cx="7989570" cy="5143500"/>
          </a:xfrm>
          <a:prstGeom prst="rect">
            <a:avLst/>
          </a:prstGeom>
        </p:spPr>
      </p:pic>
      <p:pic>
        <p:nvPicPr>
          <p:cNvPr id="5" name="Picture 4">
            <a:extLst>
              <a:ext uri="{FF2B5EF4-FFF2-40B4-BE49-F238E27FC236}">
                <a16:creationId xmlns:a16="http://schemas.microsoft.com/office/drawing/2014/main" id="{957217D8-67EF-4AFD-A647-707913502F1F}"/>
              </a:ext>
            </a:extLst>
          </p:cNvPr>
          <p:cNvPicPr>
            <a:picLocks noChangeAspect="1"/>
          </p:cNvPicPr>
          <p:nvPr/>
        </p:nvPicPr>
        <p:blipFill rotWithShape="1">
          <a:blip r:embed="rId2"/>
          <a:srcRect l="93514"/>
          <a:stretch/>
        </p:blipFill>
        <p:spPr>
          <a:xfrm>
            <a:off x="8031480" y="0"/>
            <a:ext cx="1112520" cy="5143500"/>
          </a:xfrm>
          <a:prstGeom prst="rect">
            <a:avLst/>
          </a:prstGeom>
        </p:spPr>
      </p:pic>
      <p:pic>
        <p:nvPicPr>
          <p:cNvPr id="6" name="Picture 5">
            <a:extLst>
              <a:ext uri="{FF2B5EF4-FFF2-40B4-BE49-F238E27FC236}">
                <a16:creationId xmlns:a16="http://schemas.microsoft.com/office/drawing/2014/main" id="{440C9A72-794A-4745-9AE5-EF42FBF288CF}"/>
              </a:ext>
            </a:extLst>
          </p:cNvPr>
          <p:cNvPicPr>
            <a:picLocks noChangeAspect="1"/>
          </p:cNvPicPr>
          <p:nvPr/>
        </p:nvPicPr>
        <p:blipFill rotWithShape="1">
          <a:blip r:embed="rId2"/>
          <a:srcRect r="95422"/>
          <a:stretch/>
        </p:blipFill>
        <p:spPr>
          <a:xfrm>
            <a:off x="0" y="0"/>
            <a:ext cx="960120" cy="5143500"/>
          </a:xfrm>
          <a:prstGeom prst="rect">
            <a:avLst/>
          </a:prstGeom>
        </p:spPr>
      </p:pic>
      <p:pic>
        <p:nvPicPr>
          <p:cNvPr id="3" name="Picture 2">
            <a:extLst>
              <a:ext uri="{FF2B5EF4-FFF2-40B4-BE49-F238E27FC236}">
                <a16:creationId xmlns:a16="http://schemas.microsoft.com/office/drawing/2014/main" id="{AFD7586C-BC1A-4AF7-B501-B42EB68221F8}"/>
              </a:ext>
            </a:extLst>
          </p:cNvPr>
          <p:cNvPicPr>
            <a:picLocks noChangeAspect="1"/>
          </p:cNvPicPr>
          <p:nvPr/>
        </p:nvPicPr>
        <p:blipFill>
          <a:blip r:embed="rId3"/>
          <a:stretch>
            <a:fillRect/>
          </a:stretch>
        </p:blipFill>
        <p:spPr>
          <a:xfrm>
            <a:off x="1295122" y="3764234"/>
            <a:ext cx="6401355" cy="1066892"/>
          </a:xfrm>
          <a:prstGeom prst="rect">
            <a:avLst/>
          </a:prstGeom>
        </p:spPr>
      </p:pic>
    </p:spTree>
    <p:extLst>
      <p:ext uri="{BB962C8B-B14F-4D97-AF65-F5344CB8AC3E}">
        <p14:creationId xmlns:p14="http://schemas.microsoft.com/office/powerpoint/2010/main" val="15967646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FB32A607-9E45-4E7D-B7BD-E51084F6873A}"/>
              </a:ext>
            </a:extLst>
          </p:cNvPr>
          <p:cNvPicPr>
            <a:picLocks noChangeAspect="1"/>
          </p:cNvPicPr>
          <p:nvPr/>
        </p:nvPicPr>
        <p:blipFill>
          <a:blip r:embed="rId2"/>
          <a:stretch>
            <a:fillRect/>
          </a:stretch>
        </p:blipFill>
        <p:spPr>
          <a:xfrm>
            <a:off x="0" y="0"/>
            <a:ext cx="9144000" cy="5143500"/>
          </a:xfrm>
          <a:prstGeom prst="rect">
            <a:avLst/>
          </a:prstGeom>
        </p:spPr>
      </p:pic>
      <p:sp>
        <p:nvSpPr>
          <p:cNvPr id="20" name="Rectangle: Rounded Corners 3">
            <a:extLst>
              <a:ext uri="{FF2B5EF4-FFF2-40B4-BE49-F238E27FC236}">
                <a16:creationId xmlns:a16="http://schemas.microsoft.com/office/drawing/2014/main" id="{83E39700-51CC-4460-A626-33C31FADDCC3}"/>
              </a:ext>
            </a:extLst>
          </p:cNvPr>
          <p:cNvSpPr/>
          <p:nvPr/>
        </p:nvSpPr>
        <p:spPr>
          <a:xfrm>
            <a:off x="891541" y="605790"/>
            <a:ext cx="7486649" cy="395478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FFC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4" name="Google Shape;667;p39">
            <a:extLst>
              <a:ext uri="{FF2B5EF4-FFF2-40B4-BE49-F238E27FC236}">
                <a16:creationId xmlns:a16="http://schemas.microsoft.com/office/drawing/2014/main" id="{7B2E9FBF-8BA1-429D-AC7F-DE4D7B79F8D0}"/>
              </a:ext>
            </a:extLst>
          </p:cNvPr>
          <p:cNvSpPr txBox="1">
            <a:spLocks/>
          </p:cNvSpPr>
          <p:nvPr/>
        </p:nvSpPr>
        <p:spPr>
          <a:xfrm>
            <a:off x="1432085" y="749276"/>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dirty="0">
                <a:solidFill>
                  <a:srgbClr val="C00000"/>
                </a:solidFill>
                <a:latin typeface="iCiel Nabila" pitchFamily="2" charset="0"/>
                <a:ea typeface="Kozuka Mincho Pro H" panose="02020A00000000000000" pitchFamily="18" charset="-128"/>
                <a:cs typeface="Browallia New" panose="020B0604020202020204" pitchFamily="34" charset="-34"/>
              </a:rPr>
              <a:t>Giọng đọc</a:t>
            </a:r>
          </a:p>
        </p:txBody>
      </p:sp>
      <p:sp>
        <p:nvSpPr>
          <p:cNvPr id="15" name="Google Shape;667;p39">
            <a:extLst>
              <a:ext uri="{FF2B5EF4-FFF2-40B4-BE49-F238E27FC236}">
                <a16:creationId xmlns:a16="http://schemas.microsoft.com/office/drawing/2014/main" id="{7505EA05-CCAE-4D99-BF6E-B35256C0D728}"/>
              </a:ext>
            </a:extLst>
          </p:cNvPr>
          <p:cNvSpPr txBox="1">
            <a:spLocks/>
          </p:cNvSpPr>
          <p:nvPr/>
        </p:nvSpPr>
        <p:spPr>
          <a:xfrm>
            <a:off x="1085850" y="2606039"/>
            <a:ext cx="7166609"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dirty="0">
                <a:solidFill>
                  <a:srgbClr val="00B050"/>
                </a:solidFill>
                <a:latin typeface="Calibri" panose="020F0502020204030204" pitchFamily="34" charset="0"/>
                <a:ea typeface="Kozuka Mincho Pro H" panose="02020A00000000000000" pitchFamily="18" charset="-128"/>
                <a:cs typeface="Calibri" panose="020F0502020204030204" pitchFamily="34" charset="0"/>
              </a:rPr>
              <a:t>- </a:t>
            </a:r>
            <a:r>
              <a:rPr lang="vi-VN" sz="2400" b="1" dirty="0" err="1">
                <a:solidFill>
                  <a:srgbClr val="00B050"/>
                </a:solidFill>
                <a:latin typeface="Calibri" panose="020F0502020204030204" pitchFamily="34" charset="0"/>
                <a:ea typeface="Kozuka Mincho Pro H" panose="02020A00000000000000" pitchFamily="18" charset="-128"/>
                <a:cs typeface="Calibri" panose="020F0502020204030204" pitchFamily="34" charset="0"/>
              </a:rPr>
              <a:t>Đọc</a:t>
            </a:r>
            <a:r>
              <a:rPr lang="vi-VN" sz="2400" b="1" dirty="0">
                <a:solidFill>
                  <a:srgbClr val="00B050"/>
                </a:solidFill>
                <a:latin typeface="Calibri" panose="020F0502020204030204" pitchFamily="34" charset="0"/>
                <a:ea typeface="Kozuka Mincho Pro H" panose="02020A00000000000000" pitchFamily="18" charset="-128"/>
                <a:cs typeface="Calibri" panose="020F0502020204030204" pitchFamily="34" charset="0"/>
              </a:rPr>
              <a:t> toàn bài với giọng kể chuyện.</a:t>
            </a:r>
          </a:p>
          <a:p>
            <a:pPr algn="just"/>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Đoạn 1: giọng đọc thong thả tâm tình.</a:t>
            </a:r>
          </a:p>
          <a:p>
            <a:pPr algn="just"/>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Đoạn 2: nhanh hơn, căng thẳng ở những câu tả, kể.</a:t>
            </a:r>
          </a:p>
          <a:p>
            <a:pPr algn="just"/>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Đoạn 3: gấp gáp, căng thẳng.</a:t>
            </a:r>
          </a:p>
          <a:p>
            <a:pPr algn="just"/>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Đoạn 4: giọng hồi hộp, nhấn giọng những từ ngữ miêu tả.</a:t>
            </a:r>
          </a:p>
          <a:p>
            <a:pPr algn="just"/>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Đoạn 5: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đọc</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l</a:t>
            </a:r>
            <a:r>
              <a:rPr lang="vi-VN"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ời</a:t>
            </a:r>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Ma-ri-ô giục giã, thốt lên từ </a:t>
            </a:r>
            <a:r>
              <a:rPr lang="vi-VN"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đáy</a:t>
            </a:r>
            <a:r>
              <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vi-VN"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lòng</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lời</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Giu</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-li-</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ét</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-ta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nức</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nở</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nghẹn</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 </a:t>
            </a:r>
            <a:r>
              <a:rPr lang="en-US" sz="2400" b="1" dirty="0" err="1">
                <a:solidFill>
                  <a:srgbClr val="002060"/>
                </a:solidFill>
                <a:latin typeface="Calibri" panose="020F0502020204030204" pitchFamily="34" charset="0"/>
                <a:ea typeface="Kozuka Mincho Pro H" panose="02020A00000000000000" pitchFamily="18" charset="-128"/>
                <a:cs typeface="Calibri" panose="020F0502020204030204" pitchFamily="34" charset="0"/>
              </a:rPr>
              <a:t>ngào</a:t>
            </a:r>
            <a:r>
              <a:rPr lang="en-US"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rPr>
              <a:t>.</a:t>
            </a:r>
            <a:endParaRPr lang="vi-VN" sz="2400" b="1" dirty="0">
              <a:solidFill>
                <a:srgbClr val="002060"/>
              </a:solidFill>
              <a:latin typeface="Calibri" panose="020F0502020204030204" pitchFamily="34" charset="0"/>
              <a:ea typeface="Kozuka Mincho Pro H" panose="02020A00000000000000" pitchFamily="18" charset="-128"/>
              <a:cs typeface="Calibri" panose="020F0502020204030204" pitchFamily="34" charset="0"/>
            </a:endParaRPr>
          </a:p>
        </p:txBody>
      </p:sp>
    </p:spTree>
    <p:extLst>
      <p:ext uri="{BB962C8B-B14F-4D97-AF65-F5344CB8AC3E}">
        <p14:creationId xmlns:p14="http://schemas.microsoft.com/office/powerpoint/2010/main" val="27725596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55DAE5A8-3F32-455A-8A8C-90563BFAC915}"/>
              </a:ext>
            </a:extLst>
          </p:cNvPr>
          <p:cNvPicPr>
            <a:picLocks noChangeAspect="1"/>
          </p:cNvPicPr>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407504" y="137381"/>
            <a:ext cx="8388626" cy="49811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5237C01F-F020-41B4-97C3-39D85144F0FA}"/>
              </a:ext>
            </a:extLst>
          </p:cNvPr>
          <p:cNvSpPr/>
          <p:nvPr/>
        </p:nvSpPr>
        <p:spPr>
          <a:xfrm>
            <a:off x="1555089" y="229354"/>
            <a:ext cx="6255560" cy="692497"/>
          </a:xfrm>
          <a:prstGeom prst="rect">
            <a:avLst/>
          </a:prstGeom>
          <a:noFill/>
        </p:spPr>
        <p:txBody>
          <a:bodyPr wrap="none" lIns="68580" tIns="34290" rIns="68580" bIns="34290">
            <a:spAutoFit/>
          </a:bodyPr>
          <a:lstStyle/>
          <a:p>
            <a:pPr algn="ctr"/>
            <a:r>
              <a:rPr lang="vi-VN" sz="4000" b="1" dirty="0">
                <a:ln w="13462">
                  <a:solidFill>
                    <a:schemeClr val="bg1"/>
                  </a:solidFill>
                  <a:prstDash val="solid"/>
                </a:ln>
                <a:solidFill>
                  <a:schemeClr val="accent1">
                    <a:lumMod val="25000"/>
                  </a:schemeClr>
                </a:solidFill>
                <a:latin typeface="iCiel Pony" panose="02000000000000000000" pitchFamily="2" charset="0"/>
              </a:rPr>
              <a:t>Tiêu chí đọc</a:t>
            </a:r>
            <a:r>
              <a:rPr lang="en-SG" sz="4000" b="1" dirty="0">
                <a:ln w="13462">
                  <a:solidFill>
                    <a:schemeClr val="bg1"/>
                  </a:solidFill>
                  <a:prstDash val="solid"/>
                </a:ln>
                <a:solidFill>
                  <a:schemeClr val="accent1">
                    <a:lumMod val="25000"/>
                  </a:schemeClr>
                </a:solidFill>
                <a:latin typeface="iCiel Pony" panose="02000000000000000000" pitchFamily="2" charset="0"/>
              </a:rPr>
              <a:t> </a:t>
            </a:r>
            <a:r>
              <a:rPr lang="en-SG" sz="4000" b="1" dirty="0" err="1">
                <a:ln w="13462">
                  <a:solidFill>
                    <a:schemeClr val="bg1"/>
                  </a:solidFill>
                  <a:prstDash val="solid"/>
                </a:ln>
                <a:solidFill>
                  <a:schemeClr val="accent1">
                    <a:lumMod val="25000"/>
                  </a:schemeClr>
                </a:solidFill>
                <a:latin typeface="iCiel Pony" panose="02000000000000000000" pitchFamily="2" charset="0"/>
              </a:rPr>
              <a:t>và</a:t>
            </a:r>
            <a:r>
              <a:rPr lang="en-SG" sz="4000" b="1" dirty="0">
                <a:ln w="13462">
                  <a:solidFill>
                    <a:schemeClr val="bg1"/>
                  </a:solidFill>
                  <a:prstDash val="solid"/>
                </a:ln>
                <a:solidFill>
                  <a:schemeClr val="accent1">
                    <a:lumMod val="25000"/>
                  </a:schemeClr>
                </a:solidFill>
                <a:latin typeface="iCiel Pony" panose="02000000000000000000" pitchFamily="2" charset="0"/>
              </a:rPr>
              <a:t> </a:t>
            </a:r>
            <a:r>
              <a:rPr lang="en-SG" sz="4000" b="1" dirty="0" err="1">
                <a:ln w="13462">
                  <a:solidFill>
                    <a:schemeClr val="bg1"/>
                  </a:solidFill>
                  <a:prstDash val="solid"/>
                </a:ln>
                <a:solidFill>
                  <a:schemeClr val="accent1">
                    <a:lumMod val="25000"/>
                  </a:schemeClr>
                </a:solidFill>
                <a:latin typeface="iCiel Pony" panose="02000000000000000000" pitchFamily="2" charset="0"/>
              </a:rPr>
              <a:t>nhận</a:t>
            </a:r>
            <a:r>
              <a:rPr lang="en-SG" sz="4000" b="1" dirty="0">
                <a:ln w="13462">
                  <a:solidFill>
                    <a:schemeClr val="bg1"/>
                  </a:solidFill>
                  <a:prstDash val="solid"/>
                </a:ln>
                <a:solidFill>
                  <a:schemeClr val="accent1">
                    <a:lumMod val="25000"/>
                  </a:schemeClr>
                </a:solidFill>
                <a:latin typeface="iCiel Pony" panose="02000000000000000000" pitchFamily="2" charset="0"/>
              </a:rPr>
              <a:t> </a:t>
            </a:r>
            <a:r>
              <a:rPr lang="en-SG" sz="4000" b="1" dirty="0" err="1">
                <a:ln w="13462">
                  <a:solidFill>
                    <a:schemeClr val="bg1"/>
                  </a:solidFill>
                  <a:prstDash val="solid"/>
                </a:ln>
                <a:solidFill>
                  <a:schemeClr val="accent1">
                    <a:lumMod val="25000"/>
                  </a:schemeClr>
                </a:solidFill>
                <a:latin typeface="iCiel Pony" panose="02000000000000000000" pitchFamily="2" charset="0"/>
              </a:rPr>
              <a:t>xét</a:t>
            </a:r>
            <a:endParaRPr lang="en-US" sz="4000" b="1" dirty="0">
              <a:ln w="13462">
                <a:solidFill>
                  <a:schemeClr val="bg1"/>
                </a:solidFill>
                <a:prstDash val="solid"/>
              </a:ln>
              <a:solidFill>
                <a:schemeClr val="accent1">
                  <a:lumMod val="25000"/>
                </a:schemeClr>
              </a:solidFill>
              <a:latin typeface="iCiel Pony" panose="02000000000000000000" pitchFamily="2"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426295" y="1442135"/>
            <a:ext cx="3974255" cy="81707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Đọc</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tiếng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đúng</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l</a:t>
            </a:r>
            <a:r>
              <a:rPr lang="vi-VN"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ưu</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loát</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mạch</a:t>
            </a:r>
            <a:r>
              <a:rPr lang="en-SG" sz="21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B050"/>
                </a:solidFill>
                <a:latin typeface="AvantGarde" panose="00000400000000000000" pitchFamily="2" charset="0"/>
                <a:ea typeface="AvantGarde" panose="00000400000000000000" pitchFamily="2" charset="0"/>
                <a:cs typeface="AvantGarde" panose="00000400000000000000" pitchFamily="2" charset="0"/>
              </a:rPr>
              <a:t>lạc</a:t>
            </a:r>
            <a:endParaRPr lang="en-US" sz="21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507214" y="248475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cụm</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từ</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rõ</a:t>
            </a:r>
            <a:r>
              <a:rPr lang="en-SG" sz="21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 </a:t>
            </a:r>
            <a:r>
              <a:rPr lang="en-SG" sz="2100" b="1" dirty="0" err="1">
                <a:solidFill>
                  <a:srgbClr val="0070C0"/>
                </a:solidFill>
                <a:latin typeface="AvantGarde" panose="00000400000000000000" pitchFamily="2" charset="0"/>
                <a:ea typeface="AvantGarde" panose="00000400000000000000" pitchFamily="2" charset="0"/>
                <a:cs typeface="AvantGarde" panose="00000400000000000000" pitchFamily="2" charset="0"/>
              </a:rPr>
              <a:t>nghĩa</a:t>
            </a:r>
            <a:endParaRPr lang="vi-VN" sz="2100" b="1" dirty="0">
              <a:solidFill>
                <a:srgbClr val="0070C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426295" y="3523209"/>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tx2">
                    <a:lumMod val="75000"/>
                  </a:schemeClr>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256269" y="956674"/>
            <a:ext cx="2114549" cy="415498"/>
          </a:xfrm>
          <a:prstGeom prst="rect">
            <a:avLst/>
          </a:prstGeom>
          <a:noFill/>
        </p:spPr>
        <p:txBody>
          <a:bodyPr wrap="square" lIns="0" tIns="0" rIns="0" bIns="0" rtlCol="0">
            <a:spAutoFit/>
          </a:bodyPr>
          <a:lstStyle/>
          <a:p>
            <a:pPr algn="ctr"/>
            <a:r>
              <a:rPr lang="en-SG" sz="2700" b="1" dirty="0">
                <a:solidFill>
                  <a:srgbClr val="002060"/>
                </a:solidFill>
                <a:latin typeface="Quicksand" panose="00000500000000000000" pitchFamily="2" charset="0"/>
                <a:cs typeface="Calibri" panose="020F0502020204030204" pitchFamily="34" charset="0"/>
              </a:rPr>
              <a:t>TIÊU CHÍ</a:t>
            </a:r>
            <a:endParaRPr lang="en-US" sz="2700" b="1" dirty="0">
              <a:solidFill>
                <a:srgbClr val="002060"/>
              </a:solidFill>
              <a:latin typeface="Quicksand" panose="00000500000000000000" pitchFamily="2"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4148184" y="1009106"/>
            <a:ext cx="2114549"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Bình</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th</a:t>
            </a:r>
            <a:r>
              <a:rPr lang="vi-VN" sz="2100" b="1" dirty="0">
                <a:solidFill>
                  <a:srgbClr val="002060"/>
                </a:solidFill>
                <a:latin typeface="Quicksand" panose="00000500000000000000" pitchFamily="2" charset="0"/>
                <a:cs typeface="Calibri" panose="020F0502020204030204" pitchFamily="34" charset="0"/>
              </a:rPr>
              <a:t>ường</a:t>
            </a:r>
            <a:endParaRPr lang="en-US" sz="2100" b="1" dirty="0">
              <a:solidFill>
                <a:srgbClr val="002060"/>
              </a:solidFill>
              <a:latin typeface="Quicksand" panose="00000500000000000000" pitchFamily="2"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6148433" y="1033657"/>
            <a:ext cx="937259" cy="323165"/>
          </a:xfrm>
          <a:prstGeom prst="rect">
            <a:avLst/>
          </a:prstGeom>
          <a:noFill/>
        </p:spPr>
        <p:txBody>
          <a:bodyPr wrap="square" lIns="0" tIns="0" rIns="0" bIns="0" rtlCol="0">
            <a:spAutoFit/>
          </a:bodyPr>
          <a:lstStyle/>
          <a:p>
            <a:pPr algn="ctr"/>
            <a:r>
              <a:rPr lang="en-SG" sz="2100" b="1">
                <a:solidFill>
                  <a:srgbClr val="002060"/>
                </a:solidFill>
                <a:latin typeface="Quicksand" panose="00000500000000000000" pitchFamily="2" charset="0"/>
                <a:cs typeface="Calibri" panose="020F0502020204030204" pitchFamily="34" charset="0"/>
              </a:rPr>
              <a:t>Tốt</a:t>
            </a:r>
            <a:endParaRPr lang="en-US" sz="2100" b="1">
              <a:solidFill>
                <a:srgbClr val="002060"/>
              </a:solidFill>
              <a:latin typeface="Quicksand" panose="00000500000000000000" pitchFamily="2"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7296507" y="1009106"/>
            <a:ext cx="1459653" cy="323165"/>
          </a:xfrm>
          <a:prstGeom prst="rect">
            <a:avLst/>
          </a:prstGeom>
          <a:noFill/>
        </p:spPr>
        <p:txBody>
          <a:bodyPr wrap="square" lIns="0" tIns="0" rIns="0" bIns="0" rtlCol="0">
            <a:spAutoFit/>
          </a:bodyPr>
          <a:lstStyle/>
          <a:p>
            <a:pPr algn="ctr"/>
            <a:r>
              <a:rPr lang="en-SG" sz="2100" b="1" dirty="0" err="1">
                <a:solidFill>
                  <a:srgbClr val="002060"/>
                </a:solidFill>
                <a:latin typeface="Quicksand" panose="00000500000000000000" pitchFamily="2" charset="0"/>
                <a:cs typeface="Calibri" panose="020F0502020204030204" pitchFamily="34" charset="0"/>
              </a:rPr>
              <a:t>Rất</a:t>
            </a:r>
            <a:r>
              <a:rPr lang="en-SG" sz="2100" b="1" dirty="0">
                <a:solidFill>
                  <a:srgbClr val="002060"/>
                </a:solidFill>
                <a:latin typeface="Quicksand" panose="00000500000000000000" pitchFamily="2" charset="0"/>
                <a:cs typeface="Calibri" panose="020F0502020204030204" pitchFamily="34" charset="0"/>
              </a:rPr>
              <a:t> </a:t>
            </a:r>
            <a:r>
              <a:rPr lang="en-SG" sz="2100" b="1" dirty="0" err="1">
                <a:solidFill>
                  <a:srgbClr val="002060"/>
                </a:solidFill>
                <a:latin typeface="Quicksand" panose="00000500000000000000" pitchFamily="2" charset="0"/>
                <a:cs typeface="Calibri" panose="020F0502020204030204" pitchFamily="34" charset="0"/>
              </a:rPr>
              <a:t>tốt</a:t>
            </a:r>
            <a:endParaRPr lang="en-US" sz="2100" b="1" dirty="0">
              <a:solidFill>
                <a:srgbClr val="002060"/>
              </a:solidFill>
              <a:latin typeface="Quicksand" panose="00000500000000000000" pitchFamily="2"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2E5B478E-1D3D-46E0-A21E-C46829141BE0}"/>
              </a:ext>
            </a:extLst>
          </p:cNvPr>
          <p:cNvSpPr/>
          <p:nvPr/>
        </p:nvSpPr>
        <p:spPr>
          <a:xfrm>
            <a:off x="347870" y="4326421"/>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4" name="Group 3">
            <a:extLst>
              <a:ext uri="{FF2B5EF4-FFF2-40B4-BE49-F238E27FC236}">
                <a16:creationId xmlns:a16="http://schemas.microsoft.com/office/drawing/2014/main" id="{670EFE36-35EE-4115-AF84-8BF629767F7A}"/>
              </a:ext>
            </a:extLst>
          </p:cNvPr>
          <p:cNvGrpSpPr/>
          <p:nvPr/>
        </p:nvGrpSpPr>
        <p:grpSpPr>
          <a:xfrm>
            <a:off x="5046801" y="1259883"/>
            <a:ext cx="3220740" cy="966973"/>
            <a:chOff x="5046801" y="1259883"/>
            <a:chExt cx="3220740" cy="966973"/>
          </a:xfrm>
        </p:grpSpPr>
        <p:pic>
          <p:nvPicPr>
            <p:cNvPr id="9218" name="Picture 2" descr="Hoa Hướng Dương">
              <a:extLst>
                <a:ext uri="{FF2B5EF4-FFF2-40B4-BE49-F238E27FC236}">
                  <a16:creationId xmlns:a16="http://schemas.microsoft.com/office/drawing/2014/main" id="{7EBFAF5A-3422-494C-BD94-393A7DA467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oa Hướng Dương">
              <a:extLst>
                <a:ext uri="{FF2B5EF4-FFF2-40B4-BE49-F238E27FC236}">
                  <a16:creationId xmlns:a16="http://schemas.microsoft.com/office/drawing/2014/main" id="{1FFFB04C-C8F9-4CCF-BE47-BD389FD95DEE}"/>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oa Hướng Dương">
              <a:extLst>
                <a:ext uri="{FF2B5EF4-FFF2-40B4-BE49-F238E27FC236}">
                  <a16:creationId xmlns:a16="http://schemas.microsoft.com/office/drawing/2014/main" id="{1501CFF2-AB02-41DD-B09F-967CDD63A059}"/>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6D8B9996-409D-4C0D-9665-2418D6E6595C}"/>
              </a:ext>
            </a:extLst>
          </p:cNvPr>
          <p:cNvGrpSpPr/>
          <p:nvPr/>
        </p:nvGrpSpPr>
        <p:grpSpPr>
          <a:xfrm>
            <a:off x="5046801" y="2203996"/>
            <a:ext cx="3220740" cy="966973"/>
            <a:chOff x="5046801" y="1259883"/>
            <a:chExt cx="3220740" cy="966973"/>
          </a:xfrm>
        </p:grpSpPr>
        <p:pic>
          <p:nvPicPr>
            <p:cNvPr id="47" name="Picture 2" descr="Hoa Hướng Dương">
              <a:extLst>
                <a:ext uri="{FF2B5EF4-FFF2-40B4-BE49-F238E27FC236}">
                  <a16:creationId xmlns:a16="http://schemas.microsoft.com/office/drawing/2014/main" id="{CDCA2686-ECB2-40C1-9232-D30CAF0AB7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Hoa Hướng Dương">
              <a:extLst>
                <a:ext uri="{FF2B5EF4-FFF2-40B4-BE49-F238E27FC236}">
                  <a16:creationId xmlns:a16="http://schemas.microsoft.com/office/drawing/2014/main" id="{832E1949-8E84-4CD5-B5D5-3BFA4488701E}"/>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Hoa Hướng Dương">
              <a:extLst>
                <a:ext uri="{FF2B5EF4-FFF2-40B4-BE49-F238E27FC236}">
                  <a16:creationId xmlns:a16="http://schemas.microsoft.com/office/drawing/2014/main" id="{06CE0372-DEAE-4D78-BD4D-2181A17F930A}"/>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C315AA3B-24DE-415A-80CD-54C31698BEEF}"/>
              </a:ext>
            </a:extLst>
          </p:cNvPr>
          <p:cNvGrpSpPr/>
          <p:nvPr/>
        </p:nvGrpSpPr>
        <p:grpSpPr>
          <a:xfrm>
            <a:off x="5046801" y="3188482"/>
            <a:ext cx="3220740" cy="966973"/>
            <a:chOff x="5046801" y="1259883"/>
            <a:chExt cx="3220740" cy="966973"/>
          </a:xfrm>
        </p:grpSpPr>
        <p:pic>
          <p:nvPicPr>
            <p:cNvPr id="68" name="Picture 2" descr="Hoa Hướng Dương">
              <a:extLst>
                <a:ext uri="{FF2B5EF4-FFF2-40B4-BE49-F238E27FC236}">
                  <a16:creationId xmlns:a16="http://schemas.microsoft.com/office/drawing/2014/main" id="{606AE7AF-0849-4DC5-B34F-9354F2367F5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oa Hướng Dương">
              <a:extLst>
                <a:ext uri="{FF2B5EF4-FFF2-40B4-BE49-F238E27FC236}">
                  <a16:creationId xmlns:a16="http://schemas.microsoft.com/office/drawing/2014/main" id="{D6EBA74B-3CDB-497E-AA90-F823DAF661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Hoa Hướng Dương">
              <a:extLst>
                <a:ext uri="{FF2B5EF4-FFF2-40B4-BE49-F238E27FC236}">
                  <a16:creationId xmlns:a16="http://schemas.microsoft.com/office/drawing/2014/main" id="{87B908A0-D2C9-4EAA-8B68-94C1F8F06B01}"/>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1" name="Group 70">
            <a:extLst>
              <a:ext uri="{FF2B5EF4-FFF2-40B4-BE49-F238E27FC236}">
                <a16:creationId xmlns:a16="http://schemas.microsoft.com/office/drawing/2014/main" id="{0729B68F-BF2C-436A-8602-59798B661347}"/>
              </a:ext>
            </a:extLst>
          </p:cNvPr>
          <p:cNvGrpSpPr/>
          <p:nvPr/>
        </p:nvGrpSpPr>
        <p:grpSpPr>
          <a:xfrm>
            <a:off x="5059867" y="4153523"/>
            <a:ext cx="3220740" cy="966973"/>
            <a:chOff x="5046801" y="1259883"/>
            <a:chExt cx="3220740" cy="966973"/>
          </a:xfrm>
        </p:grpSpPr>
        <p:pic>
          <p:nvPicPr>
            <p:cNvPr id="72" name="Picture 2" descr="Hoa Hướng Dương">
              <a:extLst>
                <a:ext uri="{FF2B5EF4-FFF2-40B4-BE49-F238E27FC236}">
                  <a16:creationId xmlns:a16="http://schemas.microsoft.com/office/drawing/2014/main" id="{A21F0F26-DAD6-4C38-8337-EC54BA4960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6000" b="87200" l="17067" r="29867">
                          <a14:foregroundMark x1="24533" y1="56000" x2="24533" y2="58200"/>
                          <a14:foregroundMark x1="29867" y1="63400" x2="29867" y2="63400"/>
                          <a14:foregroundMark x1="21067" y1="87200" x2="26000" y2="87000"/>
                        </a14:backgroundRemoval>
                      </a14:imgEffect>
                    </a14:imgLayer>
                  </a14:imgProps>
                </a:ext>
                <a:ext uri="{28A0092B-C50C-407E-A947-70E740481C1C}">
                  <a14:useLocalDpi xmlns:a14="http://schemas.microsoft.com/office/drawing/2010/main" val="0"/>
                </a:ext>
              </a:extLst>
            </a:blip>
            <a:srcRect l="15600" t="53409" r="68560" b="9680"/>
            <a:stretch/>
          </p:blipFill>
          <p:spPr bwMode="auto">
            <a:xfrm>
              <a:off x="5046801" y="1655022"/>
              <a:ext cx="354328" cy="55045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oa Hướng Dương">
              <a:extLst>
                <a:ext uri="{FF2B5EF4-FFF2-40B4-BE49-F238E27FC236}">
                  <a16:creationId xmlns:a16="http://schemas.microsoft.com/office/drawing/2014/main" id="{E3C19778-3F14-4115-B579-2207913004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6400" b="87400" l="50000" r="71200">
                          <a14:foregroundMark x1="57467" y1="26400" x2="59867" y2="27400"/>
                          <a14:foregroundMark x1="50133" y1="40800" x2="52400" y2="43000"/>
                          <a14:foregroundMark x1="69867" y1="48400" x2="71333" y2="48600"/>
                          <a14:foregroundMark x1="55867" y1="87400" x2="60133" y2="87000"/>
                        </a14:backgroundRemoval>
                      </a14:imgEffect>
                    </a14:imgLayer>
                  </a14:imgProps>
                </a:ext>
                <a:ext uri="{28A0092B-C50C-407E-A947-70E740481C1C}">
                  <a14:useLocalDpi xmlns:a14="http://schemas.microsoft.com/office/drawing/2010/main" val="0"/>
                </a:ext>
              </a:extLst>
            </a:blip>
            <a:srcRect l="49681" t="22640" r="27933" b="8960"/>
            <a:stretch/>
          </p:blipFill>
          <p:spPr bwMode="auto">
            <a:xfrm>
              <a:off x="6442380" y="1298574"/>
              <a:ext cx="455714" cy="9282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Hoa Hướng Dương">
              <a:extLst>
                <a:ext uri="{FF2B5EF4-FFF2-40B4-BE49-F238E27FC236}">
                  <a16:creationId xmlns:a16="http://schemas.microsoft.com/office/drawing/2014/main" id="{0A024918-B7E0-40F3-BC6E-95EC602FCB1C}"/>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3200" b="87200" l="68267" r="95467">
                          <a14:foregroundMark x1="79733" y1="17400" x2="84400" y2="17200"/>
                          <a14:foregroundMark x1="81867" y1="13200" x2="81867" y2="13200"/>
                          <a14:foregroundMark x1="94000" y1="47400" x2="94000" y2="47400"/>
                          <a14:foregroundMark x1="94800" y1="53600" x2="94800" y2="53600"/>
                          <a14:foregroundMark x1="95467" y1="51400" x2="95467" y2="51400"/>
                          <a14:foregroundMark x1="68267" y1="61800" x2="68267" y2="61800"/>
                          <a14:foregroundMark x1="78800" y1="87200" x2="83733" y2="86400"/>
                        </a14:backgroundRemoval>
                      </a14:imgEffect>
                    </a14:imgLayer>
                  </a14:imgProps>
                </a:ext>
                <a:ext uri="{28A0092B-C50C-407E-A947-70E740481C1C}">
                  <a14:useLocalDpi xmlns:a14="http://schemas.microsoft.com/office/drawing/2010/main" val="0"/>
                </a:ext>
              </a:extLst>
            </a:blip>
            <a:srcRect l="66814" t="11360" r="3585" b="8481"/>
            <a:stretch/>
          </p:blipFill>
          <p:spPr bwMode="auto">
            <a:xfrm>
              <a:off x="7731943" y="1259883"/>
              <a:ext cx="535598" cy="96697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62853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fade">
                                      <p:cBhvr>
                                        <p:cTn id="95" dur="500"/>
                                        <p:tgtEl>
                                          <p:spTgt spid="4"/>
                                        </p:tgtEl>
                                      </p:cBhvr>
                                    </p:animEffect>
                                  </p:childTnLst>
                                </p:cTn>
                              </p:par>
                              <p:par>
                                <p:cTn id="96" presetID="10" presetClass="entr" presetSubtype="0" fill="hold"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500"/>
                                        <p:tgtEl>
                                          <p:spTgt spid="46"/>
                                        </p:tgtEl>
                                      </p:cBhvr>
                                    </p:animEffect>
                                  </p:childTnLst>
                                </p:cTn>
                              </p:par>
                              <p:par>
                                <p:cTn id="99" presetID="10" presetClass="entr" presetSubtype="0" fill="hold" nodeType="with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500"/>
                                        <p:tgtEl>
                                          <p:spTgt spid="50"/>
                                        </p:tgtEl>
                                      </p:cBhvr>
                                    </p:animEffect>
                                  </p:childTnLst>
                                </p:cTn>
                              </p:par>
                              <p:par>
                                <p:cTn id="102" presetID="10" presetClass="entr" presetSubtype="0" fill="hold" nodeType="withEffect">
                                  <p:stCondLst>
                                    <p:cond delay="0"/>
                                  </p:stCondLst>
                                  <p:childTnLst>
                                    <p:set>
                                      <p:cBhvr>
                                        <p:cTn id="103" dur="1" fill="hold">
                                          <p:stCondLst>
                                            <p:cond delay="0"/>
                                          </p:stCondLst>
                                        </p:cTn>
                                        <p:tgtEl>
                                          <p:spTgt spid="71"/>
                                        </p:tgtEl>
                                        <p:attrNameLst>
                                          <p:attrName>style.visibility</p:attrName>
                                        </p:attrNameLst>
                                      </p:cBhvr>
                                      <p:to>
                                        <p:strVal val="visible"/>
                                      </p:to>
                                    </p:set>
                                    <p:animEffect transition="in" filter="fade">
                                      <p:cBhvr>
                                        <p:cTn id="10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A3842-667C-49B5-87CE-2D7F8DD9F605}"/>
              </a:ext>
            </a:extLst>
          </p:cNvPr>
          <p:cNvPicPr>
            <a:picLocks noChangeAspect="1"/>
          </p:cNvPicPr>
          <p:nvPr/>
        </p:nvPicPr>
        <p:blipFill>
          <a:blip r:embed="rId2"/>
          <a:stretch>
            <a:fillRect/>
          </a:stretch>
        </p:blipFill>
        <p:spPr>
          <a:xfrm>
            <a:off x="0" y="0"/>
            <a:ext cx="9144000" cy="5143500"/>
          </a:xfrm>
          <a:prstGeom prst="rect">
            <a:avLst/>
          </a:prstGeom>
        </p:spPr>
      </p:pic>
      <p:sp>
        <p:nvSpPr>
          <p:cNvPr id="7" name="Rectangle: Rounded Corners 3">
            <a:extLst>
              <a:ext uri="{FF2B5EF4-FFF2-40B4-BE49-F238E27FC236}">
                <a16:creationId xmlns:a16="http://schemas.microsoft.com/office/drawing/2014/main" id="{1EE8BB0B-DD44-4206-A7DC-C9A4AA57A80E}"/>
              </a:ext>
            </a:extLst>
          </p:cNvPr>
          <p:cNvSpPr/>
          <p:nvPr/>
        </p:nvSpPr>
        <p:spPr>
          <a:xfrm>
            <a:off x="240030" y="114300"/>
            <a:ext cx="8709660" cy="4949190"/>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C0000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
            <a:extLst>
              <a:ext uri="{FF2B5EF4-FFF2-40B4-BE49-F238E27FC236}">
                <a16:creationId xmlns:a16="http://schemas.microsoft.com/office/drawing/2014/main" id="{A056939A-A94F-4F14-B2DD-3674FA2FD4A9}"/>
              </a:ext>
            </a:extLst>
          </p:cNvPr>
          <p:cNvSpPr/>
          <p:nvPr/>
        </p:nvSpPr>
        <p:spPr>
          <a:xfrm>
            <a:off x="338852" y="907614"/>
            <a:ext cx="8512015" cy="3785652"/>
          </a:xfrm>
          <a:prstGeom prst="rect">
            <a:avLst/>
          </a:prstGeom>
        </p:spPr>
        <p:txBody>
          <a:bodyPr wrap="square">
            <a:spAutoFit/>
          </a:bodyPr>
          <a:lstStyle/>
          <a:p>
            <a:pPr algn="just"/>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vi-VN" sz="2000" dirty="0" err="1">
                <a:latin typeface="Calibri" panose="020F0502020204030204" pitchFamily="34" charset="0"/>
                <a:cs typeface="Calibri" panose="020F0502020204030204" pitchFamily="34" charset="0"/>
              </a:rPr>
              <a:t>Chiếc</a:t>
            </a:r>
            <a:r>
              <a:rPr lang="vi-VN" sz="2000" dirty="0">
                <a:latin typeface="Calibri" panose="020F0502020204030204" pitchFamily="34" charset="0"/>
                <a:cs typeface="Calibri" panose="020F0502020204030204" pitchFamily="34" charset="0"/>
              </a:rPr>
              <a:t> xuồng cuối cùng được thả xuống. Ai đó kêu lên: "Còn chỗ cho một đứa bé." Hai đứa trẻ sực tỉnh, lao ra.</a:t>
            </a:r>
          </a:p>
          <a:p>
            <a:pPr algn="just"/>
            <a:r>
              <a:rPr lang="vi-VN" sz="2000" dirty="0">
                <a:latin typeface="Calibri" panose="020F0502020204030204" pitchFamily="34" charset="0"/>
                <a:cs typeface="Calibri" panose="020F0502020204030204" pitchFamily="34" charset="0"/>
              </a:rPr>
              <a:t>      - Đứa nhỏ thôi! Nặng lắm rồi. - Một người nói.</a:t>
            </a:r>
          </a:p>
          <a:p>
            <a:pPr algn="just"/>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Nghe thế, Giu-li-ét-ta sững sờ, buông thõng hai tay, đôi mắt thẫn thờ tuyệt vọng.</a:t>
            </a:r>
          </a:p>
          <a:p>
            <a:pPr algn="just"/>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vi-VN" sz="2000" dirty="0" err="1">
                <a:latin typeface="Calibri" panose="020F0502020204030204" pitchFamily="34" charset="0"/>
                <a:cs typeface="Calibri" panose="020F0502020204030204" pitchFamily="34" charset="0"/>
              </a:rPr>
              <a:t>Một</a:t>
            </a:r>
            <a:r>
              <a:rPr lang="vi-VN" sz="2000" dirty="0">
                <a:latin typeface="Calibri" panose="020F0502020204030204" pitchFamily="34" charset="0"/>
                <a:cs typeface="Calibri" panose="020F0502020204030204" pitchFamily="34" charset="0"/>
              </a:rPr>
              <a:t> ý nghĩ vụt đến, Ma-ri-ô hét to: "Giu-li-ét-ta, xuống đi! Bạn còn bố mẹ..."</a:t>
            </a:r>
          </a:p>
          <a:p>
            <a:pPr algn="just"/>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vi-VN" sz="2000" dirty="0" err="1">
                <a:latin typeface="Calibri" panose="020F0502020204030204" pitchFamily="34" charset="0"/>
                <a:cs typeface="Calibri" panose="020F0502020204030204" pitchFamily="34" charset="0"/>
              </a:rPr>
              <a:t>Nói</a:t>
            </a:r>
            <a:r>
              <a:rPr lang="vi-VN" sz="2000" dirty="0">
                <a:latin typeface="Calibri" panose="020F0502020204030204" pitchFamily="34" charset="0"/>
                <a:cs typeface="Calibri" panose="020F0502020204030204" pitchFamily="34" charset="0"/>
              </a:rPr>
              <a:t> rồi, cậu ôm ngang lưng Giu-li-ét-ta thả xuống nước. Người ta nắm tay cô lôi lên xuồng.</a:t>
            </a:r>
          </a:p>
          <a:p>
            <a:pPr algn="just"/>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C</a:t>
            </a:r>
            <a:r>
              <a:rPr lang="vi-VN" sz="2000" dirty="0" err="1">
                <a:latin typeface="Calibri" panose="020F0502020204030204" pitchFamily="34" charset="0"/>
                <a:cs typeface="Calibri" panose="020F0502020204030204" pitchFamily="34" charset="0"/>
              </a:rPr>
              <a:t>hiếc</a:t>
            </a:r>
            <a:r>
              <a:rPr lang="vi-VN" sz="2000" dirty="0">
                <a:latin typeface="Calibri" panose="020F0502020204030204" pitchFamily="34" charset="0"/>
                <a:cs typeface="Calibri" panose="020F0502020204030204" pitchFamily="34" charset="0"/>
              </a:rPr>
              <a:t> xuồng bơi ra xa. Giu-li-ét-ta bàng hoàng nhìn Ma-ri-ô đang đứng bên mạn tàu, đầu ngửng cao, tóc bay trước gió. Cô bật khóc nức nở, giơ tay về phía cậu: "Vĩnh biệt Ma-ri-ô!"</a:t>
            </a:r>
          </a:p>
          <a:p>
            <a:pPr algn="r"/>
            <a:r>
              <a:rPr lang="vi-VN" sz="2000" i="1" dirty="0">
                <a:latin typeface="Calibri" panose="020F0502020204030204" pitchFamily="34" charset="0"/>
                <a:cs typeface="Calibri" panose="020F0502020204030204" pitchFamily="34" charset="0"/>
              </a:rPr>
              <a:t>Theo</a:t>
            </a:r>
            <a:r>
              <a:rPr lang="vi-VN" sz="2000" dirty="0">
                <a:latin typeface="Calibri" panose="020F0502020204030204" pitchFamily="34" charset="0"/>
                <a:cs typeface="Calibri" panose="020F0502020204030204" pitchFamily="34" charset="0"/>
              </a:rPr>
              <a:t> </a:t>
            </a:r>
            <a:r>
              <a:rPr lang="vi-VN" sz="2000" b="1" dirty="0">
                <a:latin typeface="Calibri" panose="020F0502020204030204" pitchFamily="34" charset="0"/>
                <a:cs typeface="Calibri" panose="020F0502020204030204" pitchFamily="34" charset="0"/>
              </a:rPr>
              <a:t>A-MI-XI</a:t>
            </a:r>
            <a:endParaRPr lang="vi-VN" sz="20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AF0E3101-E1C6-4426-83EA-38E5C36D483D}"/>
              </a:ext>
            </a:extLst>
          </p:cNvPr>
          <p:cNvCxnSpPr/>
          <p:nvPr/>
        </p:nvCxnSpPr>
        <p:spPr>
          <a:xfrm>
            <a:off x="6537960" y="1234440"/>
            <a:ext cx="811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9C6829-D6A3-49ED-8D18-B56DE40EBBD7}"/>
              </a:ext>
            </a:extLst>
          </p:cNvPr>
          <p:cNvCxnSpPr/>
          <p:nvPr/>
        </p:nvCxnSpPr>
        <p:spPr>
          <a:xfrm>
            <a:off x="2141220" y="1546860"/>
            <a:ext cx="811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2B5CC8A-8171-4D1F-8CC4-57E47CE6C65C}"/>
              </a:ext>
            </a:extLst>
          </p:cNvPr>
          <p:cNvCxnSpPr>
            <a:cxnSpLocks/>
          </p:cNvCxnSpPr>
          <p:nvPr/>
        </p:nvCxnSpPr>
        <p:spPr>
          <a:xfrm>
            <a:off x="3082290" y="1531620"/>
            <a:ext cx="58674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1A0BC8-6755-4B0A-84AC-7C82492D84E5}"/>
              </a:ext>
            </a:extLst>
          </p:cNvPr>
          <p:cNvCxnSpPr>
            <a:cxnSpLocks/>
          </p:cNvCxnSpPr>
          <p:nvPr/>
        </p:nvCxnSpPr>
        <p:spPr>
          <a:xfrm>
            <a:off x="895743" y="1844040"/>
            <a:ext cx="8759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F456043-BCCC-4F2D-8FEF-3BA340FCE24A}"/>
              </a:ext>
            </a:extLst>
          </p:cNvPr>
          <p:cNvCxnSpPr>
            <a:cxnSpLocks/>
          </p:cNvCxnSpPr>
          <p:nvPr/>
        </p:nvCxnSpPr>
        <p:spPr>
          <a:xfrm>
            <a:off x="2354973" y="1844040"/>
            <a:ext cx="10206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53F294-3611-419B-BA2D-EA76610D2280}"/>
              </a:ext>
            </a:extLst>
          </p:cNvPr>
          <p:cNvCxnSpPr>
            <a:cxnSpLocks/>
          </p:cNvCxnSpPr>
          <p:nvPr/>
        </p:nvCxnSpPr>
        <p:spPr>
          <a:xfrm>
            <a:off x="3082290" y="217932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51AE3B-DF63-4018-86C7-AC6E90826D32}"/>
              </a:ext>
            </a:extLst>
          </p:cNvPr>
          <p:cNvCxnSpPr>
            <a:cxnSpLocks/>
          </p:cNvCxnSpPr>
          <p:nvPr/>
        </p:nvCxnSpPr>
        <p:spPr>
          <a:xfrm>
            <a:off x="7235190" y="2133600"/>
            <a:ext cx="91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C8A10B-60CF-4288-AB9D-8FEC10D050FC}"/>
              </a:ext>
            </a:extLst>
          </p:cNvPr>
          <p:cNvCxnSpPr>
            <a:cxnSpLocks/>
          </p:cNvCxnSpPr>
          <p:nvPr/>
        </p:nvCxnSpPr>
        <p:spPr>
          <a:xfrm>
            <a:off x="3669030" y="2754720"/>
            <a:ext cx="651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3027031-3D6A-414E-9555-A2B21B338F32}"/>
              </a:ext>
            </a:extLst>
          </p:cNvPr>
          <p:cNvCxnSpPr>
            <a:cxnSpLocks/>
          </p:cNvCxnSpPr>
          <p:nvPr/>
        </p:nvCxnSpPr>
        <p:spPr>
          <a:xfrm flipV="1">
            <a:off x="4572000" y="2754720"/>
            <a:ext cx="3783330" cy="15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48AB12-3A3E-4174-B339-207BC430A5E5}"/>
              </a:ext>
            </a:extLst>
          </p:cNvPr>
          <p:cNvCxnSpPr>
            <a:cxnSpLocks/>
          </p:cNvCxnSpPr>
          <p:nvPr/>
        </p:nvCxnSpPr>
        <p:spPr>
          <a:xfrm>
            <a:off x="4884420" y="3090000"/>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AB8947D-3F6D-42A5-B007-C735E72DCE39}"/>
              </a:ext>
            </a:extLst>
          </p:cNvPr>
          <p:cNvCxnSpPr>
            <a:cxnSpLocks/>
          </p:cNvCxnSpPr>
          <p:nvPr/>
        </p:nvCxnSpPr>
        <p:spPr>
          <a:xfrm>
            <a:off x="438150" y="3352890"/>
            <a:ext cx="651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9AD336-9106-47EE-8820-E3BF89C52295}"/>
              </a:ext>
            </a:extLst>
          </p:cNvPr>
          <p:cNvCxnSpPr>
            <a:cxnSpLocks/>
          </p:cNvCxnSpPr>
          <p:nvPr/>
        </p:nvCxnSpPr>
        <p:spPr>
          <a:xfrm>
            <a:off x="4447138" y="3695790"/>
            <a:ext cx="12678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232029-CAF7-48E4-9B2C-B4135CC0B45B}"/>
              </a:ext>
            </a:extLst>
          </p:cNvPr>
          <p:cNvCxnSpPr>
            <a:cxnSpLocks/>
          </p:cNvCxnSpPr>
          <p:nvPr/>
        </p:nvCxnSpPr>
        <p:spPr>
          <a:xfrm>
            <a:off x="1895475" y="4004400"/>
            <a:ext cx="10572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B5C02BB-212B-47D5-A239-3612172956F6}"/>
              </a:ext>
            </a:extLst>
          </p:cNvPr>
          <p:cNvCxnSpPr>
            <a:cxnSpLocks/>
          </p:cNvCxnSpPr>
          <p:nvPr/>
        </p:nvCxnSpPr>
        <p:spPr>
          <a:xfrm>
            <a:off x="5389245" y="4004400"/>
            <a:ext cx="16402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59324D2-44A6-4C27-ACFB-2198D9229945}"/>
              </a:ext>
            </a:extLst>
          </p:cNvPr>
          <p:cNvCxnSpPr>
            <a:cxnSpLocks/>
          </p:cNvCxnSpPr>
          <p:nvPr/>
        </p:nvCxnSpPr>
        <p:spPr>
          <a:xfrm>
            <a:off x="1007941" y="4290150"/>
            <a:ext cx="887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Google Shape;667;p39">
            <a:extLst>
              <a:ext uri="{FF2B5EF4-FFF2-40B4-BE49-F238E27FC236}">
                <a16:creationId xmlns:a16="http://schemas.microsoft.com/office/drawing/2014/main" id="{7E831A3F-B500-403B-837F-E8B01E6013B0}"/>
              </a:ext>
            </a:extLst>
          </p:cNvPr>
          <p:cNvSpPr txBox="1">
            <a:spLocks/>
          </p:cNvSpPr>
          <p:nvPr/>
        </p:nvSpPr>
        <p:spPr>
          <a:xfrm>
            <a:off x="1244358" y="224607"/>
            <a:ext cx="6405560" cy="572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b="1" dirty="0">
                <a:solidFill>
                  <a:srgbClr val="C00000"/>
                </a:solidFill>
                <a:latin typeface="iCiel Nabila" pitchFamily="2" charset="0"/>
                <a:ea typeface="Kozuka Mincho Pro H" panose="02020A00000000000000" pitchFamily="18" charset="-128"/>
                <a:cs typeface="Browallia New" panose="020B0604020202020204" pitchFamily="34" charset="-34"/>
              </a:rPr>
              <a:t>Một vụ đắm tàu</a:t>
            </a:r>
          </a:p>
        </p:txBody>
      </p:sp>
    </p:spTree>
    <p:extLst>
      <p:ext uri="{BB962C8B-B14F-4D97-AF65-F5344CB8AC3E}">
        <p14:creationId xmlns:p14="http://schemas.microsoft.com/office/powerpoint/2010/main" val="4153343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left)">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left)">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1C228-B527-45D9-A988-601CC1442193}"/>
              </a:ext>
            </a:extLst>
          </p:cNvPr>
          <p:cNvPicPr>
            <a:picLocks noChangeAspect="1"/>
          </p:cNvPicPr>
          <p:nvPr/>
        </p:nvPicPr>
        <p:blipFill>
          <a:blip r:embed="rId2"/>
          <a:stretch>
            <a:fillRect/>
          </a:stretch>
        </p:blipFill>
        <p:spPr>
          <a:xfrm>
            <a:off x="457200" y="0"/>
            <a:ext cx="8229600" cy="5143500"/>
          </a:xfrm>
          <a:prstGeom prst="rect">
            <a:avLst/>
          </a:prstGeom>
        </p:spPr>
      </p:pic>
      <p:pic>
        <p:nvPicPr>
          <p:cNvPr id="4" name="Picture 3">
            <a:extLst>
              <a:ext uri="{FF2B5EF4-FFF2-40B4-BE49-F238E27FC236}">
                <a16:creationId xmlns:a16="http://schemas.microsoft.com/office/drawing/2014/main" id="{0338ED45-8FFF-44A0-A24B-A703E42D5543}"/>
              </a:ext>
            </a:extLst>
          </p:cNvPr>
          <p:cNvPicPr>
            <a:picLocks noChangeAspect="1"/>
          </p:cNvPicPr>
          <p:nvPr/>
        </p:nvPicPr>
        <p:blipFill rotWithShape="1">
          <a:blip r:embed="rId2"/>
          <a:srcRect r="94352"/>
          <a:stretch/>
        </p:blipFill>
        <p:spPr>
          <a:xfrm>
            <a:off x="0" y="0"/>
            <a:ext cx="922020" cy="5143500"/>
          </a:xfrm>
          <a:prstGeom prst="rect">
            <a:avLst/>
          </a:prstGeom>
        </p:spPr>
      </p:pic>
      <p:pic>
        <p:nvPicPr>
          <p:cNvPr id="5" name="Picture 4">
            <a:extLst>
              <a:ext uri="{FF2B5EF4-FFF2-40B4-BE49-F238E27FC236}">
                <a16:creationId xmlns:a16="http://schemas.microsoft.com/office/drawing/2014/main" id="{5FBE4846-4B1C-45B5-9B4B-4D3EF08323BA}"/>
              </a:ext>
            </a:extLst>
          </p:cNvPr>
          <p:cNvPicPr>
            <a:picLocks noChangeAspect="1"/>
          </p:cNvPicPr>
          <p:nvPr/>
        </p:nvPicPr>
        <p:blipFill rotWithShape="1">
          <a:blip r:embed="rId2"/>
          <a:srcRect l="95926"/>
          <a:stretch/>
        </p:blipFill>
        <p:spPr>
          <a:xfrm>
            <a:off x="8351520" y="0"/>
            <a:ext cx="792480" cy="5143500"/>
          </a:xfrm>
          <a:prstGeom prst="rect">
            <a:avLst/>
          </a:prstGeom>
        </p:spPr>
      </p:pic>
      <p:pic>
        <p:nvPicPr>
          <p:cNvPr id="15364" name="Picture 4" descr="Sunflower/Gallery | Plants vs. Zombies Wiki | Fandom">
            <a:extLst>
              <a:ext uri="{FF2B5EF4-FFF2-40B4-BE49-F238E27FC236}">
                <a16:creationId xmlns:a16="http://schemas.microsoft.com/office/drawing/2014/main" id="{81C83DDC-A3B3-471D-AEAA-6587AAD0D98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3620452"/>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unflower/Gallery | Plants vs. Zombies Wiki | Fandom">
            <a:extLst>
              <a:ext uri="{FF2B5EF4-FFF2-40B4-BE49-F238E27FC236}">
                <a16:creationId xmlns:a16="http://schemas.microsoft.com/office/drawing/2014/main" id="{1743EB26-E948-47C8-B628-AD9A7D1281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51028" y="3620452"/>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unflower/Gallery | Plants vs. Zombies Wiki | Fandom">
            <a:extLst>
              <a:ext uri="{FF2B5EF4-FFF2-40B4-BE49-F238E27FC236}">
                <a16:creationId xmlns:a16="http://schemas.microsoft.com/office/drawing/2014/main" id="{D192FE40-CBE2-4C69-8BFD-919AD33801B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65062" y="3629024"/>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unflower/Gallery | Plants vs. Zombies Wiki | Fandom">
            <a:extLst>
              <a:ext uri="{FF2B5EF4-FFF2-40B4-BE49-F238E27FC236}">
                <a16:creationId xmlns:a16="http://schemas.microsoft.com/office/drawing/2014/main" id="{81CE637F-A77B-4463-AC43-9A1F471470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69424" y="3629024"/>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unflower/Gallery | Plants vs. Zombies Wiki | Fandom">
            <a:extLst>
              <a:ext uri="{FF2B5EF4-FFF2-40B4-BE49-F238E27FC236}">
                <a16:creationId xmlns:a16="http://schemas.microsoft.com/office/drawing/2014/main" id="{0DBA4424-5DA7-4CFE-966F-0091F2721F1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98293" y="3624738"/>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unflower/Gallery | Plants vs. Zombies Wiki | Fandom">
            <a:extLst>
              <a:ext uri="{FF2B5EF4-FFF2-40B4-BE49-F238E27FC236}">
                <a16:creationId xmlns:a16="http://schemas.microsoft.com/office/drawing/2014/main" id="{A8825CD5-917E-48A1-A6C9-38D84CCA2DA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94604" y="3629024"/>
            <a:ext cx="1411775" cy="15230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unflower/Gallery | Plants vs. Zombies Wiki | Fandom">
            <a:extLst>
              <a:ext uri="{FF2B5EF4-FFF2-40B4-BE49-F238E27FC236}">
                <a16:creationId xmlns:a16="http://schemas.microsoft.com/office/drawing/2014/main" id="{915F209F-9CDE-4DB1-93A3-C03D5D66E8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82695" y="3620452"/>
            <a:ext cx="1411775" cy="15230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3">
            <a:extLst>
              <a:ext uri="{FF2B5EF4-FFF2-40B4-BE49-F238E27FC236}">
                <a16:creationId xmlns:a16="http://schemas.microsoft.com/office/drawing/2014/main" id="{6DBBD43A-53F6-4E76-AE9B-2D0C1C0E325E}"/>
              </a:ext>
            </a:extLst>
          </p:cNvPr>
          <p:cNvSpPr/>
          <p:nvPr/>
        </p:nvSpPr>
        <p:spPr>
          <a:xfrm>
            <a:off x="5069424" y="410615"/>
            <a:ext cx="3749040" cy="139532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92D05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Cảm ơn các bạn thật nhiều! Mình đã gieo trồng cánh đồng hoa hướng dương – hoa tượng trưng cho tình bạn vĩnh cửu ở xứ sở xinh đẹp của gia đình mình.</a:t>
            </a:r>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863673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Fruit Kingdom on Behance">
            <a:extLst>
              <a:ext uri="{FF2B5EF4-FFF2-40B4-BE49-F238E27FC236}">
                <a16:creationId xmlns:a16="http://schemas.microsoft.com/office/drawing/2014/main" id="{65CF4650-F27E-4A4B-9B27-C0940C7CB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B8D99CB-3C18-4A77-B42F-052B30592E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481" b="25995" l="27930" r="39551">
                        <a14:foregroundMark x1="32031" y1="25792" x2="32031" y2="25792"/>
                        <a14:foregroundMark x1="33887" y1="25995" x2="33887" y2="25995"/>
                      </a14:backgroundRemoval>
                    </a14:imgEffect>
                  </a14:imgLayer>
                </a14:imgProps>
              </a:ext>
            </a:extLst>
          </a:blip>
          <a:srcRect l="26549" t="17584" r="58997" b="73330"/>
          <a:stretch/>
        </p:blipFill>
        <p:spPr>
          <a:xfrm flipH="1">
            <a:off x="489969" y="1502663"/>
            <a:ext cx="1965961" cy="2971307"/>
          </a:xfrm>
          <a:prstGeom prst="rect">
            <a:avLst/>
          </a:prstGeom>
        </p:spPr>
      </p:pic>
      <p:pic>
        <p:nvPicPr>
          <p:cNvPr id="13" name="Picture 12">
            <a:extLst>
              <a:ext uri="{FF2B5EF4-FFF2-40B4-BE49-F238E27FC236}">
                <a16:creationId xmlns:a16="http://schemas.microsoft.com/office/drawing/2014/main" id="{F78C75D7-E9F5-4B27-8DE5-0385EBC4A4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271" b="15313" l="73047" r="87891">
                        <a14:foregroundMark x1="76758" y1="9586" x2="82227" y2="9708"/>
                        <a14:foregroundMark x1="76953" y1="9545" x2="82129" y2="9301"/>
                        <a14:foregroundMark x1="76465" y1="9058" x2="77246" y2="10764"/>
                        <a14:foregroundMark x1="76758" y1="14988" x2="78223" y2="14947"/>
                        <a14:backgroundMark x1="87305" y1="12551" x2="88867" y2="13769"/>
                        <a14:backgroundMark x1="85352" y1="15597" x2="88867" y2="15597"/>
                        <a14:backgroundMark x1="79883" y1="15475" x2="82813" y2="15475"/>
                      </a14:backgroundRemoval>
                    </a14:imgEffect>
                  </a14:imgLayer>
                </a14:imgProps>
              </a:ext>
            </a:extLst>
          </a:blip>
          <a:srcRect l="71337" t="6344" r="11259" b="84209"/>
          <a:stretch/>
        </p:blipFill>
        <p:spPr>
          <a:xfrm>
            <a:off x="7373873" y="2270989"/>
            <a:ext cx="1513714" cy="1975528"/>
          </a:xfrm>
          <a:prstGeom prst="rect">
            <a:avLst/>
          </a:prstGeom>
        </p:spPr>
      </p:pic>
      <p:sp>
        <p:nvSpPr>
          <p:cNvPr id="8" name="TextBox 7">
            <a:extLst>
              <a:ext uri="{FF2B5EF4-FFF2-40B4-BE49-F238E27FC236}">
                <a16:creationId xmlns:a16="http://schemas.microsoft.com/office/drawing/2014/main" id="{598FDBE6-9C23-47D6-8C10-29A4ABF12C35}"/>
              </a:ext>
            </a:extLst>
          </p:cNvPr>
          <p:cNvSpPr txBox="1"/>
          <p:nvPr/>
        </p:nvSpPr>
        <p:spPr>
          <a:xfrm>
            <a:off x="171450" y="3958207"/>
            <a:ext cx="4251960" cy="817245"/>
          </a:xfrm>
          <a:prstGeom prst="roundRect">
            <a:avLst/>
          </a:prstGeom>
          <a:solidFill>
            <a:srgbClr val="FFFFFF"/>
          </a:solidFill>
        </p:spPr>
        <p:txBody>
          <a:bodyPr wrap="square" lIns="0" tIns="0" rIns="0" bIns="0" rtlCol="0">
            <a:spAutoFit/>
          </a:bodyPr>
          <a:lstStyle/>
          <a:p>
            <a:pPr marL="514350" indent="-514350" algn="just">
              <a:buAutoNum type="arabicParenR"/>
            </a:pP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Đọc</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vi-VN"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2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TextBox 8">
            <a:extLst>
              <a:ext uri="{FF2B5EF4-FFF2-40B4-BE49-F238E27FC236}">
                <a16:creationId xmlns:a16="http://schemas.microsoft.com/office/drawing/2014/main" id="{681D1218-E88D-4CB4-B35A-73DED5F252BB}"/>
              </a:ext>
            </a:extLst>
          </p:cNvPr>
          <p:cNvSpPr txBox="1"/>
          <p:nvPr/>
        </p:nvSpPr>
        <p:spPr>
          <a:xfrm>
            <a:off x="4804795" y="3958207"/>
            <a:ext cx="4167755" cy="817245"/>
          </a:xfrm>
          <a:prstGeom prst="roundRect">
            <a:avLst/>
          </a:prstGeom>
          <a:solidFill>
            <a:srgbClr val="FFFFFF"/>
          </a:solidFill>
        </p:spPr>
        <p:txBody>
          <a:bodyPr wrap="square" lIns="0" tIns="0" rIns="0" bIns="0" rtlCol="0">
            <a:spAutoFit/>
          </a:bodyPr>
          <a:lstStyle/>
          <a:p>
            <a:pPr algn="just"/>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2)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Trình</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bày</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a:t>
            </a:r>
            <a:r>
              <a:rPr lang="vi-VN"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ược</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nội</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dung, ý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nghĩa</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của</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câu</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chuyện</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endParaRPr lang="en-US" sz="2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id="{9A6D1BA8-80C2-4E17-8534-CAA299DD3D92}"/>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3363" b="77742" l="5273" r="49512">
                        <a14:foregroundMark x1="49512" y1="75792" x2="49512" y2="75792"/>
                        <a14:foregroundMark x1="38281" y1="77539" x2="38281" y2="77539"/>
                      </a14:backgroundRemoval>
                    </a14:imgEffect>
                  </a14:imgLayer>
                </a14:imgProps>
              </a:ext>
            </a:extLst>
          </a:blip>
          <a:srcRect t="61592" r="47132" b="20444"/>
          <a:stretch/>
        </p:blipFill>
        <p:spPr>
          <a:xfrm>
            <a:off x="-75528" y="3108960"/>
            <a:ext cx="1255230" cy="1025464"/>
          </a:xfrm>
          <a:prstGeom prst="rect">
            <a:avLst/>
          </a:prstGeom>
        </p:spPr>
      </p:pic>
      <p:pic>
        <p:nvPicPr>
          <p:cNvPr id="14" name="Picture 13">
            <a:extLst>
              <a:ext uri="{FF2B5EF4-FFF2-40B4-BE49-F238E27FC236}">
                <a16:creationId xmlns:a16="http://schemas.microsoft.com/office/drawing/2014/main" id="{77A34156-E439-43FF-97CD-0EE5489AE913}"/>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63363" b="77742" l="5273" r="49512">
                        <a14:foregroundMark x1="49512" y1="75792" x2="49512" y2="75792"/>
                        <a14:foregroundMark x1="38281" y1="77539" x2="38281" y2="77539"/>
                      </a14:backgroundRemoval>
                    </a14:imgEffect>
                  </a14:imgLayer>
                </a14:imgProps>
              </a:ext>
            </a:extLst>
          </a:blip>
          <a:srcRect t="61592" r="47132" b="20444"/>
          <a:stretch/>
        </p:blipFill>
        <p:spPr>
          <a:xfrm>
            <a:off x="4423410" y="3108960"/>
            <a:ext cx="1255230" cy="1025464"/>
          </a:xfrm>
          <a:prstGeom prst="rect">
            <a:avLst/>
          </a:prstGeom>
        </p:spPr>
      </p:pic>
      <p:pic>
        <p:nvPicPr>
          <p:cNvPr id="5" name="Picture 4">
            <a:extLst>
              <a:ext uri="{FF2B5EF4-FFF2-40B4-BE49-F238E27FC236}">
                <a16:creationId xmlns:a16="http://schemas.microsoft.com/office/drawing/2014/main" id="{2FDDBCD0-D2DF-457B-B366-DD362CEBEB56}"/>
              </a:ext>
            </a:extLst>
          </p:cNvPr>
          <p:cNvPicPr>
            <a:picLocks noChangeAspect="1"/>
          </p:cNvPicPr>
          <p:nvPr/>
        </p:nvPicPr>
        <p:blipFill>
          <a:blip r:embed="rId7"/>
          <a:stretch>
            <a:fillRect/>
          </a:stretch>
        </p:blipFill>
        <p:spPr>
          <a:xfrm>
            <a:off x="2136437" y="748145"/>
            <a:ext cx="4871126" cy="1072989"/>
          </a:xfrm>
          <a:prstGeom prst="rect">
            <a:avLst/>
          </a:prstGeom>
        </p:spPr>
      </p:pic>
    </p:spTree>
    <p:extLst>
      <p:ext uri="{BB962C8B-B14F-4D97-AF65-F5344CB8AC3E}">
        <p14:creationId xmlns:p14="http://schemas.microsoft.com/office/powerpoint/2010/main" val="2278520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C0E961-2933-45DE-A593-577A8FC60CC6}"/>
              </a:ext>
            </a:extLst>
          </p:cNvPr>
          <p:cNvPicPr>
            <a:picLocks noChangeAspect="1"/>
          </p:cNvPicPr>
          <p:nvPr/>
        </p:nvPicPr>
        <p:blipFill>
          <a:blip r:embed="rId2"/>
          <a:stretch>
            <a:fillRect/>
          </a:stretch>
        </p:blipFill>
        <p:spPr>
          <a:xfrm>
            <a:off x="594360" y="0"/>
            <a:ext cx="7989570" cy="5143500"/>
          </a:xfrm>
          <a:prstGeom prst="rect">
            <a:avLst/>
          </a:prstGeom>
        </p:spPr>
      </p:pic>
      <p:pic>
        <p:nvPicPr>
          <p:cNvPr id="10" name="Picture 9">
            <a:extLst>
              <a:ext uri="{FF2B5EF4-FFF2-40B4-BE49-F238E27FC236}">
                <a16:creationId xmlns:a16="http://schemas.microsoft.com/office/drawing/2014/main" id="{847C7282-DFBA-4F83-A616-8A7B87E91803}"/>
              </a:ext>
            </a:extLst>
          </p:cNvPr>
          <p:cNvPicPr>
            <a:picLocks noChangeAspect="1"/>
          </p:cNvPicPr>
          <p:nvPr/>
        </p:nvPicPr>
        <p:blipFill rotWithShape="1">
          <a:blip r:embed="rId2"/>
          <a:srcRect l="93514"/>
          <a:stretch/>
        </p:blipFill>
        <p:spPr>
          <a:xfrm>
            <a:off x="8031480" y="0"/>
            <a:ext cx="1112520" cy="5143500"/>
          </a:xfrm>
          <a:prstGeom prst="rect">
            <a:avLst/>
          </a:prstGeom>
        </p:spPr>
      </p:pic>
      <p:pic>
        <p:nvPicPr>
          <p:cNvPr id="11" name="Picture 10">
            <a:extLst>
              <a:ext uri="{FF2B5EF4-FFF2-40B4-BE49-F238E27FC236}">
                <a16:creationId xmlns:a16="http://schemas.microsoft.com/office/drawing/2014/main" id="{29431398-E849-4D04-B305-A3011C954425}"/>
              </a:ext>
            </a:extLst>
          </p:cNvPr>
          <p:cNvPicPr>
            <a:picLocks noChangeAspect="1"/>
          </p:cNvPicPr>
          <p:nvPr/>
        </p:nvPicPr>
        <p:blipFill rotWithShape="1">
          <a:blip r:embed="rId2"/>
          <a:srcRect r="95422"/>
          <a:stretch/>
        </p:blipFill>
        <p:spPr>
          <a:xfrm>
            <a:off x="0" y="0"/>
            <a:ext cx="960120" cy="5143500"/>
          </a:xfrm>
          <a:prstGeom prst="rect">
            <a:avLst/>
          </a:prstGeom>
        </p:spPr>
      </p:pic>
      <p:sp>
        <p:nvSpPr>
          <p:cNvPr id="2" name="Rectangle 1">
            <a:extLst>
              <a:ext uri="{FF2B5EF4-FFF2-40B4-BE49-F238E27FC236}">
                <a16:creationId xmlns:a16="http://schemas.microsoft.com/office/drawing/2014/main" id="{BD1E1842-2200-48E1-82E2-54783A2FF566}"/>
              </a:ext>
            </a:extLst>
          </p:cNvPr>
          <p:cNvSpPr/>
          <p:nvPr/>
        </p:nvSpPr>
        <p:spPr>
          <a:xfrm>
            <a:off x="2685428" y="3758671"/>
            <a:ext cx="3807453" cy="954107"/>
          </a:xfrm>
          <a:prstGeom prst="rect">
            <a:avLst/>
          </a:prstGeom>
        </p:spPr>
        <p:txBody>
          <a:bodyPr wrap="none">
            <a:spAutoFit/>
          </a:bodyPr>
          <a:lstStyle/>
          <a:p>
            <a:pPr algn="just"/>
            <a:r>
              <a:rPr lang="vi-VN" sz="2800" b="1" dirty="0">
                <a:solidFill>
                  <a:srgbClr val="FFFFFF"/>
                </a:solidFill>
                <a:latin typeface="AvantGarde" panose="00000400000000000000" pitchFamily="2" charset="0"/>
                <a:ea typeface="AvantGarde" panose="00000400000000000000" pitchFamily="2" charset="0"/>
                <a:cs typeface="AvantGarde" panose="00000400000000000000" pitchFamily="2" charset="0"/>
              </a:rPr>
              <a:t>- Luyện đọc lại bài.</a:t>
            </a:r>
          </a:p>
          <a:p>
            <a:pPr algn="just"/>
            <a:r>
              <a:rPr lang="vi-VN" sz="2800" b="1" dirty="0">
                <a:solidFill>
                  <a:srgbClr val="FFFFFF"/>
                </a:solidFill>
                <a:latin typeface="AvantGarde" panose="00000400000000000000" pitchFamily="2" charset="0"/>
                <a:ea typeface="AvantGarde" panose="00000400000000000000" pitchFamily="2" charset="0"/>
                <a:cs typeface="AvantGarde" panose="00000400000000000000" pitchFamily="2" charset="0"/>
              </a:rPr>
              <a:t>- Soạn bài “Con gái”</a:t>
            </a:r>
            <a:endParaRPr lang="en-US" sz="2800" b="1" dirty="0">
              <a:solidFill>
                <a:srgbClr val="FFFFFF"/>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4" name="Picture 3">
            <a:extLst>
              <a:ext uri="{FF2B5EF4-FFF2-40B4-BE49-F238E27FC236}">
                <a16:creationId xmlns:a16="http://schemas.microsoft.com/office/drawing/2014/main" id="{238AE126-5AF2-4CFF-9743-3EFDC1347FC2}"/>
              </a:ext>
            </a:extLst>
          </p:cNvPr>
          <p:cNvPicPr>
            <a:picLocks noChangeAspect="1"/>
          </p:cNvPicPr>
          <p:nvPr/>
        </p:nvPicPr>
        <p:blipFill>
          <a:blip r:embed="rId3"/>
          <a:stretch>
            <a:fillRect/>
          </a:stretch>
        </p:blipFill>
        <p:spPr>
          <a:xfrm>
            <a:off x="1650391" y="2791454"/>
            <a:ext cx="2322777" cy="1072989"/>
          </a:xfrm>
          <a:prstGeom prst="rect">
            <a:avLst/>
          </a:prstGeom>
        </p:spPr>
      </p:pic>
    </p:spTree>
    <p:extLst>
      <p:ext uri="{BB962C8B-B14F-4D97-AF65-F5344CB8AC3E}">
        <p14:creationId xmlns:p14="http://schemas.microsoft.com/office/powerpoint/2010/main" val="591377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EAE3F-F2D5-4544-A274-703632CA54A0}"/>
              </a:ext>
            </a:extLst>
          </p:cNvPr>
          <p:cNvPicPr>
            <a:picLocks noChangeAspect="1"/>
          </p:cNvPicPr>
          <p:nvPr/>
        </p:nvPicPr>
        <p:blipFill>
          <a:blip r:embed="rId2"/>
          <a:srcRect/>
          <a:stretch/>
        </p:blipFill>
        <p:spPr>
          <a:xfrm>
            <a:off x="0" y="0"/>
            <a:ext cx="9144000" cy="5143500"/>
          </a:xfrm>
          <a:prstGeom prst="rect">
            <a:avLst/>
          </a:prstGeom>
        </p:spPr>
      </p:pic>
      <p:sp>
        <p:nvSpPr>
          <p:cNvPr id="6" name="Rectangle: Rounded Corners 3">
            <a:extLst>
              <a:ext uri="{FF2B5EF4-FFF2-40B4-BE49-F238E27FC236}">
                <a16:creationId xmlns:a16="http://schemas.microsoft.com/office/drawing/2014/main" id="{02A9E0D6-796A-4B96-9E66-E6D50F30D41F}"/>
              </a:ext>
            </a:extLst>
          </p:cNvPr>
          <p:cNvSpPr/>
          <p:nvPr/>
        </p:nvSpPr>
        <p:spPr>
          <a:xfrm>
            <a:off x="345138" y="318045"/>
            <a:ext cx="8453724" cy="465400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7" name="Picture 6">
            <a:extLst>
              <a:ext uri="{FF2B5EF4-FFF2-40B4-BE49-F238E27FC236}">
                <a16:creationId xmlns:a16="http://schemas.microsoft.com/office/drawing/2014/main" id="{5F8940FF-8A31-4642-AB52-541D8E06F7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333" b="26222" l="59364" r="72899"/>
                    </a14:imgEffect>
                  </a14:imgLayer>
                </a14:imgProps>
              </a:ext>
            </a:extLst>
          </a:blip>
          <a:srcRect l="57672" t="16222" r="25409" b="72667"/>
          <a:stretch/>
        </p:blipFill>
        <p:spPr>
          <a:xfrm>
            <a:off x="7154061" y="2277951"/>
            <a:ext cx="1907691" cy="3012144"/>
          </a:xfrm>
          <a:prstGeom prst="rect">
            <a:avLst/>
          </a:prstGeom>
        </p:spPr>
      </p:pic>
      <p:pic>
        <p:nvPicPr>
          <p:cNvPr id="2050" name="Picture 2" descr="Tuần 29. Nam và nữ - Sách Giáo Khoa Tiếng Việt 5 Tập 2 - Sách Lớp 5">
            <a:extLst>
              <a:ext uri="{FF2B5EF4-FFF2-40B4-BE49-F238E27FC236}">
                <a16:creationId xmlns:a16="http://schemas.microsoft.com/office/drawing/2014/main" id="{2BD86AF7-102D-4C8E-872E-69DE0A926BA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7962" t="4446" r="3557" b="6183"/>
          <a:stretch/>
        </p:blipFill>
        <p:spPr bwMode="auto">
          <a:xfrm>
            <a:off x="608028" y="516575"/>
            <a:ext cx="3006090" cy="4256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0CBACB-EF8B-4E68-8544-E4570DC9D5F5}"/>
              </a:ext>
            </a:extLst>
          </p:cNvPr>
          <p:cNvPicPr>
            <a:picLocks noChangeAspect="1"/>
          </p:cNvPicPr>
          <p:nvPr/>
        </p:nvPicPr>
        <p:blipFill>
          <a:blip r:embed="rId7"/>
          <a:stretch>
            <a:fillRect/>
          </a:stretch>
        </p:blipFill>
        <p:spPr>
          <a:xfrm>
            <a:off x="3699314" y="471450"/>
            <a:ext cx="4511431" cy="2560542"/>
          </a:xfrm>
          <a:prstGeom prst="rect">
            <a:avLst/>
          </a:prstGeom>
        </p:spPr>
      </p:pic>
      <p:pic>
        <p:nvPicPr>
          <p:cNvPr id="9" name="Picture 8">
            <a:extLst>
              <a:ext uri="{FF2B5EF4-FFF2-40B4-BE49-F238E27FC236}">
                <a16:creationId xmlns:a16="http://schemas.microsoft.com/office/drawing/2014/main" id="{B43B381D-9CE8-4B1B-8510-4D46E322973C}"/>
              </a:ext>
            </a:extLst>
          </p:cNvPr>
          <p:cNvPicPr>
            <a:picLocks noChangeAspect="1"/>
          </p:cNvPicPr>
          <p:nvPr/>
        </p:nvPicPr>
        <p:blipFill>
          <a:blip r:embed="rId8"/>
          <a:stretch>
            <a:fillRect/>
          </a:stretch>
        </p:blipFill>
        <p:spPr>
          <a:xfrm>
            <a:off x="3633673" y="3177788"/>
            <a:ext cx="3773751" cy="1457070"/>
          </a:xfrm>
          <a:prstGeom prst="rect">
            <a:avLst/>
          </a:prstGeom>
        </p:spPr>
      </p:pic>
    </p:spTree>
    <p:extLst>
      <p:ext uri="{BB962C8B-B14F-4D97-AF65-F5344CB8AC3E}">
        <p14:creationId xmlns:p14="http://schemas.microsoft.com/office/powerpoint/2010/main" val="4174861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FEAE3F-F2D5-4544-A274-703632CA54A0}"/>
              </a:ext>
            </a:extLst>
          </p:cNvPr>
          <p:cNvPicPr>
            <a:picLocks noChangeAspect="1"/>
          </p:cNvPicPr>
          <p:nvPr/>
        </p:nvPicPr>
        <p:blipFill>
          <a:blip r:embed="rId2"/>
          <a:srcRect/>
          <a:stretch/>
        </p:blipFill>
        <p:spPr>
          <a:xfrm>
            <a:off x="0" y="0"/>
            <a:ext cx="9144000" cy="5143500"/>
          </a:xfrm>
          <a:prstGeom prst="rect">
            <a:avLst/>
          </a:prstGeom>
        </p:spPr>
      </p:pic>
      <p:sp>
        <p:nvSpPr>
          <p:cNvPr id="6" name="Rectangle: Rounded Corners 3">
            <a:extLst>
              <a:ext uri="{FF2B5EF4-FFF2-40B4-BE49-F238E27FC236}">
                <a16:creationId xmlns:a16="http://schemas.microsoft.com/office/drawing/2014/main" id="{02A9E0D6-796A-4B96-9E66-E6D50F30D41F}"/>
              </a:ext>
            </a:extLst>
          </p:cNvPr>
          <p:cNvSpPr/>
          <p:nvPr/>
        </p:nvSpPr>
        <p:spPr>
          <a:xfrm>
            <a:off x="345138" y="318045"/>
            <a:ext cx="8453724" cy="4654005"/>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7" name="Picture 6">
            <a:extLst>
              <a:ext uri="{FF2B5EF4-FFF2-40B4-BE49-F238E27FC236}">
                <a16:creationId xmlns:a16="http://schemas.microsoft.com/office/drawing/2014/main" id="{5F8940FF-8A31-4642-AB52-541D8E06F7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333" b="26222" l="59364" r="72899"/>
                    </a14:imgEffect>
                  </a14:imgLayer>
                </a14:imgProps>
              </a:ext>
            </a:extLst>
          </a:blip>
          <a:srcRect l="57672" t="16222" r="25409" b="72667"/>
          <a:stretch/>
        </p:blipFill>
        <p:spPr>
          <a:xfrm>
            <a:off x="7154061" y="2277951"/>
            <a:ext cx="1907691" cy="3012144"/>
          </a:xfrm>
          <a:prstGeom prst="rect">
            <a:avLst/>
          </a:prstGeom>
        </p:spPr>
      </p:pic>
      <p:pic>
        <p:nvPicPr>
          <p:cNvPr id="14" name="Picture 13">
            <a:extLst>
              <a:ext uri="{FF2B5EF4-FFF2-40B4-BE49-F238E27FC236}">
                <a16:creationId xmlns:a16="http://schemas.microsoft.com/office/drawing/2014/main" id="{6E5F344E-3B27-4B0D-B59A-B9331C90513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300000"/>
                    </a14:imgEffect>
                  </a14:imgLayer>
                </a14:imgProps>
              </a:ext>
            </a:extLst>
          </a:blip>
          <a:srcRect t="10043" b="10043"/>
          <a:stretch/>
        </p:blipFill>
        <p:spPr>
          <a:xfrm>
            <a:off x="517015" y="399671"/>
            <a:ext cx="5079210" cy="28209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a:extLst>
              <a:ext uri="{FF2B5EF4-FFF2-40B4-BE49-F238E27FC236}">
                <a16:creationId xmlns:a16="http://schemas.microsoft.com/office/drawing/2014/main" id="{319E1C08-E7A4-4D1C-A5D8-738DA7930BE1}"/>
              </a:ext>
            </a:extLst>
          </p:cNvPr>
          <p:cNvPicPr>
            <a:picLocks noChangeAspect="1"/>
          </p:cNvPicPr>
          <p:nvPr/>
        </p:nvPicPr>
        <p:blipFill>
          <a:blip r:embed="rId7"/>
          <a:stretch>
            <a:fillRect/>
          </a:stretch>
        </p:blipFill>
        <p:spPr>
          <a:xfrm>
            <a:off x="5761273" y="639926"/>
            <a:ext cx="2969009" cy="1920406"/>
          </a:xfrm>
          <a:prstGeom prst="rect">
            <a:avLst/>
          </a:prstGeom>
        </p:spPr>
      </p:pic>
      <p:pic>
        <p:nvPicPr>
          <p:cNvPr id="9" name="Picture 8">
            <a:extLst>
              <a:ext uri="{FF2B5EF4-FFF2-40B4-BE49-F238E27FC236}">
                <a16:creationId xmlns:a16="http://schemas.microsoft.com/office/drawing/2014/main" id="{40F1B7B3-9A2A-4B5F-A76C-F89D6E5D28AF}"/>
              </a:ext>
            </a:extLst>
          </p:cNvPr>
          <p:cNvPicPr>
            <a:picLocks noChangeAspect="1"/>
          </p:cNvPicPr>
          <p:nvPr/>
        </p:nvPicPr>
        <p:blipFill>
          <a:blip r:embed="rId8"/>
          <a:stretch>
            <a:fillRect/>
          </a:stretch>
        </p:blipFill>
        <p:spPr>
          <a:xfrm>
            <a:off x="345138" y="3542539"/>
            <a:ext cx="7120745" cy="1450974"/>
          </a:xfrm>
          <a:prstGeom prst="rect">
            <a:avLst/>
          </a:prstGeom>
        </p:spPr>
      </p:pic>
    </p:spTree>
    <p:extLst>
      <p:ext uri="{BB962C8B-B14F-4D97-AF65-F5344CB8AC3E}">
        <p14:creationId xmlns:p14="http://schemas.microsoft.com/office/powerpoint/2010/main" val="2455275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E7B92-F33B-41B2-B286-734F81B758D8}"/>
              </a:ext>
            </a:extLst>
          </p:cNvPr>
          <p:cNvPicPr>
            <a:picLocks noChangeAspect="1"/>
          </p:cNvPicPr>
          <p:nvPr/>
        </p:nvPicPr>
        <p:blipFill>
          <a:blip r:embed="rId2"/>
          <a:stretch>
            <a:fillRect/>
          </a:stretch>
        </p:blipFill>
        <p:spPr>
          <a:xfrm flipH="1">
            <a:off x="0" y="0"/>
            <a:ext cx="9144000" cy="5143500"/>
          </a:xfrm>
          <a:prstGeom prst="rect">
            <a:avLst/>
          </a:prstGeom>
        </p:spPr>
      </p:pic>
      <p:grpSp>
        <p:nvGrpSpPr>
          <p:cNvPr id="7" name="Group 6">
            <a:extLst>
              <a:ext uri="{FF2B5EF4-FFF2-40B4-BE49-F238E27FC236}">
                <a16:creationId xmlns:a16="http://schemas.microsoft.com/office/drawing/2014/main" id="{A0234BEA-A64D-4A09-BFFC-A424BB197E8B}"/>
              </a:ext>
            </a:extLst>
          </p:cNvPr>
          <p:cNvGrpSpPr/>
          <p:nvPr/>
        </p:nvGrpSpPr>
        <p:grpSpPr>
          <a:xfrm>
            <a:off x="-2991151" y="2712451"/>
            <a:ext cx="2941923" cy="2431049"/>
            <a:chOff x="277829" y="2712451"/>
            <a:chExt cx="2941923" cy="2431049"/>
          </a:xfrm>
        </p:grpSpPr>
        <p:pic>
          <p:nvPicPr>
            <p:cNvPr id="5" name="Picture 4">
              <a:extLst>
                <a:ext uri="{FF2B5EF4-FFF2-40B4-BE49-F238E27FC236}">
                  <a16:creationId xmlns:a16="http://schemas.microsoft.com/office/drawing/2014/main" id="{98ECA057-456B-416F-AC5A-5CD42C70DF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7813" b="81094" l="55762" r="86914">
                          <a14:foregroundMark x1="55859" y1="52188" x2="59180" y2="55625"/>
                          <a14:foregroundMark x1="59961" y1="60625" x2="59961" y2="66719"/>
                          <a14:foregroundMark x1="62207" y1="39531" x2="62891" y2="39531"/>
                          <a14:foregroundMark x1="66992" y1="39063" x2="66992" y2="37813"/>
                          <a14:foregroundMark x1="69141" y1="81094" x2="79199" y2="78906"/>
                          <a14:foregroundMark x1="85742" y1="75156" x2="84473" y2="70156"/>
                          <a14:foregroundMark x1="85840" y1="73750" x2="86914" y2="74219"/>
                          <a14:foregroundMark x1="80664" y1="66406" x2="80664" y2="67969"/>
                          <a14:backgroundMark x1="62891" y1="54688" x2="69043" y2="54688"/>
                          <a14:backgroundMark x1="69043" y1="54688" x2="69824" y2="54219"/>
                          <a14:backgroundMark x1="81250" y1="60000" x2="81250" y2="52031"/>
                          <a14:backgroundMark x1="65039" y1="64688" x2="63379" y2="54219"/>
                          <a14:backgroundMark x1="63379" y1="54219" x2="68750" y2="50156"/>
                          <a14:backgroundMark x1="68750" y1="50156" x2="69629" y2="50156"/>
                          <a14:backgroundMark x1="71777" y1="48438" x2="65527" y2="49219"/>
                          <a14:backgroundMark x1="65527" y1="49219" x2="71875" y2="49063"/>
                          <a14:backgroundMark x1="71875" y1="49063" x2="66016" y2="50156"/>
                          <a14:backgroundMark x1="66016" y1="50156" x2="64746" y2="61563"/>
                          <a14:backgroundMark x1="64746" y1="61563" x2="64746" y2="50313"/>
                          <a14:backgroundMark x1="64746" y1="50313" x2="64258" y2="60781"/>
                          <a14:backgroundMark x1="64258" y1="60781" x2="62891" y2="50625"/>
                          <a14:backgroundMark x1="62891" y1="50625" x2="63965" y2="62344"/>
                          <a14:backgroundMark x1="63965" y1="62344" x2="64746" y2="62031"/>
                          <a14:backgroundMark x1="63184" y1="48438" x2="69238" y2="47813"/>
                          <a14:backgroundMark x1="69238" y1="47813" x2="69336" y2="47813"/>
                          <a14:backgroundMark x1="69336" y1="47813" x2="74121" y2="46875"/>
                        </a14:backgroundRemoval>
                      </a14:imgEffect>
                    </a14:imgLayer>
                  </a14:imgProps>
                </a:ext>
              </a:extLst>
            </a:blip>
            <a:srcRect l="63471" t="49408" r="12084" b="16888"/>
            <a:stretch/>
          </p:blipFill>
          <p:spPr>
            <a:xfrm flipH="1">
              <a:off x="277829" y="3764280"/>
              <a:ext cx="1600501" cy="1379220"/>
            </a:xfrm>
            <a:prstGeom prst="rect">
              <a:avLst/>
            </a:prstGeom>
          </p:spPr>
        </p:pic>
        <p:pic>
          <p:nvPicPr>
            <p:cNvPr id="6" name="Picture 5">
              <a:extLst>
                <a:ext uri="{FF2B5EF4-FFF2-40B4-BE49-F238E27FC236}">
                  <a16:creationId xmlns:a16="http://schemas.microsoft.com/office/drawing/2014/main" id="{8A50DA7C-EFB8-4CAD-8532-F4C3203563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7813" b="81094" l="55762" r="86914">
                          <a14:foregroundMark x1="55859" y1="52188" x2="59180" y2="55625"/>
                          <a14:foregroundMark x1="59961" y1="60625" x2="59961" y2="66719"/>
                          <a14:foregroundMark x1="62207" y1="39531" x2="62891" y2="39531"/>
                          <a14:foregroundMark x1="66992" y1="39063" x2="66992" y2="37813"/>
                          <a14:foregroundMark x1="69141" y1="81094" x2="79199" y2="78906"/>
                          <a14:foregroundMark x1="85742" y1="75156" x2="84473" y2="70156"/>
                          <a14:foregroundMark x1="85840" y1="73750" x2="86914" y2="74219"/>
                          <a14:foregroundMark x1="80664" y1="66406" x2="80664" y2="67969"/>
                          <a14:backgroundMark x1="62891" y1="54688" x2="69043" y2="54688"/>
                          <a14:backgroundMark x1="69043" y1="54688" x2="69824" y2="54219"/>
                          <a14:backgroundMark x1="81250" y1="60000" x2="81250" y2="52031"/>
                          <a14:backgroundMark x1="73535" y1="50781" x2="66211" y2="73281"/>
                          <a14:backgroundMark x1="71191" y1="62344" x2="68555" y2="72656"/>
                          <a14:backgroundMark x1="68555" y1="72656" x2="75195" y2="53594"/>
                          <a14:backgroundMark x1="75195" y1="53594" x2="73047" y2="63906"/>
                          <a14:backgroundMark x1="73047" y1="63906" x2="73047" y2="66094"/>
                          <a14:backgroundMark x1="73145" y1="63281" x2="73535" y2="68594"/>
                          <a14:backgroundMark x1="73535" y1="68594" x2="68555" y2="68594"/>
                        </a14:backgroundRemoval>
                      </a14:imgEffect>
                    </a14:imgLayer>
                  </a14:imgProps>
                </a:ext>
              </a:extLst>
            </a:blip>
            <a:srcRect l="54028" t="34667" r="26296" b="31629"/>
            <a:stretch/>
          </p:blipFill>
          <p:spPr>
            <a:xfrm flipH="1">
              <a:off x="948992" y="2712451"/>
              <a:ext cx="2270760" cy="2431049"/>
            </a:xfrm>
            <a:prstGeom prst="rect">
              <a:avLst/>
            </a:prstGeom>
          </p:spPr>
        </p:pic>
      </p:grpSp>
      <p:grpSp>
        <p:nvGrpSpPr>
          <p:cNvPr id="10" name="Group 9">
            <a:extLst>
              <a:ext uri="{FF2B5EF4-FFF2-40B4-BE49-F238E27FC236}">
                <a16:creationId xmlns:a16="http://schemas.microsoft.com/office/drawing/2014/main" id="{67D36ED6-1319-4099-A6E0-3D2A5AFDD05A}"/>
              </a:ext>
            </a:extLst>
          </p:cNvPr>
          <p:cNvGrpSpPr/>
          <p:nvPr/>
        </p:nvGrpSpPr>
        <p:grpSpPr>
          <a:xfrm>
            <a:off x="0" y="1188720"/>
            <a:ext cx="2483151" cy="1691640"/>
            <a:chOff x="0" y="1188720"/>
            <a:chExt cx="2483151" cy="1691640"/>
          </a:xfrm>
        </p:grpSpPr>
        <p:pic>
          <p:nvPicPr>
            <p:cNvPr id="8" name="Picture 20">
              <a:extLst>
                <a:ext uri="{FF2B5EF4-FFF2-40B4-BE49-F238E27FC236}">
                  <a16:creationId xmlns:a16="http://schemas.microsoft.com/office/drawing/2014/main" id="{5FE4D28B-0B23-462A-AAD2-67C30DDB58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188720"/>
              <a:ext cx="2483151" cy="1691640"/>
            </a:xfrm>
            <a:prstGeom prst="rect">
              <a:avLst/>
            </a:prstGeom>
          </p:spPr>
        </p:pic>
        <p:sp>
          <p:nvSpPr>
            <p:cNvPr id="9" name="Rectangle 8">
              <a:extLst>
                <a:ext uri="{FF2B5EF4-FFF2-40B4-BE49-F238E27FC236}">
                  <a16:creationId xmlns:a16="http://schemas.microsoft.com/office/drawing/2014/main" id="{1C0CBEE3-8F3B-4956-B100-85BC1A0F27CB}"/>
                </a:ext>
              </a:extLst>
            </p:cNvPr>
            <p:cNvSpPr/>
            <p:nvPr/>
          </p:nvSpPr>
          <p:spPr>
            <a:xfrm>
              <a:off x="202155" y="1520040"/>
              <a:ext cx="2078840" cy="1169551"/>
            </a:xfrm>
            <a:prstGeom prst="rect">
              <a:avLst/>
            </a:prstGeom>
          </p:spPr>
          <p:txBody>
            <a:bodyPr wrap="square">
              <a:spAutoFit/>
            </a:bodyPr>
            <a:lstStyle/>
            <a:p>
              <a:pPr algn="ctr"/>
              <a:r>
                <a:rPr lang="vi-VN"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Xin ngài hãy giúp con tìm hạt giống độc lạ để gieo trồng tại vương quốc trái cây của con ạ!</a:t>
              </a:r>
              <a:endParaRPr lang="en-US" dirty="0"/>
            </a:p>
          </p:txBody>
        </p:sp>
      </p:grpSp>
      <p:grpSp>
        <p:nvGrpSpPr>
          <p:cNvPr id="16" name="Group 15">
            <a:extLst>
              <a:ext uri="{FF2B5EF4-FFF2-40B4-BE49-F238E27FC236}">
                <a16:creationId xmlns:a16="http://schemas.microsoft.com/office/drawing/2014/main" id="{B0C145E3-B4A8-404F-BF4E-BDBBBCE690AA}"/>
              </a:ext>
            </a:extLst>
          </p:cNvPr>
          <p:cNvGrpSpPr/>
          <p:nvPr/>
        </p:nvGrpSpPr>
        <p:grpSpPr>
          <a:xfrm>
            <a:off x="4572001" y="0"/>
            <a:ext cx="4447016" cy="1520040"/>
            <a:chOff x="4572001" y="0"/>
            <a:chExt cx="4447016" cy="1520040"/>
          </a:xfrm>
        </p:grpSpPr>
        <p:pic>
          <p:nvPicPr>
            <p:cNvPr id="13" name="Picture 21">
              <a:extLst>
                <a:ext uri="{FF2B5EF4-FFF2-40B4-BE49-F238E27FC236}">
                  <a16:creationId xmlns:a16="http://schemas.microsoft.com/office/drawing/2014/main" id="{6BA82F33-94B2-4FAE-9010-C145A7C019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1" y="0"/>
              <a:ext cx="4447016" cy="1520040"/>
            </a:xfrm>
            <a:prstGeom prst="rect">
              <a:avLst/>
            </a:prstGeom>
          </p:spPr>
        </p:pic>
        <p:sp>
          <p:nvSpPr>
            <p:cNvPr id="15" name="Rectangle 14">
              <a:extLst>
                <a:ext uri="{FF2B5EF4-FFF2-40B4-BE49-F238E27FC236}">
                  <a16:creationId xmlns:a16="http://schemas.microsoft.com/office/drawing/2014/main" id="{72D28D11-7550-4C8F-9FC8-DA4216ADB5E6}"/>
                </a:ext>
              </a:extLst>
            </p:cNvPr>
            <p:cNvSpPr/>
            <p:nvPr/>
          </p:nvSpPr>
          <p:spPr>
            <a:xfrm>
              <a:off x="4774156" y="301421"/>
              <a:ext cx="3958364" cy="830997"/>
            </a:xfrm>
            <a:prstGeom prst="rect">
              <a:avLst/>
            </a:prstGeom>
          </p:spPr>
          <p:txBody>
            <a:bodyPr wrap="square">
              <a:spAutoFit/>
            </a:bodyPr>
            <a:lstStyle/>
            <a:p>
              <a:pPr algn="ctr"/>
              <a:r>
                <a:rPr lang="vi-VN" sz="1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Ta sẽ giúp con với điều kiện con trang trí cho ta những chiếc bánh mà ta yêu cầu. Con có đồng ý không?</a:t>
              </a:r>
              <a:endParaRPr lang="en-US" sz="1600" b="1" dirty="0"/>
            </a:p>
          </p:txBody>
        </p:sp>
      </p:grpSp>
      <p:grpSp>
        <p:nvGrpSpPr>
          <p:cNvPr id="17" name="Group 16">
            <a:extLst>
              <a:ext uri="{FF2B5EF4-FFF2-40B4-BE49-F238E27FC236}">
                <a16:creationId xmlns:a16="http://schemas.microsoft.com/office/drawing/2014/main" id="{A87EED98-64E9-4DB3-B8D9-442ADB234857}"/>
              </a:ext>
            </a:extLst>
          </p:cNvPr>
          <p:cNvGrpSpPr/>
          <p:nvPr/>
        </p:nvGrpSpPr>
        <p:grpSpPr>
          <a:xfrm>
            <a:off x="-258" y="1188720"/>
            <a:ext cx="2483151" cy="1691640"/>
            <a:chOff x="0" y="1188720"/>
            <a:chExt cx="2483151" cy="1691640"/>
          </a:xfrm>
        </p:grpSpPr>
        <p:pic>
          <p:nvPicPr>
            <p:cNvPr id="18" name="Picture 20">
              <a:extLst>
                <a:ext uri="{FF2B5EF4-FFF2-40B4-BE49-F238E27FC236}">
                  <a16:creationId xmlns:a16="http://schemas.microsoft.com/office/drawing/2014/main" id="{D27E4D2E-8916-4C71-95E9-555A87D7122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1188720"/>
              <a:ext cx="2483151" cy="1691640"/>
            </a:xfrm>
            <a:prstGeom prst="rect">
              <a:avLst/>
            </a:prstGeom>
          </p:spPr>
        </p:pic>
        <p:sp>
          <p:nvSpPr>
            <p:cNvPr id="19" name="Rectangle 18">
              <a:extLst>
                <a:ext uri="{FF2B5EF4-FFF2-40B4-BE49-F238E27FC236}">
                  <a16:creationId xmlns:a16="http://schemas.microsoft.com/office/drawing/2014/main" id="{880E5803-FF4F-4F32-B6CD-C7E5C287219B}"/>
                </a:ext>
              </a:extLst>
            </p:cNvPr>
            <p:cNvSpPr/>
            <p:nvPr/>
          </p:nvSpPr>
          <p:spPr>
            <a:xfrm>
              <a:off x="202155" y="1819748"/>
              <a:ext cx="2078840" cy="369332"/>
            </a:xfrm>
            <a:prstGeom prst="rect">
              <a:avLst/>
            </a:prstGeom>
          </p:spPr>
          <p:txBody>
            <a:bodyPr wrap="square">
              <a:spAutoFit/>
            </a:bodyPr>
            <a:lstStyle/>
            <a:p>
              <a:pPr algn="ctr"/>
              <a:r>
                <a:rPr lang="vi-VN" sz="18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Con đồng ý ạ!</a:t>
              </a:r>
              <a:endParaRPr lang="en-US" sz="1800" dirty="0"/>
            </a:p>
          </p:txBody>
        </p:sp>
      </p:grpSp>
      <p:grpSp>
        <p:nvGrpSpPr>
          <p:cNvPr id="20" name="Group 19">
            <a:extLst>
              <a:ext uri="{FF2B5EF4-FFF2-40B4-BE49-F238E27FC236}">
                <a16:creationId xmlns:a16="http://schemas.microsoft.com/office/drawing/2014/main" id="{6672B7FB-8AD2-4592-BF17-D103498396F6}"/>
              </a:ext>
            </a:extLst>
          </p:cNvPr>
          <p:cNvGrpSpPr/>
          <p:nvPr/>
        </p:nvGrpSpPr>
        <p:grpSpPr>
          <a:xfrm>
            <a:off x="4572000" y="0"/>
            <a:ext cx="4447016" cy="1520040"/>
            <a:chOff x="4572001" y="0"/>
            <a:chExt cx="4447016" cy="1520040"/>
          </a:xfrm>
        </p:grpSpPr>
        <p:pic>
          <p:nvPicPr>
            <p:cNvPr id="21" name="Picture 21">
              <a:extLst>
                <a:ext uri="{FF2B5EF4-FFF2-40B4-BE49-F238E27FC236}">
                  <a16:creationId xmlns:a16="http://schemas.microsoft.com/office/drawing/2014/main" id="{938B35EC-2DF4-4F70-8D1E-3212AFA5D0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001" y="0"/>
              <a:ext cx="4447016" cy="1520040"/>
            </a:xfrm>
            <a:prstGeom prst="rect">
              <a:avLst/>
            </a:prstGeom>
          </p:spPr>
        </p:pic>
        <p:sp>
          <p:nvSpPr>
            <p:cNvPr id="22" name="Rectangle 21">
              <a:extLst>
                <a:ext uri="{FF2B5EF4-FFF2-40B4-BE49-F238E27FC236}">
                  <a16:creationId xmlns:a16="http://schemas.microsoft.com/office/drawing/2014/main" id="{62C18E34-4FCF-4F43-8508-333DD527DB01}"/>
                </a:ext>
              </a:extLst>
            </p:cNvPr>
            <p:cNvSpPr/>
            <p:nvPr/>
          </p:nvSpPr>
          <p:spPr>
            <a:xfrm>
              <a:off x="4774156" y="301421"/>
              <a:ext cx="3958364" cy="830997"/>
            </a:xfrm>
            <a:prstGeom prst="rect">
              <a:avLst/>
            </a:prstGeom>
          </p:spPr>
          <p:txBody>
            <a:bodyPr wrap="square">
              <a:spAutoFit/>
            </a:bodyPr>
            <a:lstStyle/>
            <a:p>
              <a:pPr algn="ctr"/>
              <a:r>
                <a:rPr lang="vi-VN" sz="1600" b="1"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rPr>
                <a:t>Vậy hãy đọc bài “Một vụ đắm tàu”. Con sẽ có được nhiều phụ kiện trang trí nếu con đọc tốt.</a:t>
              </a:r>
              <a:endParaRPr lang="en-US" sz="1600" b="1" dirty="0"/>
            </a:p>
          </p:txBody>
        </p:sp>
      </p:grpSp>
    </p:spTree>
    <p:extLst>
      <p:ext uri="{BB962C8B-B14F-4D97-AF65-F5344CB8AC3E}">
        <p14:creationId xmlns:p14="http://schemas.microsoft.com/office/powerpoint/2010/main" val="34969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16667E-6 -2.46914E-7 L 0.36737 0.01204 " pathEditMode="relative" rAng="0" ptsTypes="AA">
                                      <p:cBhvr>
                                        <p:cTn id="6" dur="2000" fill="hold"/>
                                        <p:tgtEl>
                                          <p:spTgt spid="7"/>
                                        </p:tgtEl>
                                        <p:attrNameLst>
                                          <p:attrName>ppt_x</p:attrName>
                                          <p:attrName>ppt_y</p:attrName>
                                        </p:attrNameLst>
                                      </p:cBhvr>
                                      <p:rCtr x="18368" y="586"/>
                                    </p:animMotion>
                                  </p:childTnLst>
                                </p:cTn>
                              </p:par>
                              <p:par>
                                <p:cTn id="7" presetID="10" presetClass="entr" presetSubtype="0" fill="hold" nodeType="withEffect">
                                  <p:stCondLst>
                                    <p:cond delay="21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 presetClass="exit" presetSubtype="0" fill="hold"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 presetClass="exit" presetSubtype="0" fill="hold" nodeType="withEffect">
                                  <p:stCondLst>
                                    <p:cond delay="0"/>
                                  </p:stCondLst>
                                  <p:childTnLst>
                                    <p:set>
                                      <p:cBhvr>
                                        <p:cTn id="23" dur="1" fill="hold">
                                          <p:stCondLst>
                                            <p:cond delay="0"/>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1034" name="Picture 10" descr="Storm At Sea Stock Illustration - Download Image Now - iStock">
            <a:extLst>
              <a:ext uri="{FF2B5EF4-FFF2-40B4-BE49-F238E27FC236}">
                <a16:creationId xmlns:a16="http://schemas.microsoft.com/office/drawing/2014/main" id="{73A6EAC5-D92A-4189-9497-F9337202B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9545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ại sao mọi người trên tàu Titanic không leo lên tảng băng trôi - YouTube">
            <a:extLst>
              <a:ext uri="{FF2B5EF4-FFF2-40B4-BE49-F238E27FC236}">
                <a16:creationId xmlns:a16="http://schemas.microsoft.com/office/drawing/2014/main" id="{C3937700-9C25-4380-AF2A-9826D4B3A2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8" b="90000" l="55313" r="95391">
                        <a14:foregroundMark x1="61406" y1="17500" x2="59453" y2="40556"/>
                        <a14:foregroundMark x1="71875" y1="8056" x2="69688" y2="27361"/>
                        <a14:foregroundMark x1="80156" y1="32917" x2="87188" y2="23056"/>
                        <a14:foregroundMark x1="87188" y1="23056" x2="87188" y2="23056"/>
                        <a14:foregroundMark x1="87188" y1="23056" x2="89922" y2="20000"/>
                        <a14:foregroundMark x1="57266" y1="64444" x2="61406" y2="63750"/>
                        <a14:foregroundMark x1="56719" y1="66528" x2="62969" y2="65417"/>
                        <a14:foregroundMark x1="55313" y1="67222" x2="64375" y2="63750"/>
                        <a14:foregroundMark x1="73438" y1="5556" x2="71094" y2="16111"/>
                        <a14:foregroundMark x1="71484" y1="5278" x2="70859" y2="18194"/>
                        <a14:foregroundMark x1="62031" y1="16111" x2="59062" y2="31806"/>
                        <a14:foregroundMark x1="62031" y1="16111" x2="61563" y2="34167"/>
                        <a14:foregroundMark x1="61563" y1="34167" x2="59844" y2="39583"/>
                        <a14:foregroundMark x1="57891" y1="68889" x2="76563" y2="70000"/>
                        <a14:foregroundMark x1="69453" y1="68611" x2="69453" y2="68611"/>
                        <a14:foregroundMark x1="80469" y1="68194" x2="70625" y2="68194"/>
                        <a14:foregroundMark x1="65313" y1="67917" x2="70859" y2="67917"/>
                        <a14:foregroundMark x1="57500" y1="72083" x2="69297" y2="72083"/>
                        <a14:foregroundMark x1="69297" y1="72083" x2="82188" y2="68889"/>
                        <a14:foregroundMark x1="82188" y1="68889" x2="84654" y2="68889"/>
                        <a14:foregroundMark x1="82266" y1="67500" x2="83624" y2="66715"/>
                        <a14:foregroundMark x1="80469" y1="65417" x2="81124" y2="65293"/>
                        <a14:backgroundMark x1="81328" y1="63333" x2="96250" y2="55972"/>
                        <a14:backgroundMark x1="84453" y1="65833" x2="93672" y2="61250"/>
                        <a14:backgroundMark x1="85234" y1="63750" x2="94531" y2="59167"/>
                        <a14:backgroundMark x1="94531" y1="59167" x2="95234" y2="59167"/>
                        <a14:backgroundMark x1="81328" y1="64722" x2="85391" y2="64722"/>
                        <a14:backgroundMark x1="85391" y1="68889" x2="90313" y2="67222"/>
                        <a14:backgroundMark x1="82891" y1="71806" x2="87031" y2="68889"/>
                      </a14:backgroundRemoval>
                    </a14:imgEffect>
                  </a14:imgLayer>
                </a14:imgProps>
              </a:ext>
              <a:ext uri="{28A0092B-C50C-407E-A947-70E740481C1C}">
                <a14:useLocalDpi xmlns:a14="http://schemas.microsoft.com/office/drawing/2010/main" val="0"/>
              </a:ext>
            </a:extLst>
          </a:blip>
          <a:srcRect l="53937"/>
          <a:stretch/>
        </p:blipFill>
        <p:spPr bwMode="auto">
          <a:xfrm>
            <a:off x="6885066" y="1608722"/>
            <a:ext cx="2488019" cy="30382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27D80A6-1AC2-46DA-994D-6F5ABC0D3C0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12" b="89748" l="2000" r="90000">
                        <a14:foregroundMark x1="1625" y1="37410" x2="3875" y2="67266"/>
                        <a14:foregroundMark x1="3875" y1="67266" x2="7750" y2="75719"/>
                        <a14:foregroundMark x1="7750" y1="75719" x2="23750" y2="87050"/>
                        <a14:foregroundMark x1="23750" y1="87050" x2="27000" y2="88129"/>
                        <a14:foregroundMark x1="2000" y1="37410" x2="5375" y2="84532"/>
                        <a14:foregroundMark x1="29625" y1="88129" x2="70875" y2="80755"/>
                        <a14:foregroundMark x1="70875" y1="80755" x2="75625" y2="82554"/>
                        <a14:foregroundMark x1="56500" y1="63489" x2="80750" y2="89029"/>
                        <a14:foregroundMark x1="69125" y1="86871" x2="69125" y2="86871"/>
                        <a14:foregroundMark x1="69125" y1="86871" x2="69125" y2="86871"/>
                        <a14:foregroundMark x1="70000" y1="86331" x2="75000" y2="88849"/>
                        <a14:foregroundMark x1="39250" y1="19784" x2="37625" y2="26259"/>
                        <a14:foregroundMark x1="38375" y1="18345" x2="38625" y2="16727"/>
                        <a14:foregroundMark x1="46000" y1="34532" x2="48750" y2="33813"/>
                        <a14:foregroundMark x1="49375" y1="30755" x2="50320" y2="30651"/>
                        <a14:foregroundMark x1="52125" y1="32194" x2="52250" y2="32194"/>
                        <a14:foregroundMark x1="52250" y1="32194" x2="52250" y2="32194"/>
                        <a14:foregroundMark x1="50125" y1="35612" x2="51250" y2="35612"/>
                        <a14:foregroundMark x1="46375" y1="29856" x2="47000" y2="32014"/>
                        <a14:foregroundMark x1="41500" y1="17806" x2="40375" y2="18165"/>
                        <a14:backgroundMark x1="4875" y1="23921" x2="36625" y2="10971"/>
                        <a14:backgroundMark x1="50000" y1="31475" x2="52250" y2="30755"/>
                        <a14:backgroundMark x1="17625" y1="46043" x2="14750" y2="40647"/>
                        <a14:backgroundMark x1="19625" y1="47302" x2="19625" y2="46583"/>
                      </a14:backgroundRemoval>
                    </a14:imgEffect>
                  </a14:imgLayer>
                </a14:imgProps>
              </a:ext>
            </a:extLst>
          </a:blip>
          <a:stretch>
            <a:fillRect/>
          </a:stretch>
        </p:blipFill>
        <p:spPr>
          <a:xfrm>
            <a:off x="0" y="2071631"/>
            <a:ext cx="4965405" cy="3450957"/>
          </a:xfrm>
          <a:prstGeom prst="rect">
            <a:avLst/>
          </a:prstGeom>
        </p:spPr>
      </p:pic>
      <p:pic>
        <p:nvPicPr>
          <p:cNvPr id="1036" name="Picture 12" descr="Download Free png Goodbye Kids Png - DLPNG.com">
            <a:extLst>
              <a:ext uri="{FF2B5EF4-FFF2-40B4-BE49-F238E27FC236}">
                <a16:creationId xmlns:a16="http://schemas.microsoft.com/office/drawing/2014/main" id="{8A455ABD-A7A8-478C-A8C1-3C235B4F058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667" b="79833" l="5000" r="36167">
                        <a14:foregroundMark x1="12667" y1="19000" x2="18500" y2="17833"/>
                        <a14:foregroundMark x1="33667" y1="17833" x2="36333" y2="19000"/>
                        <a14:foregroundMark x1="5000" y1="51333" x2="9333" y2="49000"/>
                        <a14:foregroundMark x1="9000" y1="53000" x2="14500" y2="44500"/>
                        <a14:foregroundMark x1="14500" y1="44500" x2="12456" y2="39680"/>
                        <a14:foregroundMark x1="22286" y1="39725" x2="25833" y2="48000"/>
                        <a14:foregroundMark x1="25833" y1="48000" x2="25833" y2="50000"/>
                        <a14:foregroundMark x1="23000" y1="39333" x2="26833" y2="39667"/>
                        <a14:foregroundMark x1="25000" y1="42167" x2="25833" y2="40667"/>
                        <a14:foregroundMark x1="25000" y1="41500" x2="26500" y2="49833"/>
                        <a14:foregroundMark x1="26500" y1="45667" x2="26500" y2="41500"/>
                        <a14:foregroundMark x1="13833" y1="40167" x2="16167" y2="44167"/>
                        <a14:foregroundMark x1="8833" y1="50833" x2="16500" y2="50000"/>
                        <a14:foregroundMark x1="11833" y1="48833" x2="16667" y2="47333"/>
                        <a14:foregroundMark x1="14500" y1="75167" x2="17500" y2="79167"/>
                        <a14:foregroundMark x1="20667" y1="76333" x2="24000" y2="79833"/>
                        <a14:backgroundMark x1="8833" y1="41333" x2="13000" y2="38500"/>
                        <a14:backgroundMark x1="21500" y1="37333" x2="24333" y2="37333"/>
                        <a14:backgroundMark x1="7000" y1="55000" x2="8833" y2="58333"/>
                      </a14:backgroundRemoval>
                    </a14:imgEffect>
                  </a14:imgLayer>
                </a14:imgProps>
              </a:ext>
              <a:ext uri="{28A0092B-C50C-407E-A947-70E740481C1C}">
                <a14:useLocalDpi xmlns:a14="http://schemas.microsoft.com/office/drawing/2010/main" val="0"/>
              </a:ext>
            </a:extLst>
          </a:blip>
          <a:srcRect l="3695" t="12610" r="60543" b="17313"/>
          <a:stretch/>
        </p:blipFill>
        <p:spPr bwMode="auto">
          <a:xfrm flipH="1">
            <a:off x="8599912" y="1876678"/>
            <a:ext cx="214477" cy="4202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luffy white cartoon cloud in blue sky on transparent PNG - Similar PNG">
            <a:extLst>
              <a:ext uri="{FF2B5EF4-FFF2-40B4-BE49-F238E27FC236}">
                <a16:creationId xmlns:a16="http://schemas.microsoft.com/office/drawing/2014/main" id="{2711C965-E578-45A2-9E03-39C3023D136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5500" r="94833">
                        <a14:foregroundMark x1="5500" y1="62222" x2="11333" y2="62444"/>
                        <a14:foregroundMark x1="17160" y1="53855" x2="22833" y2="51333"/>
                        <a14:foregroundMark x1="13333" y1="55556" x2="16929" y2="53957"/>
                        <a14:foregroundMark x1="28901" y1="41551" x2="29167" y2="41333"/>
                        <a14:foregroundMark x1="28483" y1="41892" x2="28860" y2="41584"/>
                        <a14:foregroundMark x1="26950" y1="43147" x2="28230" y2="42100"/>
                        <a14:foregroundMark x1="26954" y1="43144" x2="26939" y2="43156"/>
                        <a14:foregroundMark x1="21833" y1="47333" x2="25620" y2="44235"/>
                        <a14:foregroundMark x1="29167" y1="41333" x2="34167" y2="29556"/>
                        <a14:foregroundMark x1="34167" y1="29556" x2="51167" y2="39333"/>
                        <a14:foregroundMark x1="49000" y1="29333" x2="57833" y2="33111"/>
                        <a14:foregroundMark x1="57833" y1="33111" x2="62333" y2="42889"/>
                        <a14:foregroundMark x1="62333" y1="42889" x2="69167" y2="46667"/>
                        <a14:foregroundMark x1="84872" y1="53133" x2="91000" y2="58000"/>
                        <a14:foregroundMark x1="81700" y1="50615" x2="82932" y2="51593"/>
                        <a14:foregroundMark x1="78160" y1="47804" x2="80083" y2="49331"/>
                        <a14:foregroundMark x1="77745" y1="47475" x2="78033" y2="47704"/>
                        <a14:foregroundMark x1="91000" y1="58000" x2="94833" y2="63778"/>
                        <a14:foregroundMark x1="28500" y1="37778" x2="34333" y2="28667"/>
                        <a14:foregroundMark x1="34333" y1="28667" x2="42667" y2="28889"/>
                        <a14:foregroundMark x1="29833" y1="32222" x2="37000" y2="25556"/>
                        <a14:foregroundMark x1="37000" y1="25556" x2="41252" y2="26451"/>
                        <a14:foregroundMark x1="40130" y1="25056" x2="36000" y2="24444"/>
                        <a14:foregroundMark x1="34831" y1="26043" x2="29500" y2="33333"/>
                        <a14:foregroundMark x1="29500" y1="33333" x2="28833" y2="39556"/>
                        <a14:foregroundMark x1="28667" y1="34667" x2="30500" y2="30000"/>
                        <a14:foregroundMark x1="86333" y1="52444" x2="90667" y2="56222"/>
                        <a14:foregroundMark x1="85667" y1="52444" x2="88667" y2="50667"/>
                        <a14:foregroundMark x1="87500" y1="50444" x2="85333" y2="52000"/>
                        <a14:backgroundMark x1="10667" y1="55778" x2="14167" y2="51778"/>
                        <a14:backgroundMark x1="7000" y1="57333" x2="11500" y2="57333"/>
                        <a14:backgroundMark x1="17833" y1="50667" x2="18500" y2="50667"/>
                        <a14:backgroundMark x1="27771" y1="40731" x2="28000" y2="40667"/>
                        <a14:backgroundMark x1="24000" y1="41778" x2="27574" y2="40785"/>
                        <a14:backgroundMark x1="28000" y1="33049" x2="28000" y2="31788"/>
                        <a14:backgroundMark x1="28437" y1="29408" x2="31000" y2="23333"/>
                        <a14:backgroundMark x1="27833" y1="39778" x2="27919" y2="39383"/>
                        <a14:backgroundMark x1="37711" y1="21664" x2="37833" y2="21556"/>
                        <a14:backgroundMark x1="35344" y1="23768" x2="35598" y2="23543"/>
                        <a14:backgroundMark x1="37833" y1="21556" x2="41333" y2="21333"/>
                        <a14:backgroundMark x1="44649" y1="24408" x2="48500" y2="24889"/>
                        <a14:backgroundMark x1="48500" y1="24889" x2="57333" y2="24444"/>
                        <a14:backgroundMark x1="57333" y1="24444" x2="59167" y2="24444"/>
                        <a14:backgroundMark x1="59167" y1="24444" x2="65000" y2="33111"/>
                        <a14:backgroundMark x1="65000" y1="33111" x2="65500" y2="34444"/>
                        <a14:backgroundMark x1="63500" y1="36222" x2="63500" y2="38222"/>
                        <a14:backgroundMark x1="63500" y1="38222" x2="67167" y2="37333"/>
                        <a14:backgroundMark x1="73333" y1="44222" x2="73333" y2="44222"/>
                        <a14:backgroundMark x1="72333" y1="45111" x2="72333" y2="45111"/>
                        <a14:backgroundMark x1="72833" y1="45333" x2="81667" y2="43778"/>
                        <a14:backgroundMark x1="81667" y1="43778" x2="82000" y2="43778"/>
                        <a14:backgroundMark x1="89019" y1="49731" x2="92833" y2="51778"/>
                        <a14:backgroundMark x1="85799" y1="48002" x2="87341" y2="48830"/>
                        <a14:backgroundMark x1="80000" y1="44889" x2="85408" y2="47792"/>
                        <a14:backgroundMark x1="33833" y1="21333" x2="40000" y2="20000"/>
                        <a14:backgroundMark x1="31333" y1="24667" x2="36833" y2="22444"/>
                        <a14:backgroundMark x1="27500" y1="32444" x2="31833" y2="24000"/>
                        <a14:backgroundMark x1="28833" y1="30444" x2="31167" y2="25778"/>
                        <a14:backgroundMark x1="27667" y1="39778" x2="27500" y2="35333"/>
                        <a14:backgroundMark x1="41833" y1="22667" x2="45333" y2="25333"/>
                        <a14:backgroundMark x1="44000" y1="24889" x2="45833" y2="26667"/>
                        <a14:backgroundMark x1="47333" y1="26444" x2="51500" y2="24444"/>
                        <a14:backgroundMark x1="81500" y1="46889" x2="83833" y2="47778"/>
                      </a14:backgroundRemoval>
                    </a14:imgEffect>
                  </a14:imgLayer>
                </a14:imgProps>
              </a:ext>
              <a:ext uri="{28A0092B-C50C-407E-A947-70E740481C1C}">
                <a14:useLocalDpi xmlns:a14="http://schemas.microsoft.com/office/drawing/2010/main" val="0"/>
              </a:ext>
            </a:extLst>
          </a:blip>
          <a:srcRect t="20143" b="19935"/>
          <a:stretch/>
        </p:blipFill>
        <p:spPr bwMode="auto">
          <a:xfrm>
            <a:off x="874724" y="404163"/>
            <a:ext cx="6786623" cy="27006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3E867F4-0699-435B-AE3B-3842443C804E}"/>
              </a:ext>
            </a:extLst>
          </p:cNvPr>
          <p:cNvPicPr>
            <a:picLocks noChangeAspect="1"/>
          </p:cNvPicPr>
          <p:nvPr/>
        </p:nvPicPr>
        <p:blipFill>
          <a:blip r:embed="rId12"/>
          <a:stretch>
            <a:fillRect/>
          </a:stretch>
        </p:blipFill>
        <p:spPr>
          <a:xfrm>
            <a:off x="860742" y="1112198"/>
            <a:ext cx="6779340" cy="1914310"/>
          </a:xfrm>
          <a:prstGeom prst="rect">
            <a:avLst/>
          </a:prstGeom>
        </p:spPr>
      </p:pic>
    </p:spTree>
    <p:extLst>
      <p:ext uri="{BB962C8B-B14F-4D97-AF65-F5344CB8AC3E}">
        <p14:creationId xmlns:p14="http://schemas.microsoft.com/office/powerpoint/2010/main" val="21362160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Fruit Kingdom on Behance">
            <a:extLst>
              <a:ext uri="{FF2B5EF4-FFF2-40B4-BE49-F238E27FC236}">
                <a16:creationId xmlns:a16="http://schemas.microsoft.com/office/drawing/2014/main" id="{65CF4650-F27E-4A4B-9B27-C0940C7CB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B8D99CB-3C18-4A77-B42F-052B30592E6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481" b="25995" l="27930" r="39551">
                        <a14:foregroundMark x1="32031" y1="25792" x2="32031" y2="25792"/>
                        <a14:foregroundMark x1="33887" y1="25995" x2="33887" y2="25995"/>
                      </a14:backgroundRemoval>
                    </a14:imgEffect>
                  </a14:imgLayer>
                </a14:imgProps>
              </a:ext>
            </a:extLst>
          </a:blip>
          <a:srcRect l="26549" t="17584" r="58997" b="73330"/>
          <a:stretch/>
        </p:blipFill>
        <p:spPr>
          <a:xfrm flipH="1">
            <a:off x="489969" y="1502663"/>
            <a:ext cx="1965961" cy="2971307"/>
          </a:xfrm>
          <a:prstGeom prst="rect">
            <a:avLst/>
          </a:prstGeom>
        </p:spPr>
      </p:pic>
      <p:pic>
        <p:nvPicPr>
          <p:cNvPr id="13" name="Picture 12">
            <a:extLst>
              <a:ext uri="{FF2B5EF4-FFF2-40B4-BE49-F238E27FC236}">
                <a16:creationId xmlns:a16="http://schemas.microsoft.com/office/drawing/2014/main" id="{F78C75D7-E9F5-4B27-8DE5-0385EBC4A45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271" b="15313" l="73047" r="87891">
                        <a14:foregroundMark x1="76758" y1="9586" x2="82227" y2="9708"/>
                        <a14:foregroundMark x1="76953" y1="9545" x2="82129" y2="9301"/>
                        <a14:foregroundMark x1="76465" y1="9058" x2="77246" y2="10764"/>
                        <a14:foregroundMark x1="76758" y1="14988" x2="78223" y2="14947"/>
                        <a14:backgroundMark x1="87305" y1="12551" x2="88867" y2="13769"/>
                        <a14:backgroundMark x1="85352" y1="15597" x2="88867" y2="15597"/>
                        <a14:backgroundMark x1="79883" y1="15475" x2="82813" y2="15475"/>
                      </a14:backgroundRemoval>
                    </a14:imgEffect>
                  </a14:imgLayer>
                </a14:imgProps>
              </a:ext>
            </a:extLst>
          </a:blip>
          <a:srcRect l="71337" t="6344" r="11259" b="84209"/>
          <a:stretch/>
        </p:blipFill>
        <p:spPr>
          <a:xfrm>
            <a:off x="7373873" y="2270989"/>
            <a:ext cx="1513714" cy="1975528"/>
          </a:xfrm>
          <a:prstGeom prst="rect">
            <a:avLst/>
          </a:prstGeom>
        </p:spPr>
      </p:pic>
      <p:sp>
        <p:nvSpPr>
          <p:cNvPr id="8" name="TextBox 7">
            <a:extLst>
              <a:ext uri="{FF2B5EF4-FFF2-40B4-BE49-F238E27FC236}">
                <a16:creationId xmlns:a16="http://schemas.microsoft.com/office/drawing/2014/main" id="{598FDBE6-9C23-47D6-8C10-29A4ABF12C35}"/>
              </a:ext>
            </a:extLst>
          </p:cNvPr>
          <p:cNvSpPr txBox="1"/>
          <p:nvPr/>
        </p:nvSpPr>
        <p:spPr>
          <a:xfrm>
            <a:off x="171450" y="3958207"/>
            <a:ext cx="4251960" cy="817245"/>
          </a:xfrm>
          <a:prstGeom prst="roundRect">
            <a:avLst/>
          </a:prstGeom>
          <a:solidFill>
            <a:srgbClr val="FFFFFF"/>
          </a:solidFill>
        </p:spPr>
        <p:txBody>
          <a:bodyPr wrap="square" lIns="0" tIns="0" rIns="0" bIns="0" rtlCol="0">
            <a:spAutoFit/>
          </a:bodyPr>
          <a:lstStyle/>
          <a:p>
            <a:pPr marL="514350" indent="-514350" algn="just">
              <a:buAutoNum type="arabicParenR"/>
            </a:pP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Đọc</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vi-VN"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đúng, trôi chảy; đọc diễn cảm bài đọc.</a:t>
            </a:r>
            <a:endParaRPr lang="en-US" sz="2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TextBox 8">
            <a:extLst>
              <a:ext uri="{FF2B5EF4-FFF2-40B4-BE49-F238E27FC236}">
                <a16:creationId xmlns:a16="http://schemas.microsoft.com/office/drawing/2014/main" id="{681D1218-E88D-4CB4-B35A-73DED5F252BB}"/>
              </a:ext>
            </a:extLst>
          </p:cNvPr>
          <p:cNvSpPr txBox="1"/>
          <p:nvPr/>
        </p:nvSpPr>
        <p:spPr>
          <a:xfrm>
            <a:off x="4804795" y="3958207"/>
            <a:ext cx="4167755" cy="817245"/>
          </a:xfrm>
          <a:prstGeom prst="roundRect">
            <a:avLst/>
          </a:prstGeom>
          <a:solidFill>
            <a:srgbClr val="FFFFFF"/>
          </a:solidFill>
        </p:spPr>
        <p:txBody>
          <a:bodyPr wrap="square" lIns="0" tIns="0" rIns="0" bIns="0" rtlCol="0">
            <a:spAutoFit/>
          </a:bodyPr>
          <a:lstStyle/>
          <a:p>
            <a:pPr algn="just"/>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2)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Trình</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bày</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a:t>
            </a:r>
            <a:r>
              <a:rPr lang="vi-VN"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ược</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nội</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dung, ý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nghĩa</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của</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câu</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r>
              <a:rPr lang="en-SG" sz="2400" b="1" dirty="0" err="1">
                <a:solidFill>
                  <a:srgbClr val="002060"/>
                </a:solidFill>
                <a:latin typeface="AvantGarde" panose="00000400000000000000" pitchFamily="2" charset="0"/>
                <a:ea typeface="AvantGarde" panose="00000400000000000000" pitchFamily="2" charset="0"/>
                <a:cs typeface="AvantGarde" panose="00000400000000000000" pitchFamily="2" charset="0"/>
              </a:rPr>
              <a:t>chuyện</a:t>
            </a:r>
            <a:r>
              <a:rPr lang="en-SG" sz="24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endParaRPr lang="en-US" sz="2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9">
            <a:extLst>
              <a:ext uri="{FF2B5EF4-FFF2-40B4-BE49-F238E27FC236}">
                <a16:creationId xmlns:a16="http://schemas.microsoft.com/office/drawing/2014/main" id="{F4C2544A-2E83-4FF1-924D-4EB2BBFE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323" y="975570"/>
            <a:ext cx="2217697" cy="717383"/>
          </a:xfrm>
          <a:prstGeom prst="rect">
            <a:avLst/>
          </a:prstGeom>
        </p:spPr>
      </p:pic>
    </p:spTree>
    <p:extLst>
      <p:ext uri="{BB962C8B-B14F-4D97-AF65-F5344CB8AC3E}">
        <p14:creationId xmlns:p14="http://schemas.microsoft.com/office/powerpoint/2010/main" val="31434853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14:presetBounceEnd="60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0000">
                                          <p:cBhvr additive="base">
                                            <p:cTn id="14" dur="13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5" dur="1300" fill="hold"/>
                                            <p:tgtEl>
                                              <p:spTgt spid="8"/>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14:presetBounceEnd="60000">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14:bounceEnd="60000">
                                          <p:cBhvr additive="base">
                                            <p:cTn id="23" dur="14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24" dur="1400" fill="hold"/>
                                            <p:tgtEl>
                                              <p:spTgt spid="9"/>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300" fill="hold"/>
                                            <p:tgtEl>
                                              <p:spTgt spid="8"/>
                                            </p:tgtEl>
                                            <p:attrNameLst>
                                              <p:attrName>ppt_x</p:attrName>
                                            </p:attrNameLst>
                                          </p:cBhvr>
                                          <p:tavLst>
                                            <p:tav tm="0">
                                              <p:val>
                                                <p:strVal val="#ppt_x"/>
                                              </p:val>
                                            </p:tav>
                                            <p:tav tm="100000">
                                              <p:val>
                                                <p:strVal val="#ppt_x"/>
                                              </p:val>
                                            </p:tav>
                                          </p:tavLst>
                                        </p:anim>
                                        <p:anim calcmode="lin" valueType="num">
                                          <p:cBhvr additive="base">
                                            <p:cTn id="15" dur="1300" fill="hold"/>
                                            <p:tgtEl>
                                              <p:spTgt spid="8"/>
                                            </p:tgtEl>
                                            <p:attrNameLst>
                                              <p:attrName>ppt_y</p:attrName>
                                            </p:attrNameLst>
                                          </p:cBhvr>
                                          <p:tavLst>
                                            <p:tav tm="0">
                                              <p:val>
                                                <p:strVal val="1+#ppt_h/2"/>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400" fill="hold"/>
                                            <p:tgtEl>
                                              <p:spTgt spid="9"/>
                                            </p:tgtEl>
                                            <p:attrNameLst>
                                              <p:attrName>ppt_x</p:attrName>
                                            </p:attrNameLst>
                                          </p:cBhvr>
                                          <p:tavLst>
                                            <p:tav tm="0">
                                              <p:val>
                                                <p:strVal val="#ppt_x"/>
                                              </p:val>
                                            </p:tav>
                                            <p:tav tm="100000">
                                              <p:val>
                                                <p:strVal val="#ppt_x"/>
                                              </p:val>
                                            </p:tav>
                                          </p:tavLst>
                                        </p:anim>
                                        <p:anim calcmode="lin" valueType="num">
                                          <p:cBhvr additive="base">
                                            <p:cTn id="24" dur="1400" fill="hold"/>
                                            <p:tgtEl>
                                              <p:spTgt spid="9"/>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9BA194-69DC-4A98-B3A7-4E29BD48A7F4}"/>
              </a:ext>
            </a:extLst>
          </p:cNvPr>
          <p:cNvPicPr>
            <a:picLocks noChangeAspect="1"/>
          </p:cNvPicPr>
          <p:nvPr/>
        </p:nvPicPr>
        <p:blipFill>
          <a:blip r:embed="rId2"/>
          <a:stretch>
            <a:fillRect/>
          </a:stretch>
        </p:blipFill>
        <p:spPr>
          <a:xfrm>
            <a:off x="594360" y="0"/>
            <a:ext cx="7989570" cy="5143500"/>
          </a:xfrm>
          <a:prstGeom prst="rect">
            <a:avLst/>
          </a:prstGeom>
        </p:spPr>
      </p:pic>
      <p:pic>
        <p:nvPicPr>
          <p:cNvPr id="5" name="Picture 4">
            <a:extLst>
              <a:ext uri="{FF2B5EF4-FFF2-40B4-BE49-F238E27FC236}">
                <a16:creationId xmlns:a16="http://schemas.microsoft.com/office/drawing/2014/main" id="{957217D8-67EF-4AFD-A647-707913502F1F}"/>
              </a:ext>
            </a:extLst>
          </p:cNvPr>
          <p:cNvPicPr>
            <a:picLocks noChangeAspect="1"/>
          </p:cNvPicPr>
          <p:nvPr/>
        </p:nvPicPr>
        <p:blipFill rotWithShape="1">
          <a:blip r:embed="rId2"/>
          <a:srcRect l="93514"/>
          <a:stretch/>
        </p:blipFill>
        <p:spPr>
          <a:xfrm>
            <a:off x="8031480" y="0"/>
            <a:ext cx="1112520" cy="5143500"/>
          </a:xfrm>
          <a:prstGeom prst="rect">
            <a:avLst/>
          </a:prstGeom>
        </p:spPr>
      </p:pic>
      <p:pic>
        <p:nvPicPr>
          <p:cNvPr id="6" name="Picture 5">
            <a:extLst>
              <a:ext uri="{FF2B5EF4-FFF2-40B4-BE49-F238E27FC236}">
                <a16:creationId xmlns:a16="http://schemas.microsoft.com/office/drawing/2014/main" id="{440C9A72-794A-4745-9AE5-EF42FBF288CF}"/>
              </a:ext>
            </a:extLst>
          </p:cNvPr>
          <p:cNvPicPr>
            <a:picLocks noChangeAspect="1"/>
          </p:cNvPicPr>
          <p:nvPr/>
        </p:nvPicPr>
        <p:blipFill rotWithShape="1">
          <a:blip r:embed="rId2"/>
          <a:srcRect r="95422"/>
          <a:stretch/>
        </p:blipFill>
        <p:spPr>
          <a:xfrm>
            <a:off x="0" y="0"/>
            <a:ext cx="960120" cy="5143500"/>
          </a:xfrm>
          <a:prstGeom prst="rect">
            <a:avLst/>
          </a:prstGeom>
        </p:spPr>
      </p:pic>
      <p:pic>
        <p:nvPicPr>
          <p:cNvPr id="3" name="Picture 2">
            <a:extLst>
              <a:ext uri="{FF2B5EF4-FFF2-40B4-BE49-F238E27FC236}">
                <a16:creationId xmlns:a16="http://schemas.microsoft.com/office/drawing/2014/main" id="{0CA208B1-9616-47E2-AB48-68D151808D19}"/>
              </a:ext>
            </a:extLst>
          </p:cNvPr>
          <p:cNvPicPr>
            <a:picLocks noChangeAspect="1"/>
          </p:cNvPicPr>
          <p:nvPr/>
        </p:nvPicPr>
        <p:blipFill>
          <a:blip r:embed="rId3"/>
          <a:stretch>
            <a:fillRect/>
          </a:stretch>
        </p:blipFill>
        <p:spPr>
          <a:xfrm>
            <a:off x="1188442" y="3381603"/>
            <a:ext cx="6401355" cy="1761897"/>
          </a:xfrm>
          <a:prstGeom prst="rect">
            <a:avLst/>
          </a:prstGeom>
        </p:spPr>
      </p:pic>
    </p:spTree>
    <p:extLst>
      <p:ext uri="{BB962C8B-B14F-4D97-AF65-F5344CB8AC3E}">
        <p14:creationId xmlns:p14="http://schemas.microsoft.com/office/powerpoint/2010/main" val="35715854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62749759"/>
</p:tagLst>
</file>

<file path=ppt/theme/theme1.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1632</Words>
  <Application>Microsoft Office PowerPoint</Application>
  <PresentationFormat>On-screen Show (16:9)</PresentationFormat>
  <Paragraphs>135</Paragraphs>
  <Slides>37</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Livvic</vt:lpstr>
      <vt:lpstr>iCiel Pony</vt:lpstr>
      <vt:lpstr>Arial</vt:lpstr>
      <vt:lpstr>Fredoka One</vt:lpstr>
      <vt:lpstr>Pattaya</vt:lpstr>
      <vt:lpstr>Roboto Condensed Light</vt:lpstr>
      <vt:lpstr>Calibri</vt:lpstr>
      <vt:lpstr>iCiel Nabila</vt:lpstr>
      <vt:lpstr>Quicksand</vt:lpstr>
      <vt:lpstr>AvantGarde</vt:lpstr>
      <vt:lpstr>Rubik</vt:lpstr>
      <vt:lpstr>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Thu Hien</cp:lastModifiedBy>
  <cp:revision>63</cp:revision>
  <dcterms:modified xsi:type="dcterms:W3CDTF">2022-03-12T04:19:49Z</dcterms:modified>
</cp:coreProperties>
</file>