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2" r:id="rId7"/>
    <p:sldId id="265" r:id="rId8"/>
    <p:sldId id="266" r:id="rId9"/>
    <p:sldId id="263" r:id="rId10"/>
  </p:sldIdLst>
  <p:sldSz cx="12192000" cy="6858000"/>
  <p:notesSz cx="6858000" cy="9144000"/>
  <p:embeddedFontLst>
    <p:embeddedFont>
      <p:font typeface="#9Slide07 HoneyCream" panose="020B0604020202020204" charset="0"/>
      <p:regular r:id="rId11"/>
    </p:embeddedFont>
    <p:embeddedFont>
      <p:font typeface="Cambria Math" panose="02040503050406030204" pitchFamily="18" charset="0"/>
      <p:regular r:id="rId12"/>
    </p:embeddedFont>
    <p:embeddedFont>
      <p:font typeface="SVN-Newton" panose="020B0604020202020204" charset="0"/>
      <p:regular r:id="rId13"/>
    </p:embeddedFont>
    <p:embeddedFont>
      <p:font typeface="Tahoma" panose="020B0604030504040204" pitchFamily="34" charset="0"/>
      <p:regular r:id="rId14"/>
      <p:bold r:id="rId15"/>
    </p:embeddedFont>
    <p:embeddedFont>
      <p:font typeface="UTM Ambrose" panose="02040603050506020204" pitchFamily="18" charset="0"/>
      <p:regular r:id="rId16"/>
    </p:embeddedFont>
    <p:embeddedFont>
      <p:font typeface="UTM Aptima" panose="02040603050506020204" pitchFamily="18" charset="0"/>
      <p:regular r:id="rId17"/>
      <p:bold r:id="rId18"/>
      <p:italic r:id="rId19"/>
      <p:boldItalic r:id="rId20"/>
    </p:embeddedFont>
    <p:embeddedFont>
      <p:font typeface="UTM Aquarelle" panose="02040603050506020204" pitchFamily="18" charset="0"/>
      <p:regular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  <p:embeddedFont>
      <p:font typeface="UTM Gradoo" panose="02040603050506020204" pitchFamily="18" charset="0"/>
      <p:regular r:id="rId26"/>
    </p:embeddedFont>
    <p:embeddedFont>
      <p:font typeface="UTM Ong Do Gia" panose="0204060305050602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6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6">
            <a:extLst>
              <a:ext uri="{FF2B5EF4-FFF2-40B4-BE49-F238E27FC236}">
                <a16:creationId xmlns:a16="http://schemas.microsoft.com/office/drawing/2014/main" id="{88D27351-D79D-443C-95D2-E288D11D10DE}"/>
              </a:ext>
            </a:extLst>
          </p:cNvPr>
          <p:cNvGrpSpPr/>
          <p:nvPr userDrawn="1"/>
        </p:nvGrpSpPr>
        <p:grpSpPr>
          <a:xfrm>
            <a:off x="2" y="0"/>
            <a:ext cx="12191998" cy="6858000"/>
            <a:chOff x="0" y="0"/>
            <a:chExt cx="12191998" cy="6858000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D1BE56E8-FB6B-47C9-8DBB-8E6A21013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8" cy="6858000"/>
            </a:xfrm>
            <a:prstGeom prst="rect">
              <a:avLst/>
            </a:prstGeom>
          </p:spPr>
        </p:pic>
        <p:sp>
          <p:nvSpPr>
            <p:cNvPr id="9" name="矩形 18">
              <a:extLst>
                <a:ext uri="{FF2B5EF4-FFF2-40B4-BE49-F238E27FC236}">
                  <a16:creationId xmlns:a16="http://schemas.microsoft.com/office/drawing/2014/main" id="{C2FC2B81-272B-41CA-812A-694D7FF3487F}"/>
                </a:ext>
              </a:extLst>
            </p:cNvPr>
            <p:cNvSpPr/>
            <p:nvPr/>
          </p:nvSpPr>
          <p:spPr>
            <a:xfrm>
              <a:off x="137160" y="137160"/>
              <a:ext cx="11917680" cy="6583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21">
              <a:extLst>
                <a:ext uri="{FF2B5EF4-FFF2-40B4-BE49-F238E27FC236}">
                  <a16:creationId xmlns:a16="http://schemas.microsoft.com/office/drawing/2014/main" id="{88C863A9-B98F-494C-A051-917109EA60AE}"/>
                </a:ext>
              </a:extLst>
            </p:cNvPr>
            <p:cNvSpPr/>
            <p:nvPr/>
          </p:nvSpPr>
          <p:spPr>
            <a:xfrm>
              <a:off x="249555" y="244430"/>
              <a:ext cx="11692890" cy="6369140"/>
            </a:xfrm>
            <a:prstGeom prst="rect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299086" y="282530"/>
            <a:ext cx="11605261" cy="633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3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77" y="0"/>
            <a:ext cx="12194977" cy="6856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8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5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6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24.png"/><Relationship Id="rId1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27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16.png"/><Relationship Id="rId5" Type="http://schemas.openxmlformats.org/officeDocument/2006/relationships/image" Target="../media/image24.png"/><Relationship Id="rId1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openxmlformats.org/officeDocument/2006/relationships/image" Target="../media/image31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80.png"/><Relationship Id="rId5" Type="http://schemas.openxmlformats.org/officeDocument/2006/relationships/image" Target="../media/image25.png"/><Relationship Id="rId10" Type="http://schemas.microsoft.com/office/2007/relationships/hdphoto" Target="../media/hdphoto9.wdp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AF9300D2-F578-4B04-B498-A26D54E889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68B26073-B115-4C6F-855B-5A39709686B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zh-CN" altLang="en-US"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0E746454-9F98-43E9-BBDD-5087D221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5" y="1723"/>
            <a:ext cx="12204000" cy="6863943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BC9C0D92-C56C-41BA-9F58-7B33BDCFAC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>
            <a:off x="-1" y="-100668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7594EE-2F03-46E2-BF12-734F340DC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80684" r="1201" b="399"/>
          <a:stretch/>
        </p:blipFill>
        <p:spPr>
          <a:xfrm>
            <a:off x="0" y="5533053"/>
            <a:ext cx="12187472" cy="132494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612182-E548-4AFE-91B0-E92077C6FD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8" t="14500" r="11261" b="46109"/>
          <a:stretch/>
        </p:blipFill>
        <p:spPr>
          <a:xfrm flipH="1" flipV="1">
            <a:off x="7177054" y="-1"/>
            <a:ext cx="5019471" cy="1837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E6D7D781-05CD-4AFE-BCDE-F1DB66DB5F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>
            <a:off x="1452472" y="1091422"/>
            <a:ext cx="1038278" cy="1628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2">
            <a:extLst>
              <a:ext uri="{FF2B5EF4-FFF2-40B4-BE49-F238E27FC236}">
                <a16:creationId xmlns:a16="http://schemas.microsoft.com/office/drawing/2014/main" id="{9A02EA3B-4FE1-4021-9DAA-1E23782AA5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>
            <a:off x="220519" y="933387"/>
            <a:ext cx="1289020" cy="2369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3">
            <a:extLst>
              <a:ext uri="{FF2B5EF4-FFF2-40B4-BE49-F238E27FC236}">
                <a16:creationId xmlns:a16="http://schemas.microsoft.com/office/drawing/2014/main" id="{5903CE16-2500-4D87-B56C-79A1BD577C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20525" r="43929" b="26787"/>
          <a:stretch/>
        </p:blipFill>
        <p:spPr>
          <a:xfrm>
            <a:off x="9963013" y="38001"/>
            <a:ext cx="1382631" cy="2742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4">
            <a:extLst>
              <a:ext uri="{FF2B5EF4-FFF2-40B4-BE49-F238E27FC236}">
                <a16:creationId xmlns:a16="http://schemas.microsoft.com/office/drawing/2014/main" id="{6B773D1D-2442-4352-9036-E18D18998D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>
            <a:off x="10782310" y="1076985"/>
            <a:ext cx="942460" cy="1732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文本框 16">
            <a:extLst>
              <a:ext uri="{FF2B5EF4-FFF2-40B4-BE49-F238E27FC236}">
                <a16:creationId xmlns:a16="http://schemas.microsoft.com/office/drawing/2014/main" id="{F0012A2E-B922-4D81-819F-9BEC5E408DA9}"/>
              </a:ext>
            </a:extLst>
          </p:cNvPr>
          <p:cNvSpPr txBox="1"/>
          <p:nvPr/>
        </p:nvSpPr>
        <p:spPr>
          <a:xfrm>
            <a:off x="1956565" y="2011856"/>
            <a:ext cx="82237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ln w="25400">
                  <a:noFill/>
                </a:ln>
                <a:solidFill>
                  <a:srgbClr val="DD4F3E"/>
                </a:solidFill>
                <a:effectLst>
                  <a:outerShdw blurRad="12700" dist="50800" dir="2700000" algn="ctr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UTM Aquarelle" panose="02040603050506020204" pitchFamily="18" charset="0"/>
                <a:ea typeface="李旭科书法" panose="02000603000000000000" pitchFamily="2" charset="-122"/>
              </a:rPr>
              <a:t>Phép nhân, phép chia</a:t>
            </a:r>
            <a:endParaRPr lang="zh-CN" altLang="en-US" sz="8000" b="1" dirty="0">
              <a:ln w="25400">
                <a:noFill/>
              </a:ln>
              <a:solidFill>
                <a:srgbClr val="DD4F3E"/>
              </a:solidFill>
              <a:effectLst>
                <a:outerShdw blurRad="12700" dist="50800" dir="2700000" algn="ctr" rotWithShape="0">
                  <a:schemeClr val="accent2">
                    <a:lumMod val="40000"/>
                    <a:lumOff val="60000"/>
                  </a:schemeClr>
                </a:outerShdw>
              </a:effectLst>
              <a:latin typeface="UTM Aquarelle" panose="02040603050506020204" pitchFamily="18" charset="0"/>
              <a:ea typeface="李旭科书法" panose="02000603000000000000" pitchFamily="2" charset="-122"/>
            </a:endParaRPr>
          </a:p>
        </p:txBody>
      </p:sp>
      <p:sp>
        <p:nvSpPr>
          <p:cNvPr id="15" name="文本框 18">
            <a:extLst>
              <a:ext uri="{FF2B5EF4-FFF2-40B4-BE49-F238E27FC236}">
                <a16:creationId xmlns:a16="http://schemas.microsoft.com/office/drawing/2014/main" id="{2EAA1A3B-0360-4DE6-AEB4-BF55603326D3}"/>
              </a:ext>
            </a:extLst>
          </p:cNvPr>
          <p:cNvSpPr txBox="1"/>
          <p:nvPr/>
        </p:nvSpPr>
        <p:spPr>
          <a:xfrm>
            <a:off x="4097452" y="729192"/>
            <a:ext cx="32031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>
                <a:ln w="6350">
                  <a:noFill/>
                </a:ln>
                <a:gradFill>
                  <a:gsLst>
                    <a:gs pos="66000">
                      <a:srgbClr val="FEC850"/>
                    </a:gs>
                    <a:gs pos="0">
                      <a:srgbClr val="F08501"/>
                    </a:gs>
                    <a:gs pos="100000">
                      <a:srgbClr val="F08501"/>
                    </a:gs>
                  </a:gsLst>
                  <a:lin ang="5400000" scaled="0"/>
                </a:gradFill>
                <a:effectLst>
                  <a:outerShdw blurRad="12700" dist="50800" dir="2700000" algn="ctr" rotWithShape="0">
                    <a:srgbClr val="EE5603"/>
                  </a:outerShdw>
                </a:effectLst>
                <a:latin typeface="UTM Gradoo" panose="02040603050506020204" pitchFamily="18" charset="0"/>
                <a:ea typeface="李旭科书法" panose="02000603000000000000" pitchFamily="2" charset="-122"/>
              </a:rPr>
              <a:t>Chủ đề 8</a:t>
            </a:r>
            <a:endParaRPr lang="zh-CN" altLang="en-US" sz="6600" b="1" dirty="0">
              <a:ln w="6350">
                <a:noFill/>
              </a:ln>
              <a:gradFill>
                <a:gsLst>
                  <a:gs pos="66000">
                    <a:srgbClr val="FEC850"/>
                  </a:gs>
                  <a:gs pos="0">
                    <a:srgbClr val="F08501"/>
                  </a:gs>
                  <a:gs pos="100000">
                    <a:srgbClr val="F08501"/>
                  </a:gs>
                </a:gsLst>
                <a:lin ang="5400000" scaled="0"/>
              </a:gradFill>
              <a:effectLst>
                <a:outerShdw blurRad="12700" dist="50800" dir="2700000" algn="ctr" rotWithShape="0">
                  <a:srgbClr val="EE5603"/>
                </a:outerShdw>
              </a:effectLst>
              <a:latin typeface="UTM Gradoo" panose="02040603050506020204" pitchFamily="18" charset="0"/>
              <a:ea typeface="李旭科书法" panose="02000603000000000000" pitchFamily="2" charset="-122"/>
            </a:endParaRPr>
          </a:p>
        </p:txBody>
      </p:sp>
      <p:pic>
        <p:nvPicPr>
          <p:cNvPr id="16" name="Picture 15" descr="A picture containing shape&#10;&#10;Description automatically generated">
            <a:extLst>
              <a:ext uri="{FF2B5EF4-FFF2-40B4-BE49-F238E27FC236}">
                <a16:creationId xmlns:a16="http://schemas.microsoft.com/office/drawing/2014/main" id="{E6A77BD0-C1DA-41C7-A189-00B3313AFF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50" b="91333" l="10000" r="90000">
                        <a14:foregroundMark x1="30583" y1="11333" x2="36750" y2="16333"/>
                        <a14:foregroundMark x1="36750" y1="16333" x2="44500" y2="19750"/>
                        <a14:foregroundMark x1="29417" y1="7250" x2="48750" y2="8250"/>
                        <a14:foregroundMark x1="22583" y1="91333" x2="22583" y2="9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55" y="2615368"/>
            <a:ext cx="4440338" cy="4440338"/>
          </a:xfrm>
          <a:prstGeom prst="rect">
            <a:avLst/>
          </a:prstGeom>
        </p:spPr>
      </p:pic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325D0513-1C72-4892-9EC1-154367BC33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17" b="93000" l="10000" r="90000">
                        <a14:foregroundMark x1="44750" y1="9667" x2="66250" y2="9167"/>
                        <a14:foregroundMark x1="70250" y1="5667" x2="60833" y2="6083"/>
                        <a14:foregroundMark x1="56167" y1="5833" x2="59083" y2="5417"/>
                        <a14:foregroundMark x1="77750" y1="89667" x2="76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73" y="2558936"/>
            <a:ext cx="4440338" cy="4440338"/>
          </a:xfrm>
          <a:prstGeom prst="rect">
            <a:avLst/>
          </a:prstGeom>
        </p:spPr>
      </p:pic>
      <p:pic>
        <p:nvPicPr>
          <p:cNvPr id="20" name="图片 3">
            <a:extLst>
              <a:ext uri="{FF2B5EF4-FFF2-40B4-BE49-F238E27FC236}">
                <a16:creationId xmlns:a16="http://schemas.microsoft.com/office/drawing/2014/main" id="{834013F7-4D42-4334-B68B-8135ACFACB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6837" y="1837188"/>
            <a:ext cx="1048167" cy="315559"/>
          </a:xfrm>
          <a:prstGeom prst="rect">
            <a:avLst/>
          </a:prstGeom>
        </p:spPr>
      </p:pic>
      <p:pic>
        <p:nvPicPr>
          <p:cNvPr id="21" name="图片 41">
            <a:extLst>
              <a:ext uri="{FF2B5EF4-FFF2-40B4-BE49-F238E27FC236}">
                <a16:creationId xmlns:a16="http://schemas.microsoft.com/office/drawing/2014/main" id="{442EC5FF-FEEA-44E5-B8EB-B57F78052C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211" y="2087180"/>
            <a:ext cx="1048167" cy="31555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83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9323 -0.0037 L 0.85248 0.01736 " pathEditMode="relative" rAng="0" ptsTypes="AA">
                                      <p:cBhvr>
                                        <p:cTn id="6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79" y="1042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.01016 0.08357 L -0.88008 0.0632 " pathEditMode="relative" rAng="0" ptsTypes="AA">
                                      <p:cBhvr>
                                        <p:cTn id="65" dur="5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18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88D27351-D79D-443C-95D2-E288D11D10DE}"/>
              </a:ext>
            </a:extLst>
          </p:cNvPr>
          <p:cNvGrpSpPr/>
          <p:nvPr/>
        </p:nvGrpSpPr>
        <p:grpSpPr>
          <a:xfrm>
            <a:off x="2" y="-37763"/>
            <a:ext cx="12191998" cy="6858000"/>
            <a:chOff x="0" y="0"/>
            <a:chExt cx="12191998" cy="6858000"/>
          </a:xfrm>
        </p:grpSpPr>
        <p:pic>
          <p:nvPicPr>
            <p:cNvPr id="3" name="图片 17">
              <a:extLst>
                <a:ext uri="{FF2B5EF4-FFF2-40B4-BE49-F238E27FC236}">
                  <a16:creationId xmlns:a16="http://schemas.microsoft.com/office/drawing/2014/main" id="{D1BE56E8-FB6B-47C9-8DBB-8E6A21013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8" cy="6858000"/>
            </a:xfrm>
            <a:prstGeom prst="rect">
              <a:avLst/>
            </a:prstGeom>
          </p:spPr>
        </p:pic>
        <p:sp>
          <p:nvSpPr>
            <p:cNvPr id="4" name="矩形 18">
              <a:extLst>
                <a:ext uri="{FF2B5EF4-FFF2-40B4-BE49-F238E27FC236}">
                  <a16:creationId xmlns:a16="http://schemas.microsoft.com/office/drawing/2014/main" id="{C2FC2B81-272B-41CA-812A-694D7FF3487F}"/>
                </a:ext>
              </a:extLst>
            </p:cNvPr>
            <p:cNvSpPr/>
            <p:nvPr/>
          </p:nvSpPr>
          <p:spPr>
            <a:xfrm>
              <a:off x="137160" y="137160"/>
              <a:ext cx="11917680" cy="6583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21">
              <a:extLst>
                <a:ext uri="{FF2B5EF4-FFF2-40B4-BE49-F238E27FC236}">
                  <a16:creationId xmlns:a16="http://schemas.microsoft.com/office/drawing/2014/main" id="{88C863A9-B98F-494C-A051-917109EA60AE}"/>
                </a:ext>
              </a:extLst>
            </p:cNvPr>
            <p:cNvSpPr/>
            <p:nvPr/>
          </p:nvSpPr>
          <p:spPr>
            <a:xfrm>
              <a:off x="249555" y="244430"/>
              <a:ext cx="11692890" cy="6369140"/>
            </a:xfrm>
            <a:prstGeom prst="rect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12">
            <a:extLst>
              <a:ext uri="{FF2B5EF4-FFF2-40B4-BE49-F238E27FC236}">
                <a16:creationId xmlns:a16="http://schemas.microsoft.com/office/drawing/2014/main" id="{C3A25011-3591-419E-A03E-283A21FFB45D}"/>
              </a:ext>
            </a:extLst>
          </p:cNvPr>
          <p:cNvSpPr txBox="1"/>
          <p:nvPr/>
        </p:nvSpPr>
        <p:spPr>
          <a:xfrm>
            <a:off x="2680471" y="895627"/>
            <a:ext cx="66837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err="1">
                <a:solidFill>
                  <a:srgbClr val="FF0000">
                    <a:alpha val="93000"/>
                  </a:srgbClr>
                </a:solidFill>
                <a:effectLst>
                  <a:outerShdw blurRad="63500" sx="101000" sy="101000" algn="ctr" rotWithShape="0">
                    <a:prstClr val="black">
                      <a:alpha val="23000"/>
                    </a:prstClr>
                  </a:outerShdw>
                </a:effectLst>
                <a:latin typeface="UVN Moi Hong" panose="03050602040405050B04" pitchFamily="66" charset="0"/>
                <a:ea typeface="华文行楷" panose="02010800040101010101" pitchFamily="2" charset="-122"/>
              </a:rPr>
              <a:t>Bài</a:t>
            </a:r>
            <a:r>
              <a:rPr lang="en-US" altLang="zh-CN" sz="9600" b="1" dirty="0">
                <a:solidFill>
                  <a:srgbClr val="FF0000">
                    <a:alpha val="93000"/>
                  </a:srgbClr>
                </a:solidFill>
                <a:effectLst>
                  <a:outerShdw blurRad="63500" sx="101000" sy="101000" algn="ctr" rotWithShape="0">
                    <a:prstClr val="black">
                      <a:alpha val="23000"/>
                    </a:prstClr>
                  </a:outerShdw>
                </a:effectLst>
                <a:latin typeface="UVN Moi Hong" panose="03050602040405050B04" pitchFamily="66" charset="0"/>
                <a:ea typeface="华文行楷" panose="02010800040101010101" pitchFamily="2" charset="-122"/>
              </a:rPr>
              <a:t> 41</a:t>
            </a:r>
          </a:p>
          <a:p>
            <a:pPr algn="ctr"/>
            <a:r>
              <a:rPr lang="en-US" altLang="zh-CN" sz="15600" b="1" dirty="0" err="1">
                <a:solidFill>
                  <a:srgbClr val="C00000">
                    <a:alpha val="93000"/>
                  </a:srgbClr>
                </a:solidFill>
                <a:effectLst>
                  <a:outerShdw blurRad="63500" sx="101000" sy="101000" algn="ctr" rotWithShape="0">
                    <a:prstClr val="black">
                      <a:alpha val="23000"/>
                    </a:prstClr>
                  </a:outerShdw>
                </a:effectLst>
                <a:latin typeface="UVN Moi Hong" panose="03050602040405050B04" pitchFamily="66" charset="0"/>
                <a:ea typeface="华文行楷" panose="02010800040101010101" pitchFamily="2" charset="-122"/>
              </a:rPr>
              <a:t>Phép</a:t>
            </a:r>
            <a:r>
              <a:rPr lang="en-US" altLang="zh-CN" sz="15600" b="1" dirty="0">
                <a:solidFill>
                  <a:srgbClr val="C00000">
                    <a:alpha val="93000"/>
                  </a:srgbClr>
                </a:solidFill>
                <a:effectLst>
                  <a:outerShdw blurRad="63500" sx="101000" sy="101000" algn="ctr" rotWithShape="0">
                    <a:prstClr val="black">
                      <a:alpha val="23000"/>
                    </a:prstClr>
                  </a:outerShdw>
                </a:effectLst>
                <a:latin typeface="UVN Moi Hong" panose="03050602040405050B04" pitchFamily="66" charset="0"/>
                <a:ea typeface="华文行楷" panose="02010800040101010101" pitchFamily="2" charset="-122"/>
              </a:rPr>
              <a:t> chia</a:t>
            </a:r>
            <a:endParaRPr lang="zh-CN" altLang="en-US" sz="15600" b="1" dirty="0">
              <a:solidFill>
                <a:srgbClr val="C00000">
                  <a:alpha val="93000"/>
                </a:srgbClr>
              </a:solidFill>
              <a:effectLst>
                <a:outerShdw blurRad="63500" sx="101000" sy="101000" algn="ctr" rotWithShape="0">
                  <a:prstClr val="black">
                    <a:alpha val="23000"/>
                  </a:prstClr>
                </a:outerShdw>
              </a:effectLst>
              <a:latin typeface="UVN Moi Hong" panose="03050602040405050B04" pitchFamily="66" charset="0"/>
              <a:ea typeface="华文行楷" panose="02010800040101010101" pitchFamily="2" charset="-122"/>
            </a:endParaRPr>
          </a:p>
        </p:txBody>
      </p:sp>
      <p:grpSp>
        <p:nvGrpSpPr>
          <p:cNvPr id="8" name="组合 5">
            <a:extLst>
              <a:ext uri="{FF2B5EF4-FFF2-40B4-BE49-F238E27FC236}">
                <a16:creationId xmlns:a16="http://schemas.microsoft.com/office/drawing/2014/main" id="{1430B2EB-BF11-456A-AD7F-658DA1C8DB34}"/>
              </a:ext>
            </a:extLst>
          </p:cNvPr>
          <p:cNvGrpSpPr/>
          <p:nvPr/>
        </p:nvGrpSpPr>
        <p:grpSpPr>
          <a:xfrm>
            <a:off x="249555" y="-80550"/>
            <a:ext cx="3579495" cy="3813220"/>
            <a:chOff x="249555" y="-80550"/>
            <a:chExt cx="3579495" cy="381322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3B9401B-F331-4540-9674-C8A5B2265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9555" y="-80550"/>
              <a:ext cx="3579495" cy="3813220"/>
            </a:xfrm>
            <a:prstGeom prst="rect">
              <a:avLst/>
            </a:prstGeom>
          </p:spPr>
        </p:pic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94D48143-BBEF-47FF-A837-68A4898FE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8653" y="1287748"/>
              <a:ext cx="1205285" cy="1835797"/>
            </a:xfrm>
            <a:prstGeom prst="rect">
              <a:avLst/>
            </a:prstGeom>
          </p:spPr>
        </p:pic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51719D28-A6DF-40B0-A3A5-C887E0F72A6B}"/>
              </a:ext>
            </a:extLst>
          </p:cNvPr>
          <p:cNvGrpSpPr/>
          <p:nvPr/>
        </p:nvGrpSpPr>
        <p:grpSpPr>
          <a:xfrm>
            <a:off x="8362950" y="26720"/>
            <a:ext cx="3579495" cy="3813220"/>
            <a:chOff x="8362950" y="26720"/>
            <a:chExt cx="3579495" cy="3813220"/>
          </a:xfrm>
        </p:grpSpPr>
        <p:pic>
          <p:nvPicPr>
            <p:cNvPr id="12" name="图片 9">
              <a:extLst>
                <a:ext uri="{FF2B5EF4-FFF2-40B4-BE49-F238E27FC236}">
                  <a16:creationId xmlns:a16="http://schemas.microsoft.com/office/drawing/2014/main" id="{C91E9F2E-50DF-4644-828F-D6D924021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362950" y="26720"/>
              <a:ext cx="3579495" cy="3813220"/>
            </a:xfrm>
            <a:prstGeom prst="rect">
              <a:avLst/>
            </a:prstGeom>
          </p:spPr>
        </p:pic>
        <p:pic>
          <p:nvPicPr>
            <p:cNvPr id="13" name="图片 20">
              <a:extLst>
                <a:ext uri="{FF2B5EF4-FFF2-40B4-BE49-F238E27FC236}">
                  <a16:creationId xmlns:a16="http://schemas.microsoft.com/office/drawing/2014/main" id="{3753639B-22A2-43B7-A527-B41346BB0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3961" y="1463541"/>
              <a:ext cx="1205285" cy="1835797"/>
            </a:xfrm>
            <a:prstGeom prst="rect">
              <a:avLst/>
            </a:prstGeom>
          </p:spPr>
        </p:pic>
      </p:grpSp>
      <p:pic>
        <p:nvPicPr>
          <p:cNvPr id="14" name="图片 3">
            <a:extLst>
              <a:ext uri="{FF2B5EF4-FFF2-40B4-BE49-F238E27FC236}">
                <a16:creationId xmlns:a16="http://schemas.microsoft.com/office/drawing/2014/main" id="{AA057151-63B2-44D4-8C64-A4B4DDFE7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0689" y="1463541"/>
            <a:ext cx="1048167" cy="315559"/>
          </a:xfrm>
          <a:prstGeom prst="rect">
            <a:avLst/>
          </a:prstGeom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D0FA8650-EB88-4149-B6F2-9905E5F538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851" y="1826060"/>
            <a:ext cx="1048167" cy="315559"/>
          </a:xfrm>
          <a:prstGeom prst="rect">
            <a:avLst/>
          </a:prstGeom>
        </p:spPr>
      </p:pic>
      <p:pic>
        <p:nvPicPr>
          <p:cNvPr id="16" name="图片 53">
            <a:extLst>
              <a:ext uri="{FF2B5EF4-FFF2-40B4-BE49-F238E27FC236}">
                <a16:creationId xmlns:a16="http://schemas.microsoft.com/office/drawing/2014/main" id="{4BD9DA18-D53A-44B9-BCE2-336C8D7329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3173" y="-820247"/>
            <a:ext cx="892868" cy="743519"/>
          </a:xfrm>
          <a:prstGeom prst="rect">
            <a:avLst/>
          </a:prstGeom>
        </p:spPr>
      </p:pic>
      <p:pic>
        <p:nvPicPr>
          <p:cNvPr id="17" name="图片 54">
            <a:extLst>
              <a:ext uri="{FF2B5EF4-FFF2-40B4-BE49-F238E27FC236}">
                <a16:creationId xmlns:a16="http://schemas.microsoft.com/office/drawing/2014/main" id="{CF203D75-EEDE-4ED9-AD99-05E5D79388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2176247" y="-1007065"/>
            <a:ext cx="663999" cy="675906"/>
          </a:xfrm>
          <a:prstGeom prst="rect">
            <a:avLst/>
          </a:prstGeom>
        </p:spPr>
      </p:pic>
      <p:pic>
        <p:nvPicPr>
          <p:cNvPr id="18" name="图片 55">
            <a:extLst>
              <a:ext uri="{FF2B5EF4-FFF2-40B4-BE49-F238E27FC236}">
                <a16:creationId xmlns:a16="http://schemas.microsoft.com/office/drawing/2014/main" id="{3488B635-D2A9-4422-A0AC-13474C1037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325" y="-1231744"/>
            <a:ext cx="830258" cy="700437"/>
          </a:xfrm>
          <a:prstGeom prst="rect">
            <a:avLst/>
          </a:prstGeom>
        </p:spPr>
      </p:pic>
      <p:pic>
        <p:nvPicPr>
          <p:cNvPr id="19" name="图片 56">
            <a:extLst>
              <a:ext uri="{FF2B5EF4-FFF2-40B4-BE49-F238E27FC236}">
                <a16:creationId xmlns:a16="http://schemas.microsoft.com/office/drawing/2014/main" id="{CBFE9944-ED12-45F3-899B-2F35E0AC0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9" t="-1444" r="9659" b="90452"/>
          <a:stretch/>
        </p:blipFill>
        <p:spPr>
          <a:xfrm>
            <a:off x="1191325" y="-478517"/>
            <a:ext cx="527328" cy="419100"/>
          </a:xfrm>
          <a:prstGeom prst="rect">
            <a:avLst/>
          </a:prstGeom>
        </p:spPr>
      </p:pic>
      <p:pic>
        <p:nvPicPr>
          <p:cNvPr id="20" name="图片 57">
            <a:extLst>
              <a:ext uri="{FF2B5EF4-FFF2-40B4-BE49-F238E27FC236}">
                <a16:creationId xmlns:a16="http://schemas.microsoft.com/office/drawing/2014/main" id="{B8DEB8B6-5BBE-41AD-9060-1A43E68D7B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3275" y="-1183184"/>
            <a:ext cx="892868" cy="743519"/>
          </a:xfrm>
          <a:prstGeom prst="rect">
            <a:avLst/>
          </a:prstGeom>
        </p:spPr>
      </p:pic>
      <p:pic>
        <p:nvPicPr>
          <p:cNvPr id="21" name="图片 58">
            <a:extLst>
              <a:ext uri="{FF2B5EF4-FFF2-40B4-BE49-F238E27FC236}">
                <a16:creationId xmlns:a16="http://schemas.microsoft.com/office/drawing/2014/main" id="{CDF31D8B-C90C-4AF3-8BA3-28A7A6D8D9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9324" y="-1380397"/>
            <a:ext cx="892868" cy="743519"/>
          </a:xfrm>
          <a:prstGeom prst="rect">
            <a:avLst/>
          </a:prstGeom>
        </p:spPr>
      </p:pic>
      <p:pic>
        <p:nvPicPr>
          <p:cNvPr id="22" name="图片 59">
            <a:extLst>
              <a:ext uri="{FF2B5EF4-FFF2-40B4-BE49-F238E27FC236}">
                <a16:creationId xmlns:a16="http://schemas.microsoft.com/office/drawing/2014/main" id="{B1D8D07F-E187-4AAF-8B54-BF4B0F67B6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5171" y="-733983"/>
            <a:ext cx="892868" cy="743519"/>
          </a:xfrm>
          <a:prstGeom prst="rect">
            <a:avLst/>
          </a:prstGeom>
        </p:spPr>
      </p:pic>
      <p:pic>
        <p:nvPicPr>
          <p:cNvPr id="23" name="图片 60">
            <a:extLst>
              <a:ext uri="{FF2B5EF4-FFF2-40B4-BE49-F238E27FC236}">
                <a16:creationId xmlns:a16="http://schemas.microsoft.com/office/drawing/2014/main" id="{5BA78B86-8CC0-4803-B2FB-B27BFCEF71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90" y="-1563766"/>
            <a:ext cx="892868" cy="743519"/>
          </a:xfrm>
          <a:prstGeom prst="rect">
            <a:avLst/>
          </a:prstGeom>
        </p:spPr>
      </p:pic>
      <p:pic>
        <p:nvPicPr>
          <p:cNvPr id="24" name="图片 61">
            <a:extLst>
              <a:ext uri="{FF2B5EF4-FFF2-40B4-BE49-F238E27FC236}">
                <a16:creationId xmlns:a16="http://schemas.microsoft.com/office/drawing/2014/main" id="{1BD8B250-1FD3-44A9-A5BE-6581077637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2942" y="-675945"/>
            <a:ext cx="830258" cy="700437"/>
          </a:xfrm>
          <a:prstGeom prst="rect">
            <a:avLst/>
          </a:prstGeom>
        </p:spPr>
      </p:pic>
      <p:pic>
        <p:nvPicPr>
          <p:cNvPr id="25" name="图片 62">
            <a:extLst>
              <a:ext uri="{FF2B5EF4-FFF2-40B4-BE49-F238E27FC236}">
                <a16:creationId xmlns:a16="http://schemas.microsoft.com/office/drawing/2014/main" id="{A1DB73BB-4EE9-444F-A77A-621B513856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1229" y="-610351"/>
            <a:ext cx="830258" cy="700437"/>
          </a:xfrm>
          <a:prstGeom prst="rect">
            <a:avLst/>
          </a:prstGeom>
        </p:spPr>
      </p:pic>
      <p:pic>
        <p:nvPicPr>
          <p:cNvPr id="26" name="图片 63">
            <a:extLst>
              <a:ext uri="{FF2B5EF4-FFF2-40B4-BE49-F238E27FC236}">
                <a16:creationId xmlns:a16="http://schemas.microsoft.com/office/drawing/2014/main" id="{05139248-83DD-43BD-9291-76D1CAD752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3200" y="-1306743"/>
            <a:ext cx="830258" cy="700437"/>
          </a:xfrm>
          <a:prstGeom prst="rect">
            <a:avLst/>
          </a:prstGeom>
        </p:spPr>
      </p:pic>
      <p:pic>
        <p:nvPicPr>
          <p:cNvPr id="27" name="图片 64">
            <a:extLst>
              <a:ext uri="{FF2B5EF4-FFF2-40B4-BE49-F238E27FC236}">
                <a16:creationId xmlns:a16="http://schemas.microsoft.com/office/drawing/2014/main" id="{21ECAD47-BEC1-4A77-967A-AF8E332D41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555" y="-671961"/>
            <a:ext cx="830258" cy="700437"/>
          </a:xfrm>
          <a:prstGeom prst="rect">
            <a:avLst/>
          </a:prstGeom>
        </p:spPr>
      </p:pic>
      <p:pic>
        <p:nvPicPr>
          <p:cNvPr id="28" name="图片 65">
            <a:extLst>
              <a:ext uri="{FF2B5EF4-FFF2-40B4-BE49-F238E27FC236}">
                <a16:creationId xmlns:a16="http://schemas.microsoft.com/office/drawing/2014/main" id="{2AA28B5D-E5F5-4760-BA36-0C8CFA5EF7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025" y="-1266095"/>
            <a:ext cx="830258" cy="700437"/>
          </a:xfrm>
          <a:prstGeom prst="rect">
            <a:avLst/>
          </a:prstGeom>
        </p:spPr>
      </p:pic>
      <p:pic>
        <p:nvPicPr>
          <p:cNvPr id="29" name="图片 66">
            <a:extLst>
              <a:ext uri="{FF2B5EF4-FFF2-40B4-BE49-F238E27FC236}">
                <a16:creationId xmlns:a16="http://schemas.microsoft.com/office/drawing/2014/main" id="{746A1CEA-318F-4C89-944D-C8D64231BF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737" y="-770012"/>
            <a:ext cx="830258" cy="700437"/>
          </a:xfrm>
          <a:prstGeom prst="rect">
            <a:avLst/>
          </a:prstGeom>
        </p:spPr>
      </p:pic>
      <p:pic>
        <p:nvPicPr>
          <p:cNvPr id="30" name="图片 67">
            <a:extLst>
              <a:ext uri="{FF2B5EF4-FFF2-40B4-BE49-F238E27FC236}">
                <a16:creationId xmlns:a16="http://schemas.microsoft.com/office/drawing/2014/main" id="{F9BFB352-D86B-4948-B0F1-27C775044B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5632811" y="-918373"/>
            <a:ext cx="663999" cy="675906"/>
          </a:xfrm>
          <a:prstGeom prst="rect">
            <a:avLst/>
          </a:prstGeom>
        </p:spPr>
      </p:pic>
      <p:pic>
        <p:nvPicPr>
          <p:cNvPr id="31" name="图片 68">
            <a:extLst>
              <a:ext uri="{FF2B5EF4-FFF2-40B4-BE49-F238E27FC236}">
                <a16:creationId xmlns:a16="http://schemas.microsoft.com/office/drawing/2014/main" id="{A1F02C3F-C966-4065-B8DA-E7BFC8F973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9138539" y="-1200576"/>
            <a:ext cx="663999" cy="675906"/>
          </a:xfrm>
          <a:prstGeom prst="rect">
            <a:avLst/>
          </a:prstGeom>
        </p:spPr>
      </p:pic>
      <p:pic>
        <p:nvPicPr>
          <p:cNvPr id="32" name="图片 69">
            <a:extLst>
              <a:ext uri="{FF2B5EF4-FFF2-40B4-BE49-F238E27FC236}">
                <a16:creationId xmlns:a16="http://schemas.microsoft.com/office/drawing/2014/main" id="{7BED8832-406A-4176-8A6C-4FBFFA09739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1143091" y="-794441"/>
            <a:ext cx="512359" cy="476351"/>
          </a:xfrm>
          <a:prstGeom prst="rect">
            <a:avLst/>
          </a:prstGeom>
        </p:spPr>
      </p:pic>
      <p:pic>
        <p:nvPicPr>
          <p:cNvPr id="33" name="图片 70">
            <a:extLst>
              <a:ext uri="{FF2B5EF4-FFF2-40B4-BE49-F238E27FC236}">
                <a16:creationId xmlns:a16="http://schemas.microsoft.com/office/drawing/2014/main" id="{E7877C61-48B4-49EE-9C29-688D2FFB42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3229456" y="-815241"/>
            <a:ext cx="512359" cy="476351"/>
          </a:xfrm>
          <a:prstGeom prst="rect">
            <a:avLst/>
          </a:prstGeom>
        </p:spPr>
      </p:pic>
      <p:pic>
        <p:nvPicPr>
          <p:cNvPr id="34" name="图片 71">
            <a:extLst>
              <a:ext uri="{FF2B5EF4-FFF2-40B4-BE49-F238E27FC236}">
                <a16:creationId xmlns:a16="http://schemas.microsoft.com/office/drawing/2014/main" id="{65D2F05E-AE79-43A5-A3CD-B719B2B60CF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6373761" y="-943818"/>
            <a:ext cx="512359" cy="476351"/>
          </a:xfrm>
          <a:prstGeom prst="rect">
            <a:avLst/>
          </a:prstGeom>
        </p:spPr>
      </p:pic>
      <p:pic>
        <p:nvPicPr>
          <p:cNvPr id="35" name="图片 72">
            <a:extLst>
              <a:ext uri="{FF2B5EF4-FFF2-40B4-BE49-F238E27FC236}">
                <a16:creationId xmlns:a16="http://schemas.microsoft.com/office/drawing/2014/main" id="{C44A139D-F017-4F64-8ACB-427E654DCCF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10975598" y="-1094322"/>
            <a:ext cx="512359" cy="476351"/>
          </a:xfrm>
          <a:prstGeom prst="rect">
            <a:avLst/>
          </a:prstGeom>
        </p:spPr>
      </p:pic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A6FD0854-CAE3-4760-ADE9-8D2CA73054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28" y="2850532"/>
            <a:ext cx="3923943" cy="3923943"/>
          </a:xfrm>
          <a:prstGeom prst="rect">
            <a:avLst/>
          </a:prstGeom>
        </p:spPr>
      </p:pic>
      <p:grpSp>
        <p:nvGrpSpPr>
          <p:cNvPr id="37" name="组合 14">
            <a:extLst>
              <a:ext uri="{FF2B5EF4-FFF2-40B4-BE49-F238E27FC236}">
                <a16:creationId xmlns:a16="http://schemas.microsoft.com/office/drawing/2014/main" id="{F1AE7850-E5FB-469F-B059-18858B00DC31}"/>
              </a:ext>
            </a:extLst>
          </p:cNvPr>
          <p:cNvGrpSpPr/>
          <p:nvPr/>
        </p:nvGrpSpPr>
        <p:grpSpPr>
          <a:xfrm rot="16200000">
            <a:off x="5911041" y="4110713"/>
            <a:ext cx="830997" cy="2484276"/>
            <a:chOff x="1076762" y="2541449"/>
            <a:chExt cx="716855" cy="2004896"/>
          </a:xfrm>
        </p:grpSpPr>
        <p:sp>
          <p:nvSpPr>
            <p:cNvPr id="38" name="矩形: 圆角 15">
              <a:extLst>
                <a:ext uri="{FF2B5EF4-FFF2-40B4-BE49-F238E27FC236}">
                  <a16:creationId xmlns:a16="http://schemas.microsoft.com/office/drawing/2014/main" id="{7246FFAB-BD9E-4196-BF1D-02603FFABADF}"/>
                </a:ext>
              </a:extLst>
            </p:cNvPr>
            <p:cNvSpPr/>
            <p:nvPr/>
          </p:nvSpPr>
          <p:spPr>
            <a:xfrm>
              <a:off x="1146172" y="2541449"/>
              <a:ext cx="578033" cy="2004896"/>
            </a:xfrm>
            <a:prstGeom prst="roundRect">
              <a:avLst/>
            </a:prstGeom>
            <a:solidFill>
              <a:srgbClr val="FB9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李旭科书法" panose="02000603000000000000" pitchFamily="2" charset="-122"/>
                <a:ea typeface="李旭科书法" panose="02000603000000000000" pitchFamily="2" charset="-122"/>
              </a:endParaRPr>
            </a:p>
          </p:txBody>
        </p:sp>
        <p:sp>
          <p:nvSpPr>
            <p:cNvPr id="39" name="矩形 16">
              <a:extLst>
                <a:ext uri="{FF2B5EF4-FFF2-40B4-BE49-F238E27FC236}">
                  <a16:creationId xmlns:a16="http://schemas.microsoft.com/office/drawing/2014/main" id="{38DF5CAE-3396-46EE-A00B-4E8F04D2D441}"/>
                </a:ext>
              </a:extLst>
            </p:cNvPr>
            <p:cNvSpPr/>
            <p:nvPr/>
          </p:nvSpPr>
          <p:spPr>
            <a:xfrm rot="5400000">
              <a:off x="783738" y="3209036"/>
              <a:ext cx="1302903" cy="71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zh-CN" sz="4800" b="1">
                  <a:solidFill>
                    <a:srgbClr val="FF0066"/>
                  </a:solidFill>
                  <a:latin typeface="UVN Moi Hong" panose="03050602040405050B04" pitchFamily="66" charset="0"/>
                  <a:ea typeface="李旭科书法" panose="02000603000000000000" pitchFamily="2" charset="-122"/>
                </a:rPr>
                <a:t>Tiết 1</a:t>
              </a:r>
              <a:endParaRPr lang="en-US" altLang="zh-CN" sz="4800" b="1" dirty="0">
                <a:solidFill>
                  <a:srgbClr val="FF0066"/>
                </a:solidFill>
                <a:latin typeface="UVN Moi Hong" panose="03050602040405050B04" pitchFamily="66" charset="0"/>
                <a:ea typeface="李旭科书法" panose="02000603000000000000" pitchFamily="2" charset="-122"/>
              </a:endParaRPr>
            </a:p>
          </p:txBody>
        </p:sp>
      </p:grpSp>
      <p:pic>
        <p:nvPicPr>
          <p:cNvPr id="40" name="图片 17">
            <a:extLst>
              <a:ext uri="{FF2B5EF4-FFF2-40B4-BE49-F238E27FC236}">
                <a16:creationId xmlns:a16="http://schemas.microsoft.com/office/drawing/2014/main" id="{FBF65437-6A83-4BC7-936E-CD1B20103E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9"/>
          <a:stretch/>
        </p:blipFill>
        <p:spPr>
          <a:xfrm rot="16200000">
            <a:off x="7354943" y="5432514"/>
            <a:ext cx="377504" cy="491939"/>
          </a:xfrm>
          <a:prstGeom prst="rect">
            <a:avLst/>
          </a:prstGeom>
        </p:spPr>
      </p:pic>
      <p:pic>
        <p:nvPicPr>
          <p:cNvPr id="41" name="图片 18">
            <a:extLst>
              <a:ext uri="{FF2B5EF4-FFF2-40B4-BE49-F238E27FC236}">
                <a16:creationId xmlns:a16="http://schemas.microsoft.com/office/drawing/2014/main" id="{934FCC6C-70D7-49B2-8D32-56E39AA762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875" b="90000" l="61667" r="100000">
                        <a14:backgroundMark x1="34222" y1="34875" x2="34222" y2="34875"/>
                        <a14:backgroundMark x1="23389" y1="17750" x2="23389" y2="17750"/>
                        <a14:backgroundMark x1="17167" y1="15188" x2="24611" y2="26188"/>
                        <a14:backgroundMark x1="40444" y1="27375" x2="35833" y2="55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60" t="40000" b="10021"/>
          <a:stretch/>
        </p:blipFill>
        <p:spPr>
          <a:xfrm rot="16200000">
            <a:off x="4937559" y="4733327"/>
            <a:ext cx="377140" cy="420444"/>
          </a:xfrm>
          <a:prstGeom prst="rect">
            <a:avLst/>
          </a:prstGeom>
        </p:spPr>
      </p:pic>
      <p:pic>
        <p:nvPicPr>
          <p:cNvPr id="42" name="图片 19">
            <a:extLst>
              <a:ext uri="{FF2B5EF4-FFF2-40B4-BE49-F238E27FC236}">
                <a16:creationId xmlns:a16="http://schemas.microsoft.com/office/drawing/2014/main" id="{60B1075C-E40F-428F-80F9-779B115F64E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9"/>
          <a:stretch/>
        </p:blipFill>
        <p:spPr>
          <a:xfrm rot="16200000">
            <a:off x="4641796" y="4832077"/>
            <a:ext cx="876602" cy="1142333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6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19323 -0.0037 L 0.71302 -0.0169 " pathEditMode="relative" rAng="0" ptsTypes="AA">
                                      <p:cBhvr>
                                        <p:cTn id="12" dur="5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3" y="-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54167E-6 -3.7037E-7 L -0.76953 -0.02963 " pathEditMode="relative" rAng="0" ptsTypes="AA">
                                      <p:cBhvr>
                                        <p:cTn id="14" dur="7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77" y="-14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33333E-6 2.22222E-6 L -0.03125 0.14491 L 0.02812 0.31944 L -0.03125 0.43333 L -0.02813 0.56666 L 0.01406 0.61366 L 0.03281 0.76944 L 3.33333E-6 0.84699 L -0.01094 0.91111 " pathEditMode="relative" rAng="0" ptsTypes="AAAAAAAAA">
                                      <p:cBhvr>
                                        <p:cTn id="21" dur="7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445 0.07268 L 0.07539 0.27268 L 0.11914 0.42824 L 0.05351 0.60601 L 0.07695 0.76157 L 0.12851 0.95324 L 0.10508 1.15324 " pathEditMode="relative" rAng="0" ptsTypes="AAAAAAA">
                                      <p:cBhvr>
                                        <p:cTn id="23" dur="6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40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2747 0.15463 L 0.03997 0.3713 L -0.01471 0.56018 L 0.01185 0.70741 L -0.00534 0.87106 L 0.03841 0.92407 L 0.04466 1.00463 L 0.02279 1.08796 " pathEditMode="relative" rAng="0" ptsTypes="AAAAAAAA">
                                      <p:cBhvr>
                                        <p:cTn id="25" dur="6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66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66667E-6 -2.22222E-6 L 0.00729 1.02616 " pathEditMode="relative" rAng="0" ptsTypes="AA">
                                      <p:cBhvr>
                                        <p:cTn id="27" dur="6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5129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6.25E-7 -2.96296E-6 L 0.04753 1.08264 " pathEditMode="relative" rAng="0" ptsTypes="AA">
                                      <p:cBhvr>
                                        <p:cTn id="29" dur="6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541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4.79167E-6 7.40741E-7 L -0.00703 1.03542 " pathEditMode="relative" rAng="0" ptsTypes="AA">
                                      <p:cBhvr>
                                        <p:cTn id="3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5175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-2.22222E-6 L -0.02917 0.95996 " pathEditMode="relative" rAng="0" ptsTypes="AA">
                                      <p:cBhvr>
                                        <p:cTn id="33" dur="6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479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875E-6 2.59259E-6 L 0.00729 1.02615 " pathEditMode="relative" rAng="0" ptsTypes="AA">
                                      <p:cBhvr>
                                        <p:cTn id="35" dur="6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5129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1406 -0.02454 L -0.01719 0.1199 L 0.04219 0.2949 L -0.01719 0.40879 L -0.01406 0.54213 L 0.02812 0.58912 L 0.04687 0.7449 L 0.01406 0.82245 L 0.00312 0.88657 " pathEditMode="relative" rAng="0" ptsTypes="AAAAAAAAA">
                                      <p:cBhvr>
                                        <p:cTn id="37" dur="6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1.48148E-6 L -0.03125 0.14444 L 0.02812 0.31944 L -0.03125 0.43333 L -0.02813 0.56667 L 0.01406 0.61366 L 0.03281 0.76944 L 1.66667E-6 0.84699 L -0.01094 0.91111 " pathEditMode="relative" rAng="0" ptsTypes="AAAAAAAAA">
                                      <p:cBhvr>
                                        <p:cTn id="39" dur="7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469 0.02708 L -0.03594 0.17199 L 0.02343 0.34653 L -0.03594 0.46041 L -0.03282 0.59375 L 0.00937 0.64074 L 0.02812 0.79653 L -0.00469 0.87407 L -0.01563 0.93819 " pathEditMode="relative" rAng="0" ptsTypes="AAAAAAAAA">
                                      <p:cBhvr>
                                        <p:cTn id="41" dur="8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16667E-6 -7.40741E-7 L -0.03125 0.14468 L 0.02812 0.31945 L -0.03125 0.43333 L -0.02813 0.56667 L 0.01406 0.61366 L 0.03281 0.76945 L 4.16667E-6 0.84699 L -0.01094 0.91111 " pathEditMode="relative" rAng="0" ptsTypes="AAAAAAAAA">
                                      <p:cBhvr>
                                        <p:cTn id="43" dur="7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3.33333E-6 4.81481E-6 L -0.03125 0.1449 L 0.02813 0.31944 L -0.03125 0.43333 L -0.02812 0.56666 L 0.01407 0.61365 L 0.03282 0.76944 L -3.33333E-6 0.84699 L -0.01093 0.91111 " pathEditMode="relative" rAng="0" ptsTypes="AAAAAAAAA">
                                      <p:cBhvr>
                                        <p:cTn id="45" dur="7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3.95833E-6 1.11111E-6 L -0.03125 0.14491 L 0.02813 0.31944 L -0.03125 0.43333 L -0.02812 0.56667 L 0.01407 0.61366 L 0.03282 0.76944 L -3.95833E-6 0.84699 L -0.01093 0.91111 " pathEditMode="relative" rAng="0" ptsTypes="AAAAAAAAA">
                                      <p:cBhvr>
                                        <p:cTn id="47" dur="7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148 -0.07477 L -0.01054 0.1375 L 0.03321 0.30254 L -0.03242 0.49143 L -0.00898 0.65648 L 0.04258 0.85995 L 0.01914 1.07245 " pathEditMode="relative" rAng="0" ptsTypes="AAAAAAA">
                                      <p:cBhvr>
                                        <p:cTn id="49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736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1446 0.07268 L 0.07539 0.27268 L 0.11914 0.42824 L 0.05352 0.60601 L 0.07696 0.76157 L 0.12852 0.95324 L 0.10508 1.15324 " pathEditMode="relative" rAng="0" ptsTypes="AAAAAAA">
                                      <p:cBhvr>
                                        <p:cTn id="51" dur="6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402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3998 0.04537 L 0.06029 0.15625 L 0.03217 0.37037 L 0.08373 0.52315 L 0.07904 0.66204 L 0.1056 0.80648 L 0.07435 0.98426 L 0.05873 1.03982 " pathEditMode="relative" rAng="0" ptsTypes="AAAAAAAA">
                                      <p:cBhvr>
                                        <p:cTn id="53" dur="6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.03997 0.04537 L 0.06028 0.15625 L 0.03216 0.37037 L 0.08372 0.52315 L 0.07903 0.66204 L 0.1056 0.80648 L 0.07435 0.98426 L 0.05872 1.03982 " pathEditMode="relative" rAng="0" ptsTypes="AAAAAAAA">
                                      <p:cBhvr>
                                        <p:cTn id="55" dur="5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1.875E-6 4.07407E-6 L 0.02031 0.11088 L -0.00781 0.325 L 0.04375 0.47777 L 0.03906 0.61666 L 0.06563 0.76111 L 0.03438 0.93888 L 0.01875 0.99444 " pathEditMode="relative" rAng="0" ptsTypes="AAAAAAAA">
                                      <p:cBhvr>
                                        <p:cTn id="57" dur="5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3998 0.04537 L 0.06029 0.15625 L 0.03217 0.37037 L 0.08373 0.52315 L 0.07904 0.66204 L 0.1056 0.80648 L 0.07435 0.98426 L 0.05873 1.03982 " pathEditMode="relative" rAng="0" ptsTypes="AAAAAAAA">
                                      <p:cBhvr>
                                        <p:cTn id="59" dur="5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9D89D88-8ACD-4287-A06D-974C8EDC9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 flipH="1">
            <a:off x="9109721" y="-513429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FB521C17-8E2A-464F-98F7-6CEE32586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 flipH="1">
            <a:off x="10672738" y="699351"/>
            <a:ext cx="1038278" cy="1628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8F6D3732-D2CD-46F6-B1C3-224C1B3DDD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 flipH="1">
            <a:off x="10113441" y="329879"/>
            <a:ext cx="925355" cy="1700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9">
            <a:extLst>
              <a:ext uri="{FF2B5EF4-FFF2-40B4-BE49-F238E27FC236}">
                <a16:creationId xmlns:a16="http://schemas.microsoft.com/office/drawing/2014/main" id="{DBC84EB4-3EFB-49E0-A7B2-14CE6CFB56E3}"/>
              </a:ext>
            </a:extLst>
          </p:cNvPr>
          <p:cNvSpPr txBox="1"/>
          <p:nvPr/>
        </p:nvSpPr>
        <p:spPr>
          <a:xfrm>
            <a:off x="2850761" y="1922296"/>
            <a:ext cx="9025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0" b="1">
                <a:ln w="25400">
                  <a:noFill/>
                </a:ln>
                <a:solidFill>
                  <a:srgbClr val="DD4F3E"/>
                </a:solidFill>
                <a:effectLst>
                  <a:outerShdw blurRad="12700" dist="50800" dir="2700000" algn="ctr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UTM Aquarelle" panose="02040603050506020204" pitchFamily="18" charset="0"/>
                <a:ea typeface="李旭科书法" panose="02000603000000000000" pitchFamily="2" charset="-122"/>
              </a:rPr>
              <a:t>Khám phá</a:t>
            </a:r>
            <a:endParaRPr lang="zh-CN" altLang="en-US" sz="12000" b="1" dirty="0">
              <a:ln w="25400">
                <a:noFill/>
              </a:ln>
              <a:solidFill>
                <a:srgbClr val="DD4F3E"/>
              </a:solidFill>
              <a:effectLst>
                <a:outerShdw blurRad="12700" dist="50800" dir="2700000" algn="ctr" rotWithShape="0">
                  <a:schemeClr val="accent2">
                    <a:lumMod val="40000"/>
                    <a:lumOff val="60000"/>
                  </a:schemeClr>
                </a:outerShdw>
              </a:effectLst>
              <a:latin typeface="UTM Aquarelle" panose="02040603050506020204" pitchFamily="18" charset="0"/>
              <a:ea typeface="李旭科书法" panose="02000603000000000000" pitchFamily="2" charset="-122"/>
            </a:endParaRPr>
          </a:p>
        </p:txBody>
      </p:sp>
      <p:grpSp>
        <p:nvGrpSpPr>
          <p:cNvPr id="6" name="组合 11">
            <a:extLst>
              <a:ext uri="{FF2B5EF4-FFF2-40B4-BE49-F238E27FC236}">
                <a16:creationId xmlns:a16="http://schemas.microsoft.com/office/drawing/2014/main" id="{816C4DE7-15B0-4534-91CF-83821F1D9C12}"/>
              </a:ext>
            </a:extLst>
          </p:cNvPr>
          <p:cNvGrpSpPr/>
          <p:nvPr/>
        </p:nvGrpSpPr>
        <p:grpSpPr>
          <a:xfrm>
            <a:off x="320657" y="303322"/>
            <a:ext cx="1675950" cy="1201789"/>
            <a:chOff x="2763023" y="722049"/>
            <a:chExt cx="1558209" cy="1024711"/>
          </a:xfrm>
        </p:grpSpPr>
        <p:sp>
          <p:nvSpPr>
            <p:cNvPr id="7" name="矩形 1">
              <a:extLst>
                <a:ext uri="{FF2B5EF4-FFF2-40B4-BE49-F238E27FC236}">
                  <a16:creationId xmlns:a16="http://schemas.microsoft.com/office/drawing/2014/main" id="{043CA71F-C843-4113-8218-34F20A697A13}"/>
                </a:ext>
              </a:extLst>
            </p:cNvPr>
            <p:cNvSpPr/>
            <p:nvPr/>
          </p:nvSpPr>
          <p:spPr>
            <a:xfrm>
              <a:off x="2889089" y="768182"/>
              <a:ext cx="1432143" cy="815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500" b="1">
                  <a:solidFill>
                    <a:srgbClr val="DD4F3E"/>
                  </a:solidFill>
                  <a:latin typeface="UTM Ong Do Gia" panose="02040603050506020204" pitchFamily="18" charset="0"/>
                  <a:ea typeface="汉仪程行简" panose="00020600040101010101" pitchFamily="18" charset="-122"/>
                </a:rPr>
                <a:t>An</a:t>
              </a:r>
              <a:endParaRPr lang="zh-CN" altLang="en-US" sz="6500" dirty="0">
                <a:solidFill>
                  <a:srgbClr val="DD4F3E"/>
                </a:solidFill>
                <a:latin typeface="UTM Ong Do Gia" panose="02040603050506020204" pitchFamily="18" charset="0"/>
                <a:ea typeface="汉仪程行简" panose="00020600040101010101" pitchFamily="18" charset="-122"/>
              </a:endParaRPr>
            </a:p>
          </p:txBody>
        </p:sp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503E300D-6C21-4D89-8743-B237323F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023" y="722049"/>
              <a:ext cx="1101449" cy="1024711"/>
            </a:xfrm>
            <a:prstGeom prst="rect">
              <a:avLst/>
            </a:prstGeom>
          </p:spPr>
        </p:pic>
      </p:grpSp>
      <p:pic>
        <p:nvPicPr>
          <p:cNvPr id="9" name="图片 14">
            <a:extLst>
              <a:ext uri="{FF2B5EF4-FFF2-40B4-BE49-F238E27FC236}">
                <a16:creationId xmlns:a16="http://schemas.microsoft.com/office/drawing/2014/main" id="{8355BD99-FC0F-4A20-B1F3-051CA2538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7" y="2722848"/>
            <a:ext cx="1800649" cy="2746958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422F8F7E-A377-4D06-B522-E4532EE454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" y="1914829"/>
            <a:ext cx="960089" cy="1464652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39F3A16D-9ADF-4BDD-846C-EB30ED9666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80684" r="1201" b="399"/>
          <a:stretch/>
        </p:blipFill>
        <p:spPr>
          <a:xfrm>
            <a:off x="0" y="5533053"/>
            <a:ext cx="12192000" cy="132494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1A3984-FCC6-48A5-9DBE-9CAB0B9889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350" l="6200" r="93033">
                        <a14:foregroundMark x1="11600" y1="38500" x2="8867" y2="46150"/>
                        <a14:foregroundMark x1="6233" y1="46700" x2="7500" y2="46950"/>
                        <a14:foregroundMark x1="13300" y1="48050" x2="17067" y2="50200"/>
                        <a14:foregroundMark x1="22633" y1="72400" x2="22267" y2="78950"/>
                        <a14:foregroundMark x1="23467" y1="69550" x2="22400" y2="75700"/>
                        <a14:foregroundMark x1="22667" y1="77200" x2="22967" y2="82350"/>
                        <a14:foregroundMark x1="22600" y1="82050" x2="23033" y2="84250"/>
                        <a14:foregroundMark x1="17800" y1="82250" x2="16767" y2="83200"/>
                        <a14:foregroundMark x1="18367" y1="37150" x2="23567" y2="38800"/>
                        <a14:foregroundMark x1="23567" y1="38800" x2="23500" y2="39500"/>
                        <a14:foregroundMark x1="14867" y1="46400" x2="16767" y2="47950"/>
                        <a14:foregroundMark x1="25267" y1="58350" x2="24933" y2="61700"/>
                        <a14:foregroundMark x1="27733" y1="62700" x2="29000" y2="62950"/>
                        <a14:foregroundMark x1="39733" y1="43650" x2="38467" y2="50500"/>
                        <a14:foregroundMark x1="34733" y1="89950" x2="34567" y2="92350"/>
                        <a14:foregroundMark x1="40700" y1="79650" x2="44400" y2="84200"/>
                        <a14:foregroundMark x1="44400" y1="84200" x2="43900" y2="89100"/>
                        <a14:foregroundMark x1="54200" y1="42200" x2="58967" y2="40650"/>
                        <a14:foregroundMark x1="62467" y1="35050" x2="63700" y2="37200"/>
                        <a14:foregroundMark x1="68667" y1="38000" x2="69433" y2="40050"/>
                        <a14:foregroundMark x1="70667" y1="38750" x2="70300" y2="41850"/>
                        <a14:foregroundMark x1="66800" y1="37450" x2="70700" y2="39950"/>
                        <a14:foregroundMark x1="68300" y1="37200" x2="72167" y2="39650"/>
                        <a14:foregroundMark x1="66800" y1="36800" x2="70167" y2="41550"/>
                        <a14:foregroundMark x1="70167" y1="41550" x2="70167" y2="41550"/>
                        <a14:foregroundMark x1="66900" y1="39900" x2="70533" y2="42000"/>
                        <a14:foregroundMark x1="66233" y1="40950" x2="66233" y2="40950"/>
                        <a14:foregroundMark x1="67533" y1="69200" x2="66567" y2="78550"/>
                        <a14:foregroundMark x1="66267" y1="80000" x2="66867" y2="80300"/>
                        <a14:foregroundMark x1="58633" y1="85200" x2="57800" y2="88550"/>
                        <a14:foregroundMark x1="59300" y1="74300" x2="60667" y2="73850"/>
                        <a14:foregroundMark x1="78600" y1="38850" x2="81533" y2="71250"/>
                        <a14:foregroundMark x1="74667" y1="58800" x2="72033" y2="62650"/>
                        <a14:foregroundMark x1="83600" y1="54500" x2="89067" y2="56500"/>
                        <a14:foregroundMark x1="92100" y1="57300" x2="90667" y2="62250"/>
                        <a14:foregroundMark x1="90900" y1="55500" x2="92800" y2="57800"/>
                        <a14:foregroundMark x1="90867" y1="54650" x2="92133" y2="54900"/>
                        <a14:foregroundMark x1="93033" y1="57600" x2="92067" y2="59900"/>
                        <a14:foregroundMark x1="88500" y1="60200" x2="90900" y2="62750"/>
                        <a14:foregroundMark x1="77467" y1="73950" x2="76433" y2="81300"/>
                        <a14:foregroundMark x1="85533" y1="71300" x2="89810" y2="76590"/>
                        <a14:foregroundMark x1="89012" y1="75713" x2="86300" y2="73300"/>
                        <a14:foregroundMark x1="75433" y1="71350" x2="74833" y2="74350"/>
                        <a14:foregroundMark x1="49533" y1="50500" x2="48667" y2="52300"/>
                        <a14:foregroundMark x1="50133" y1="51350" x2="50067" y2="52900"/>
                        <a14:foregroundMark x1="50167" y1="52550" x2="50500" y2="51800"/>
                        <a14:foregroundMark x1="43767" y1="92200" x2="45400" y2="92250"/>
                        <a14:foregroundMark x1="48033" y1="36150" x2="52667" y2="36900"/>
                        <a14:foregroundMark x1="48200" y1="35350" x2="55100" y2="36650"/>
                        <a14:foregroundMark x1="47333" y1="35600" x2="47167" y2="37950"/>
                        <a14:foregroundMark x1="50267" y1="35600" x2="50267" y2="35600"/>
                        <a14:foregroundMark x1="49767" y1="35350" x2="54067" y2="37450"/>
                        <a14:foregroundMark x1="49600" y1="36150" x2="51300" y2="36400"/>
                        <a14:foregroundMark x1="49233" y1="35350" x2="51133" y2="36150"/>
                        <a14:foregroundMark x1="68467" y1="36850" x2="70733" y2="38250"/>
                        <a14:foregroundMark x1="69033" y1="36550" x2="72633" y2="38550"/>
                        <a14:backgroundMark x1="56500" y1="59300" x2="56500" y2="59300"/>
                        <a14:backgroundMark x1="56567" y1="58100" x2="56600" y2="59450"/>
                        <a14:backgroundMark x1="89133" y1="75650" x2="89700" y2="75450"/>
                        <a14:backgroundMark x1="88933" y1="75850" x2="89167" y2="76000"/>
                        <a14:backgroundMark x1="89133" y1="75500" x2="88800" y2="75350"/>
                        <a14:backgroundMark x1="43367" y1="14550" x2="45900" y2="24350"/>
                        <a14:backgroundMark x1="55500" y1="15900" x2="46562" y2="36430"/>
                        <a14:backgroundMark x1="40733" y1="11650" x2="42967" y2="33200"/>
                        <a14:backgroundMark x1="42967" y1="33200" x2="43233" y2="34250"/>
                        <a14:backgroundMark x1="54933" y1="15750" x2="59267" y2="28700"/>
                        <a14:backgroundMark x1="52733" y1="53900" x2="54567" y2="53050"/>
                        <a14:backgroundMark x1="46167" y1="50050" x2="46367" y2="52300"/>
                        <a14:backgroundMark x1="51300" y1="52450" x2="55100" y2="52150"/>
                        <a14:backgroundMark x1="49933" y1="29150" x2="55933" y2="31000"/>
                        <a14:backgroundMark x1="49400" y1="32800" x2="54900" y2="33800"/>
                        <a14:backgroundMark x1="55100" y1="79450" x2="55100" y2="79450"/>
                        <a14:backgroundMark x1="56100" y1="79700" x2="54900" y2="80500"/>
                        <a14:backgroundMark x1="52000" y1="65250" x2="52500" y2="66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0656" y="1781000"/>
            <a:ext cx="8072308" cy="5381538"/>
          </a:xfrm>
          <a:prstGeom prst="rect">
            <a:avLst/>
          </a:prstGeom>
        </p:spPr>
      </p:pic>
      <p:pic>
        <p:nvPicPr>
          <p:cNvPr id="13" name="图片 53">
            <a:extLst>
              <a:ext uri="{FF2B5EF4-FFF2-40B4-BE49-F238E27FC236}">
                <a16:creationId xmlns:a16="http://schemas.microsoft.com/office/drawing/2014/main" id="{997544C1-54C9-47A7-8E66-5C05D8B4B7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3173" y="-820247"/>
            <a:ext cx="892868" cy="743519"/>
          </a:xfrm>
          <a:prstGeom prst="rect">
            <a:avLst/>
          </a:prstGeom>
        </p:spPr>
      </p:pic>
      <p:pic>
        <p:nvPicPr>
          <p:cNvPr id="14" name="图片 54">
            <a:extLst>
              <a:ext uri="{FF2B5EF4-FFF2-40B4-BE49-F238E27FC236}">
                <a16:creationId xmlns:a16="http://schemas.microsoft.com/office/drawing/2014/main" id="{D178D646-3D60-4766-A48F-8A034301FB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2176247" y="-1007065"/>
            <a:ext cx="663999" cy="675906"/>
          </a:xfrm>
          <a:prstGeom prst="rect">
            <a:avLst/>
          </a:prstGeom>
        </p:spPr>
      </p:pic>
      <p:pic>
        <p:nvPicPr>
          <p:cNvPr id="15" name="图片 55">
            <a:extLst>
              <a:ext uri="{FF2B5EF4-FFF2-40B4-BE49-F238E27FC236}">
                <a16:creationId xmlns:a16="http://schemas.microsoft.com/office/drawing/2014/main" id="{9992A9A8-6002-4A3F-A268-4DE2AD0DC09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325" y="-1231744"/>
            <a:ext cx="830258" cy="700437"/>
          </a:xfrm>
          <a:prstGeom prst="rect">
            <a:avLst/>
          </a:prstGeom>
        </p:spPr>
      </p:pic>
      <p:pic>
        <p:nvPicPr>
          <p:cNvPr id="16" name="图片 56">
            <a:extLst>
              <a:ext uri="{FF2B5EF4-FFF2-40B4-BE49-F238E27FC236}">
                <a16:creationId xmlns:a16="http://schemas.microsoft.com/office/drawing/2014/main" id="{CC99D53F-7BF5-41F7-B2B3-1E348F31E81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9" t="-1444" r="9659" b="90452"/>
          <a:stretch/>
        </p:blipFill>
        <p:spPr>
          <a:xfrm>
            <a:off x="1191325" y="-478517"/>
            <a:ext cx="527328" cy="419100"/>
          </a:xfrm>
          <a:prstGeom prst="rect">
            <a:avLst/>
          </a:prstGeom>
        </p:spPr>
      </p:pic>
      <p:pic>
        <p:nvPicPr>
          <p:cNvPr id="17" name="图片 57">
            <a:extLst>
              <a:ext uri="{FF2B5EF4-FFF2-40B4-BE49-F238E27FC236}">
                <a16:creationId xmlns:a16="http://schemas.microsoft.com/office/drawing/2014/main" id="{EB2614F6-79F3-4500-9540-BA16D99F49C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3275" y="-1183184"/>
            <a:ext cx="892868" cy="743519"/>
          </a:xfrm>
          <a:prstGeom prst="rect">
            <a:avLst/>
          </a:prstGeom>
        </p:spPr>
      </p:pic>
      <p:pic>
        <p:nvPicPr>
          <p:cNvPr id="18" name="图片 58">
            <a:extLst>
              <a:ext uri="{FF2B5EF4-FFF2-40B4-BE49-F238E27FC236}">
                <a16:creationId xmlns:a16="http://schemas.microsoft.com/office/drawing/2014/main" id="{59D4EB1B-83BC-4A4F-94F8-C625EFA37EC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9324" y="-1380397"/>
            <a:ext cx="892868" cy="743519"/>
          </a:xfrm>
          <a:prstGeom prst="rect">
            <a:avLst/>
          </a:prstGeom>
        </p:spPr>
      </p:pic>
      <p:pic>
        <p:nvPicPr>
          <p:cNvPr id="19" name="图片 59">
            <a:extLst>
              <a:ext uri="{FF2B5EF4-FFF2-40B4-BE49-F238E27FC236}">
                <a16:creationId xmlns:a16="http://schemas.microsoft.com/office/drawing/2014/main" id="{CC15EE76-93FE-430B-A62B-3F8FBE8A95A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5171" y="-733983"/>
            <a:ext cx="892868" cy="743519"/>
          </a:xfrm>
          <a:prstGeom prst="rect">
            <a:avLst/>
          </a:prstGeom>
        </p:spPr>
      </p:pic>
      <p:pic>
        <p:nvPicPr>
          <p:cNvPr id="20" name="图片 60">
            <a:extLst>
              <a:ext uri="{FF2B5EF4-FFF2-40B4-BE49-F238E27FC236}">
                <a16:creationId xmlns:a16="http://schemas.microsoft.com/office/drawing/2014/main" id="{DA154A4F-CF4D-4D20-914B-C9D2B1665DB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90" y="-1563766"/>
            <a:ext cx="892868" cy="743519"/>
          </a:xfrm>
          <a:prstGeom prst="rect">
            <a:avLst/>
          </a:prstGeom>
        </p:spPr>
      </p:pic>
      <p:pic>
        <p:nvPicPr>
          <p:cNvPr id="21" name="图片 61">
            <a:extLst>
              <a:ext uri="{FF2B5EF4-FFF2-40B4-BE49-F238E27FC236}">
                <a16:creationId xmlns:a16="http://schemas.microsoft.com/office/drawing/2014/main" id="{0390E01A-D4C5-4DD3-A2DF-55562042D8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2942" y="-675945"/>
            <a:ext cx="830258" cy="700437"/>
          </a:xfrm>
          <a:prstGeom prst="rect">
            <a:avLst/>
          </a:prstGeom>
        </p:spPr>
      </p:pic>
      <p:pic>
        <p:nvPicPr>
          <p:cNvPr id="22" name="图片 62">
            <a:extLst>
              <a:ext uri="{FF2B5EF4-FFF2-40B4-BE49-F238E27FC236}">
                <a16:creationId xmlns:a16="http://schemas.microsoft.com/office/drawing/2014/main" id="{964AED12-648F-4995-8C27-97FD48D571A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1229" y="-610351"/>
            <a:ext cx="830258" cy="700437"/>
          </a:xfrm>
          <a:prstGeom prst="rect">
            <a:avLst/>
          </a:prstGeom>
        </p:spPr>
      </p:pic>
      <p:pic>
        <p:nvPicPr>
          <p:cNvPr id="23" name="图片 63">
            <a:extLst>
              <a:ext uri="{FF2B5EF4-FFF2-40B4-BE49-F238E27FC236}">
                <a16:creationId xmlns:a16="http://schemas.microsoft.com/office/drawing/2014/main" id="{931CA51C-C612-4AA5-AFF9-9ADB1A1F0C6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3200" y="-1306743"/>
            <a:ext cx="830258" cy="700437"/>
          </a:xfrm>
          <a:prstGeom prst="rect">
            <a:avLst/>
          </a:prstGeom>
        </p:spPr>
      </p:pic>
      <p:pic>
        <p:nvPicPr>
          <p:cNvPr id="24" name="图片 64">
            <a:extLst>
              <a:ext uri="{FF2B5EF4-FFF2-40B4-BE49-F238E27FC236}">
                <a16:creationId xmlns:a16="http://schemas.microsoft.com/office/drawing/2014/main" id="{5514936F-A709-441C-86A8-4DD5544BC6B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555" y="-671961"/>
            <a:ext cx="830258" cy="700437"/>
          </a:xfrm>
          <a:prstGeom prst="rect">
            <a:avLst/>
          </a:prstGeom>
        </p:spPr>
      </p:pic>
      <p:pic>
        <p:nvPicPr>
          <p:cNvPr id="25" name="图片 65">
            <a:extLst>
              <a:ext uri="{FF2B5EF4-FFF2-40B4-BE49-F238E27FC236}">
                <a16:creationId xmlns:a16="http://schemas.microsoft.com/office/drawing/2014/main" id="{2905E5A8-6B41-4385-AA24-0ABF1299283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025" y="-1266095"/>
            <a:ext cx="830258" cy="700437"/>
          </a:xfrm>
          <a:prstGeom prst="rect">
            <a:avLst/>
          </a:prstGeom>
        </p:spPr>
      </p:pic>
      <p:pic>
        <p:nvPicPr>
          <p:cNvPr id="26" name="图片 66">
            <a:extLst>
              <a:ext uri="{FF2B5EF4-FFF2-40B4-BE49-F238E27FC236}">
                <a16:creationId xmlns:a16="http://schemas.microsoft.com/office/drawing/2014/main" id="{08250190-C6BB-4E16-95D6-321FE59EAF8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737" y="-770012"/>
            <a:ext cx="830258" cy="700437"/>
          </a:xfrm>
          <a:prstGeom prst="rect">
            <a:avLst/>
          </a:prstGeom>
        </p:spPr>
      </p:pic>
      <p:pic>
        <p:nvPicPr>
          <p:cNvPr id="27" name="图片 67">
            <a:extLst>
              <a:ext uri="{FF2B5EF4-FFF2-40B4-BE49-F238E27FC236}">
                <a16:creationId xmlns:a16="http://schemas.microsoft.com/office/drawing/2014/main" id="{F7C9BFB1-6013-4306-B687-E731E2C3833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5632811" y="-918373"/>
            <a:ext cx="663999" cy="675906"/>
          </a:xfrm>
          <a:prstGeom prst="rect">
            <a:avLst/>
          </a:prstGeom>
        </p:spPr>
      </p:pic>
      <p:pic>
        <p:nvPicPr>
          <p:cNvPr id="28" name="图片 68">
            <a:extLst>
              <a:ext uri="{FF2B5EF4-FFF2-40B4-BE49-F238E27FC236}">
                <a16:creationId xmlns:a16="http://schemas.microsoft.com/office/drawing/2014/main" id="{CFDC12EF-13F2-4E60-85EB-68056ECB130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9138539" y="-1200576"/>
            <a:ext cx="663999" cy="675906"/>
          </a:xfrm>
          <a:prstGeom prst="rect">
            <a:avLst/>
          </a:prstGeom>
        </p:spPr>
      </p:pic>
      <p:pic>
        <p:nvPicPr>
          <p:cNvPr id="29" name="图片 69">
            <a:extLst>
              <a:ext uri="{FF2B5EF4-FFF2-40B4-BE49-F238E27FC236}">
                <a16:creationId xmlns:a16="http://schemas.microsoft.com/office/drawing/2014/main" id="{C0474697-C3DA-4D69-9391-5C05CFC066A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1143091" y="-794441"/>
            <a:ext cx="512359" cy="476351"/>
          </a:xfrm>
          <a:prstGeom prst="rect">
            <a:avLst/>
          </a:prstGeom>
        </p:spPr>
      </p:pic>
      <p:pic>
        <p:nvPicPr>
          <p:cNvPr id="30" name="图片 70">
            <a:extLst>
              <a:ext uri="{FF2B5EF4-FFF2-40B4-BE49-F238E27FC236}">
                <a16:creationId xmlns:a16="http://schemas.microsoft.com/office/drawing/2014/main" id="{540CA849-3090-4C8E-A830-37A8599B753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3229456" y="-815241"/>
            <a:ext cx="512359" cy="476351"/>
          </a:xfrm>
          <a:prstGeom prst="rect">
            <a:avLst/>
          </a:prstGeom>
        </p:spPr>
      </p:pic>
      <p:pic>
        <p:nvPicPr>
          <p:cNvPr id="31" name="图片 71">
            <a:extLst>
              <a:ext uri="{FF2B5EF4-FFF2-40B4-BE49-F238E27FC236}">
                <a16:creationId xmlns:a16="http://schemas.microsoft.com/office/drawing/2014/main" id="{38415CF2-A53C-4472-9A6E-E6EDA163D76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6373761" y="-943818"/>
            <a:ext cx="512359" cy="476351"/>
          </a:xfrm>
          <a:prstGeom prst="rect">
            <a:avLst/>
          </a:prstGeom>
        </p:spPr>
      </p:pic>
      <p:pic>
        <p:nvPicPr>
          <p:cNvPr id="32" name="图片 72">
            <a:extLst>
              <a:ext uri="{FF2B5EF4-FFF2-40B4-BE49-F238E27FC236}">
                <a16:creationId xmlns:a16="http://schemas.microsoft.com/office/drawing/2014/main" id="{9370D693-9085-4551-9E1E-DB7F266DA6D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10975598" y="-1094322"/>
            <a:ext cx="512359" cy="476351"/>
          </a:xfrm>
          <a:prstGeom prst="rect">
            <a:avLst/>
          </a:prstGeom>
        </p:spPr>
      </p:pic>
      <p:sp>
        <p:nvSpPr>
          <p:cNvPr id="33" name="文本框 18">
            <a:extLst>
              <a:ext uri="{FF2B5EF4-FFF2-40B4-BE49-F238E27FC236}">
                <a16:creationId xmlns:a16="http://schemas.microsoft.com/office/drawing/2014/main" id="{3FA31B24-2BE6-4DD8-BCE5-F817E1508540}"/>
              </a:ext>
            </a:extLst>
          </p:cNvPr>
          <p:cNvSpPr txBox="1"/>
          <p:nvPr/>
        </p:nvSpPr>
        <p:spPr>
          <a:xfrm>
            <a:off x="5093479" y="-69575"/>
            <a:ext cx="227017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>
                <a:ln w="6350">
                  <a:noFill/>
                </a:ln>
                <a:gradFill>
                  <a:gsLst>
                    <a:gs pos="66000">
                      <a:srgbClr val="FEC850"/>
                    </a:gs>
                    <a:gs pos="0">
                      <a:srgbClr val="F08501"/>
                    </a:gs>
                    <a:gs pos="100000">
                      <a:srgbClr val="F08501"/>
                    </a:gs>
                  </a:gsLst>
                  <a:lin ang="5400000" scaled="0"/>
                </a:gradFill>
                <a:effectLst>
                  <a:outerShdw blurRad="12700" dist="50800" dir="2700000" algn="ctr" rotWithShape="0">
                    <a:srgbClr val="EE5603"/>
                  </a:outerShdw>
                </a:effectLst>
                <a:latin typeface="UTM Ambrose" panose="02040603050506020204" pitchFamily="18" charset="0"/>
                <a:ea typeface="李旭科书法" panose="02000603000000000000" pitchFamily="2" charset="-122"/>
              </a:rPr>
              <a:t>01</a:t>
            </a:r>
            <a:endParaRPr lang="zh-CN" altLang="en-US" sz="13800" dirty="0">
              <a:ln w="6350">
                <a:noFill/>
              </a:ln>
              <a:gradFill>
                <a:gsLst>
                  <a:gs pos="66000">
                    <a:srgbClr val="FEC850"/>
                  </a:gs>
                  <a:gs pos="0">
                    <a:srgbClr val="F08501"/>
                  </a:gs>
                  <a:gs pos="100000">
                    <a:srgbClr val="F08501"/>
                  </a:gs>
                </a:gsLst>
                <a:lin ang="5400000" scaled="0"/>
              </a:gradFill>
              <a:effectLst>
                <a:outerShdw blurRad="12700" dist="50800" dir="2700000" algn="ctr" rotWithShape="0">
                  <a:srgbClr val="EE5603"/>
                </a:outerShdw>
              </a:effectLst>
              <a:latin typeface="UTM Ambrose" panose="02040603050506020204" pitchFamily="18" charset="0"/>
              <a:ea typeface="李旭科书法" panose="02000603000000000000" pitchFamily="2" charset="-122"/>
            </a:endParaRPr>
          </a:p>
        </p:txBody>
      </p:sp>
      <p:pic>
        <p:nvPicPr>
          <p:cNvPr id="34" name="图片 55">
            <a:extLst>
              <a:ext uri="{FF2B5EF4-FFF2-40B4-BE49-F238E27FC236}">
                <a16:creationId xmlns:a16="http://schemas.microsoft.com/office/drawing/2014/main" id="{6B1FF584-0374-40D3-A7E3-7E44BBD7AC1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8672" y="600560"/>
            <a:ext cx="830258" cy="700437"/>
          </a:xfrm>
          <a:prstGeom prst="rect">
            <a:avLst/>
          </a:prstGeom>
        </p:spPr>
      </p:pic>
      <p:pic>
        <p:nvPicPr>
          <p:cNvPr id="35" name="图片 61">
            <a:extLst>
              <a:ext uri="{FF2B5EF4-FFF2-40B4-BE49-F238E27FC236}">
                <a16:creationId xmlns:a16="http://schemas.microsoft.com/office/drawing/2014/main" id="{D787B7ED-59CA-4DB4-B2A9-1E8E268AE5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9316" y="1292569"/>
            <a:ext cx="830258" cy="700437"/>
          </a:xfrm>
          <a:prstGeom prst="rect">
            <a:avLst/>
          </a:prstGeom>
        </p:spPr>
      </p:pic>
      <p:pic>
        <p:nvPicPr>
          <p:cNvPr id="36" name="图片 62">
            <a:extLst>
              <a:ext uri="{FF2B5EF4-FFF2-40B4-BE49-F238E27FC236}">
                <a16:creationId xmlns:a16="http://schemas.microsoft.com/office/drawing/2014/main" id="{9EEA09D9-A1C4-4881-8F21-AC7B5E49AD3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7247" y="1653307"/>
            <a:ext cx="830258" cy="700437"/>
          </a:xfrm>
          <a:prstGeom prst="rect">
            <a:avLst/>
          </a:prstGeom>
        </p:spPr>
      </p:pic>
      <p:pic>
        <p:nvPicPr>
          <p:cNvPr id="37" name="图片 64">
            <a:extLst>
              <a:ext uri="{FF2B5EF4-FFF2-40B4-BE49-F238E27FC236}">
                <a16:creationId xmlns:a16="http://schemas.microsoft.com/office/drawing/2014/main" id="{858D6AF1-1D46-4CC6-A61D-863A768500A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6998" y="266685"/>
            <a:ext cx="830258" cy="700437"/>
          </a:xfrm>
          <a:prstGeom prst="rect">
            <a:avLst/>
          </a:prstGeom>
        </p:spPr>
      </p:pic>
      <p:pic>
        <p:nvPicPr>
          <p:cNvPr id="38" name="图片 66">
            <a:extLst>
              <a:ext uri="{FF2B5EF4-FFF2-40B4-BE49-F238E27FC236}">
                <a16:creationId xmlns:a16="http://schemas.microsoft.com/office/drawing/2014/main" id="{8881421D-DA4A-4749-9DB5-8556B85210C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387" y="1636241"/>
            <a:ext cx="830258" cy="700437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74834" y="5883154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9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33333E-6 2.22222E-6 L -0.03125 0.14491 L 0.02812 0.31944 L -0.03125 0.43333 L -0.02813 0.56666 L 0.01406 0.61366 L 0.03281 0.76944 L 3.33333E-6 0.84699 L -0.01094 0.91111 " pathEditMode="relative" rAng="0" ptsTypes="AAAAAAAAA">
                                      <p:cBhvr>
                                        <p:cTn id="64" dur="7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445 0.07268 L 0.07539 0.27268 L 0.11914 0.42824 L 0.05351 0.60601 L 0.07695 0.76157 L 0.12851 0.95324 L 0.10508 1.15324 " pathEditMode="relative" rAng="0" ptsTypes="AAAAAAA">
                                      <p:cBhvr>
                                        <p:cTn id="66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4028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2747 0.15463 L 0.03997 0.3713 L -0.01471 0.56018 L 0.01185 0.70741 L -0.00534 0.87106 L 0.03841 0.92407 L 0.04466 1.00463 L 0.02279 1.08796 " pathEditMode="relative" rAng="0" ptsTypes="AAAAAAAA">
                                      <p:cBhvr>
                                        <p:cTn id="68" dur="6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666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66667E-6 -2.22222E-6 L 0.00729 1.02616 " pathEditMode="relative" rAng="0" ptsTypes="AA">
                                      <p:cBhvr>
                                        <p:cTn id="70" dur="6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512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6.25E-7 -2.96296E-6 L 0.04753 1.08264 " pathEditMode="relative" rAng="0" ptsTypes="AA">
                                      <p:cBhvr>
                                        <p:cTn id="72" dur="6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5412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4.79167E-6 7.40741E-7 L -0.00703 1.03542 " pathEditMode="relative" rAng="0" ptsTypes="AA">
                                      <p:cBhvr>
                                        <p:cTn id="74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5175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-2.22222E-6 L -0.02917 0.95996 " pathEditMode="relative" rAng="0" ptsTypes="AA">
                                      <p:cBhvr>
                                        <p:cTn id="76" dur="6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479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875E-6 2.59259E-6 L 0.00729 1.02615 " pathEditMode="relative" rAng="0" ptsTypes="AA">
                                      <p:cBhvr>
                                        <p:cTn id="78" dur="6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5129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1406 -0.02454 L -0.01719 0.1199 L 0.04219 0.2949 L -0.01719 0.40879 L -0.01406 0.54213 L 0.02812 0.58912 L 0.04687 0.7449 L 0.01406 0.82245 L 0.00312 0.88657 " pathEditMode="relative" rAng="0" ptsTypes="AAAAAAAAA">
                                      <p:cBhvr>
                                        <p:cTn id="80" dur="6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1.48148E-6 L -0.03125 0.14444 L 0.02812 0.31944 L -0.03125 0.43333 L -0.02813 0.56667 L 0.01406 0.61366 L 0.03281 0.76944 L 1.66667E-6 0.84699 L -0.01094 0.91111 " pathEditMode="relative" rAng="0" ptsTypes="AAAAAAAAA">
                                      <p:cBhvr>
                                        <p:cTn id="82" dur="7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469 0.02708 L -0.03594 0.17199 L 0.02343 0.34653 L -0.03594 0.46041 L -0.03282 0.59375 L 0.00937 0.64074 L 0.02812 0.79653 L -0.00469 0.87407 L -0.01563 0.93819 " pathEditMode="relative" rAng="0" ptsTypes="AAAAAAAAA">
                                      <p:cBhvr>
                                        <p:cTn id="84" dur="8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16667E-6 -7.40741E-7 L -0.03125 0.14468 L 0.02812 0.31945 L -0.03125 0.43333 L -0.02813 0.56667 L 0.01406 0.61366 L 0.03281 0.76945 L 4.16667E-6 0.84699 L -0.01094 0.91111 " pathEditMode="relative" rAng="0" ptsTypes="AAAAAAAAA">
                                      <p:cBhvr>
                                        <p:cTn id="86" dur="7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3.33333E-6 4.81481E-6 L -0.03125 0.1449 L 0.02813 0.31944 L -0.03125 0.43333 L -0.02812 0.56666 L 0.01407 0.61365 L 0.03282 0.76944 L -3.33333E-6 0.84699 L -0.01093 0.91111 " pathEditMode="relative" rAng="0" ptsTypes="AAAAAAAAA">
                                      <p:cBhvr>
                                        <p:cTn id="88" dur="7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3.95833E-6 1.11111E-6 L -0.03125 0.14491 L 0.02813 0.31944 L -0.03125 0.43333 L -0.02812 0.56667 L 0.01407 0.61366 L 0.03282 0.76944 L -3.95833E-6 0.84699 L -0.01093 0.91111 " pathEditMode="relative" rAng="0" ptsTypes="AAAAAAAAA">
                                      <p:cBhvr>
                                        <p:cTn id="90" dur="7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148 -0.07477 L -0.01054 0.12523 L 0.03321 0.28078 L -0.03242 0.45856 L -0.00898 0.61412 L 0.04258 0.80578 L 0.01914 1.00578 " pathEditMode="relative" rAng="0" ptsTypes="AAAAAAA">
                                      <p:cBhvr>
                                        <p:cTn id="92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402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1446 0.07268 L 0.07539 0.27268 L 0.11914 0.42824 L 0.05352 0.60601 L 0.07696 0.76157 L 0.12852 0.95324 L 0.10508 1.15324 " pathEditMode="relative" rAng="0" ptsTypes="AAAAAAA">
                                      <p:cBhvr>
                                        <p:cTn id="94" dur="6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4028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3998 0.04537 L 0.06029 0.15625 L 0.03217 0.37037 L 0.08373 0.52315 L 0.07904 0.66204 L 0.1056 0.80648 L 0.07435 0.98426 L 0.05873 1.03982 " pathEditMode="relative" rAng="0" ptsTypes="AAAAAAAA">
                                      <p:cBhvr>
                                        <p:cTn id="96" dur="6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.03997 0.04537 L 0.06028 0.15625 L 0.03216 0.37037 L 0.08372 0.52315 L 0.07903 0.66204 L 0.1056 0.80648 L 0.07435 0.98426 L 0.05872 1.03982 " pathEditMode="relative" rAng="0" ptsTypes="AAAAAAAA">
                                      <p:cBhvr>
                                        <p:cTn id="98" dur="5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1.875E-6 4.07407E-6 L 0.02031 0.11088 L -0.00781 0.325 L 0.04375 0.47777 L 0.03906 0.61666 L 0.06563 0.76111 L 0.03438 0.93888 L 0.01875 0.99444 " pathEditMode="relative" rAng="0" ptsTypes="AAAAAAAA">
                                      <p:cBhvr>
                                        <p:cTn id="100" dur="5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3998 0.04537 L 0.06029 0.15625 L 0.03217 0.37037 L 0.08373 0.52315 L 0.07904 0.66204 L 0.1056 0.80648 L 0.07435 0.98426 L 0.05873 1.03982 " pathEditMode="relative" rAng="0" ptsTypes="AAAAAAAA">
                                      <p:cBhvr>
                                        <p:cTn id="102" dur="5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2.59259E-6 L -0.03125 0.1449 L 0.02813 0.31944 L -0.03125 0.43333 L -0.02812 0.56666 L 0.01407 0.61365 L 0.03282 0.76944 L -2.5E-6 0.84699 L -0.01093 0.91111 " pathEditMode="relative" rAng="0" ptsTypes="AAAAAAAAA">
                                      <p:cBhvr>
                                        <p:cTn id="104" dur="7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1407 -0.02454 L -0.01718 0.11991 L 0.04219 0.29491 L -0.01718 0.4088 L -0.01406 0.54213 L 0.02813 0.58912 L 0.04688 0.74491 L 0.01407 0.82246 L 0.00313 0.88658 " pathEditMode="relative" rAng="0" ptsTypes="AAAAAAAAA">
                                      <p:cBhvr>
                                        <p:cTn id="106" dur="6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7 3.7037E-7 L -0.03125 0.14444 L 0.02812 0.31944 L -0.03125 0.43333 L -0.02813 0.56667 L 0.01406 0.61366 L 0.03281 0.76944 L 4.16667E-7 0.84699 L -0.01094 0.91111 " pathEditMode="relative" rAng="0" ptsTypes="AAAAAAAAA">
                                      <p:cBhvr>
                                        <p:cTn id="108" dur="7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3.125E-6 -4.81481E-6 L -0.03125 0.14468 L 0.02813 0.31945 L -0.03125 0.43334 L -0.02812 0.56667 L 0.01407 0.61366 L 0.03282 0.76945 L -3.125E-6 0.847 L -0.01093 0.91112 " pathEditMode="relative" rAng="0" ptsTypes="AAAAAAAAA">
                                      <p:cBhvr>
                                        <p:cTn id="110" dur="7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3.54167E-6 -3.33333E-6 L -0.03125 0.14491 L 0.02813 0.31945 L -0.03125 0.43334 L -0.02812 0.56667 L 0.01407 0.61366 L 0.03282 0.76945 L -3.54167E-6 0.84699 L -0.01093 0.91111 " pathEditMode="relative" rAng="0" ptsTypes="AAAAAAAAA">
                                      <p:cBhvr>
                                        <p:cTn id="112" dur="7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5283660" y="5070126"/>
            <a:ext cx="6534845" cy="1263416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lang="en-US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F849AD37-8A21-455F-99EB-9062C94A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 flipH="1">
            <a:off x="9109721" y="-513429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6638B5BC-7A1A-46AE-9A07-19AD1E0E5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 flipH="1">
            <a:off x="11028199" y="329879"/>
            <a:ext cx="906063" cy="142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C21C42F9-53D9-402E-BE49-147C7DD14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 flipH="1">
            <a:off x="10113440" y="329879"/>
            <a:ext cx="692211" cy="1272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8DAD6E72-28E7-4622-B939-8C4F81462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5" y="4388867"/>
            <a:ext cx="1800649" cy="2746958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36B3E13C-C1DE-4892-9EC6-4E184156C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8" y="3656541"/>
            <a:ext cx="960089" cy="14646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4637" y="130061"/>
            <a:ext cx="4706987" cy="999492"/>
            <a:chOff x="214636" y="130061"/>
            <a:chExt cx="6495445" cy="9994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14636" y="130061"/>
              <a:ext cx="6495445" cy="999492"/>
              <a:chOff x="539552" y="1091903"/>
              <a:chExt cx="3707903" cy="650875"/>
            </a:xfrm>
          </p:grpSpPr>
          <p:sp>
            <p:nvSpPr>
              <p:cNvPr id="8" name="Trapezoid 8"/>
              <p:cNvSpPr/>
              <p:nvPr/>
            </p:nvSpPr>
            <p:spPr bwMode="auto">
              <a:xfrm rot="16200000">
                <a:off x="245080" y="1386375"/>
                <a:ext cx="650875" cy="61931"/>
              </a:xfrm>
              <a:prstGeom prst="trapezoid">
                <a:avLst>
                  <a:gd name="adj" fmla="val 69837"/>
                </a:avLst>
              </a:prstGeom>
              <a:solidFill>
                <a:schemeClr val="accent3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Pentagon 9"/>
              <p:cNvSpPr/>
              <p:nvPr/>
            </p:nvSpPr>
            <p:spPr bwMode="auto">
              <a:xfrm>
                <a:off x="539552" y="1131590"/>
                <a:ext cx="3707903" cy="440452"/>
              </a:xfrm>
              <a:prstGeom prst="homePlate">
                <a:avLst>
                  <a:gd name="adj" fmla="val 36274"/>
                </a:avLst>
              </a:prstGeom>
              <a:solidFill>
                <a:srgbClr val="FF7C6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64277" y="304202"/>
              <a:ext cx="6396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UTM Avo" panose="02040603050506020204" pitchFamily="18" charset="0"/>
                </a:rPr>
                <a:t>Giới thiệu phép chia 3</a:t>
              </a:r>
            </a:p>
          </p:txBody>
        </p:sp>
      </p:grpSp>
      <p:sp>
        <p:nvSpPr>
          <p:cNvPr id="12" name="Google Shape;117;p2"/>
          <p:cNvSpPr/>
          <p:nvPr/>
        </p:nvSpPr>
        <p:spPr>
          <a:xfrm>
            <a:off x="351758" y="1035424"/>
            <a:ext cx="4260584" cy="234346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439" y="1070566"/>
            <a:ext cx="4129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</a:rPr>
              <a:t>a) Có 6 quả cam chia đều vào 3 dĩa. Hỏi mỗi dĩa có mấy quả cam?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2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120867" y="3558164"/>
            <a:ext cx="8980977" cy="584775"/>
            <a:chOff x="1448289" y="3423185"/>
            <a:chExt cx="6959352" cy="584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7775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Cho vào mỗi đĩa </a:t>
              </a:r>
              <a:r>
                <a:rPr lang="vi-VN" sz="3200" dirty="0">
                  <a:solidFill>
                    <a:srgbClr val="FF0000"/>
                  </a:solidFill>
                </a:rPr>
                <a:t>1</a:t>
              </a:r>
              <a:r>
                <a:rPr lang="vi-VN" sz="3200" dirty="0"/>
                <a:t> quả cam, còn lại </a:t>
              </a:r>
              <a:r>
                <a:rPr lang="vi-VN" sz="3200" dirty="0">
                  <a:solidFill>
                    <a:srgbClr val="FF0000"/>
                  </a:solidFill>
                </a:rPr>
                <a:t>3</a:t>
              </a:r>
              <a:r>
                <a:rPr lang="vi-VN" sz="3200" dirty="0"/>
                <a:t> quả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120867" y="4029175"/>
            <a:ext cx="9491830" cy="584775"/>
            <a:chOff x="1448289" y="3894196"/>
            <a:chExt cx="9491830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92929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Cho thêm vào mỗi đĩa </a:t>
              </a:r>
              <a:r>
                <a:rPr lang="vi-VN" sz="3200" dirty="0">
                  <a:solidFill>
                    <a:srgbClr val="FF0000"/>
                  </a:solidFill>
                </a:rPr>
                <a:t>1</a:t>
              </a:r>
              <a:r>
                <a:rPr lang="vi-VN" sz="3200" dirty="0"/>
                <a:t>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120867" y="4524272"/>
            <a:ext cx="9126345" cy="584775"/>
            <a:chOff x="1448289" y="4389293"/>
            <a:chExt cx="9126345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8927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6 quả cam chia đều vào </a:t>
              </a:r>
              <a:r>
                <a:rPr lang="vi-VN" sz="3200" dirty="0">
                  <a:solidFill>
                    <a:srgbClr val="FF0000"/>
                  </a:solidFill>
                </a:rPr>
                <a:t>3</a:t>
              </a:r>
              <a:r>
                <a:rPr lang="vi-VN" sz="3200" dirty="0"/>
                <a:t> đĩa, mỗi đĩa có </a:t>
              </a:r>
              <a:r>
                <a:rPr lang="vi-VN" sz="3200" dirty="0">
                  <a:solidFill>
                    <a:srgbClr val="FF0000"/>
                  </a:solidFill>
                </a:rPr>
                <a:t>2</a:t>
              </a:r>
              <a:r>
                <a:rPr lang="vi-VN" sz="3200" dirty="0"/>
                <a:t> quả.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38020" y="5075678"/>
            <a:ext cx="3641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ptima" panose="02040603050506020204" pitchFamily="18" charset="0"/>
              </a:rPr>
              <a:t>Ta có phép chia: </a:t>
            </a:r>
            <a:endParaRPr lang="vi-VN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359020" y="5762346"/>
            <a:ext cx="3042516" cy="769441"/>
            <a:chOff x="1519518" y="5912042"/>
            <a:chExt cx="3042516" cy="769441"/>
          </a:xfrm>
        </p:grpSpPr>
        <p:sp>
          <p:nvSpPr>
            <p:cNvPr id="45" name="Round Diagonal Corner Rectangle 44"/>
            <p:cNvSpPr/>
            <p:nvPr/>
          </p:nvSpPr>
          <p:spPr>
            <a:xfrm>
              <a:off x="1519518" y="5919022"/>
              <a:ext cx="3042516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764464" y="5912042"/>
              <a:ext cx="24432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FF0066"/>
                  </a:solidFill>
                  <a:latin typeface="UTM Avo" panose="02040603050506020204" pitchFamily="18" charset="0"/>
                </a:rPr>
                <a:t>6 : 3 = 2</a:t>
              </a:r>
              <a:endParaRPr lang="vi-VN" sz="4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6233277" y="135055"/>
            <a:ext cx="5484194" cy="3120068"/>
            <a:chOff x="5830772" y="311556"/>
            <a:chExt cx="5484194" cy="312006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283660" y="5244452"/>
            <a:ext cx="667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- </a:t>
            </a:r>
            <a:r>
              <a:rPr lang="vi-VN" sz="3600"/>
              <a:t>Đọc </a:t>
            </a:r>
            <a:r>
              <a:rPr lang="vi-VN" sz="3600" dirty="0"/>
              <a:t>là: </a:t>
            </a:r>
            <a:r>
              <a:rPr lang="vi-VN" sz="3600" dirty="0">
                <a:solidFill>
                  <a:srgbClr val="0070C0"/>
                </a:solidFill>
              </a:rPr>
              <a:t>Sáu chia ba bằng hai.</a:t>
            </a:r>
            <a:endParaRPr lang="vi-VN" sz="3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5283660" y="5748767"/>
            <a:ext cx="395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</a:t>
            </a:r>
            <a:r>
              <a:rPr lang="vi-VN" sz="3200"/>
              <a:t>Dấu </a:t>
            </a:r>
            <a:r>
              <a:rPr lang="vi-VN" sz="3200" dirty="0">
                <a:solidFill>
                  <a:srgbClr val="FF0000"/>
                </a:solidFill>
              </a:rPr>
              <a:t>: </a:t>
            </a:r>
            <a:r>
              <a:rPr lang="vi-VN" sz="3200" dirty="0"/>
              <a:t>là 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</a:rPr>
              <a:t>dấu chia</a:t>
            </a:r>
            <a:r>
              <a:rPr lang="vi-VN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4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849AD37-8A21-455F-99EB-9062C94A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 flipH="1">
            <a:off x="9109721" y="-513429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6638B5BC-7A1A-46AE-9A07-19AD1E0E5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 flipH="1">
            <a:off x="11028199" y="329879"/>
            <a:ext cx="906063" cy="142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C21C42F9-53D9-402E-BE49-147C7DD14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 flipH="1">
            <a:off x="10113440" y="329879"/>
            <a:ext cx="692211" cy="1272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8DAD6E72-28E7-4622-B939-8C4F81462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" y="4308512"/>
            <a:ext cx="1800649" cy="2746958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36B3E13C-C1DE-4892-9EC6-4E184156C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" y="1914829"/>
            <a:ext cx="960089" cy="14646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4637" y="130061"/>
            <a:ext cx="4706987" cy="999492"/>
            <a:chOff x="214636" y="130061"/>
            <a:chExt cx="6495445" cy="999492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14636" y="130061"/>
              <a:ext cx="6495445" cy="999492"/>
              <a:chOff x="539552" y="1091903"/>
              <a:chExt cx="3707903" cy="650875"/>
            </a:xfrm>
          </p:grpSpPr>
          <p:sp>
            <p:nvSpPr>
              <p:cNvPr id="10" name="Trapezoid 8"/>
              <p:cNvSpPr/>
              <p:nvPr/>
            </p:nvSpPr>
            <p:spPr bwMode="auto">
              <a:xfrm rot="16200000">
                <a:off x="245080" y="1386375"/>
                <a:ext cx="650875" cy="61931"/>
              </a:xfrm>
              <a:prstGeom prst="trapezoid">
                <a:avLst>
                  <a:gd name="adj" fmla="val 69837"/>
                </a:avLst>
              </a:prstGeom>
              <a:solidFill>
                <a:schemeClr val="accent3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Pentagon 9"/>
              <p:cNvSpPr/>
              <p:nvPr/>
            </p:nvSpPr>
            <p:spPr bwMode="auto">
              <a:xfrm>
                <a:off x="539552" y="1131590"/>
                <a:ext cx="3707903" cy="440452"/>
              </a:xfrm>
              <a:prstGeom prst="homePlate">
                <a:avLst>
                  <a:gd name="adj" fmla="val 36274"/>
                </a:avLst>
              </a:prstGeom>
              <a:solidFill>
                <a:srgbClr val="FF7C6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64277" y="304202"/>
              <a:ext cx="6396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UTM Avo" panose="02040603050506020204" pitchFamily="18" charset="0"/>
                </a:rPr>
                <a:t>Giới thiệu phép chia 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1758" y="1035423"/>
            <a:ext cx="4260584" cy="2589688"/>
            <a:chOff x="351758" y="1035423"/>
            <a:chExt cx="4260584" cy="2589688"/>
          </a:xfrm>
        </p:grpSpPr>
        <p:sp>
          <p:nvSpPr>
            <p:cNvPr id="12" name="Google Shape;117;p2"/>
            <p:cNvSpPr/>
            <p:nvPr/>
          </p:nvSpPr>
          <p:spPr>
            <a:xfrm>
              <a:off x="351758" y="1035423"/>
              <a:ext cx="4260584" cy="25896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439" y="1070566"/>
              <a:ext cx="412959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accent5">
                      <a:lumMod val="50000"/>
                    </a:schemeClr>
                  </a:solidFill>
                  <a:latin typeface="UTM Aptima" panose="02040603050506020204" pitchFamily="18" charset="0"/>
                </a:rPr>
                <a:t>b) Có 6 quả cam chia đều vào các đĩa, mỗi đĩa 2 quả. Hỏi được mấy đĩa cam như vậy? </a:t>
              </a:r>
            </a:p>
          </p:txBody>
        </p:sp>
      </p:grp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5171394" y="2381169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574938" y="2553539"/>
            <a:ext cx="1450975" cy="647701"/>
            <a:chOff x="5511800" y="323849"/>
            <a:chExt cx="1450975" cy="6477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7270646" y="2553583"/>
            <a:ext cx="1450975" cy="647701"/>
            <a:chOff x="5511800" y="323849"/>
            <a:chExt cx="1450975" cy="6477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966354" y="2553627"/>
            <a:ext cx="1450975" cy="647701"/>
            <a:chOff x="5511800" y="323849"/>
            <a:chExt cx="1450975" cy="64770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18" y="1701492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40" y="1708993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62" y="1716494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884" y="172399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06" y="173149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328" y="173899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501428" y="3785291"/>
            <a:ext cx="5787203" cy="523220"/>
            <a:chOff x="664868" y="3381638"/>
            <a:chExt cx="5787203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5622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Lần một cho 2 quả cam vào 1 đĩa.</a:t>
              </a:r>
            </a:p>
          </p:txBody>
        </p:sp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32720" y="4246955"/>
            <a:ext cx="6358895" cy="523220"/>
            <a:chOff x="5833354" y="3374976"/>
            <a:chExt cx="6358895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6183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Lần hai cho tiếp 2 quả cam vào 1 đĩa.</a:t>
              </a:r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514559" y="4739318"/>
            <a:ext cx="8864968" cy="523220"/>
            <a:chOff x="664868" y="3852531"/>
            <a:chExt cx="886496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8699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Lần ba cho tiếp 2 quả cam vào 1 đĩa thì vừa hết cam.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514607" y="5224837"/>
            <a:ext cx="11311729" cy="523220"/>
            <a:chOff x="664867" y="4339790"/>
            <a:chExt cx="11311729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11146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267134" y="5803054"/>
            <a:ext cx="348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ptima" panose="02040603050506020204" pitchFamily="18" charset="0"/>
              </a:rPr>
              <a:t>Ta có phép chia: </a:t>
            </a:r>
            <a:endParaRPr lang="vi-VN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714600" y="5769394"/>
            <a:ext cx="2688244" cy="769441"/>
            <a:chOff x="1519518" y="5904279"/>
            <a:chExt cx="2688244" cy="769441"/>
          </a:xfrm>
        </p:grpSpPr>
        <p:sp>
          <p:nvSpPr>
            <p:cNvPr id="51" name="Round Diagonal Corner Rectangle 50"/>
            <p:cNvSpPr/>
            <p:nvPr/>
          </p:nvSpPr>
          <p:spPr>
            <a:xfrm>
              <a:off x="1519518" y="5919022"/>
              <a:ext cx="2688244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662044" y="5904279"/>
              <a:ext cx="24432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FF0066"/>
                  </a:solidFill>
                  <a:latin typeface="UTM Avo" panose="02040603050506020204" pitchFamily="18" charset="0"/>
                </a:rPr>
                <a:t>6 : 2 = 3</a:t>
              </a:r>
              <a:endParaRPr lang="vi-VN" sz="4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4921624" y="234348"/>
            <a:ext cx="7079114" cy="2223693"/>
            <a:chOff x="3932761" y="302352"/>
            <a:chExt cx="7079114" cy="222369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57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6519902" y="5865442"/>
            <a:ext cx="5490560" cy="652641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là: Sáu chia hai bằng ba.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2812 0.0979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3646 0.09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01888 0.0958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00338 0.0944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5443 0.0937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04427 0.092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9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9D89D88-8ACD-4287-A06D-974C8EDC99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 flipH="1">
            <a:off x="9109721" y="-513429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FB521C17-8E2A-464F-98F7-6CEE32586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 flipH="1">
            <a:off x="10672738" y="699351"/>
            <a:ext cx="1038278" cy="1628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8F6D3732-D2CD-46F6-B1C3-224C1B3DDD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 flipH="1">
            <a:off x="9330241" y="520626"/>
            <a:ext cx="1289020" cy="2369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9">
            <a:extLst>
              <a:ext uri="{FF2B5EF4-FFF2-40B4-BE49-F238E27FC236}">
                <a16:creationId xmlns:a16="http://schemas.microsoft.com/office/drawing/2014/main" id="{DBC84EB4-3EFB-49E0-A7B2-14CE6CFB56E3}"/>
              </a:ext>
            </a:extLst>
          </p:cNvPr>
          <p:cNvSpPr txBox="1"/>
          <p:nvPr/>
        </p:nvSpPr>
        <p:spPr>
          <a:xfrm>
            <a:off x="6060588" y="3501545"/>
            <a:ext cx="65000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0" b="1">
                <a:ln w="25400">
                  <a:noFill/>
                </a:ln>
                <a:solidFill>
                  <a:srgbClr val="DD4F3E"/>
                </a:solidFill>
                <a:effectLst>
                  <a:outerShdw blurRad="12700" dist="50800" dir="2700000" algn="ctr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UTM Aquarelle" panose="02040603050506020204" pitchFamily="18" charset="0"/>
                <a:ea typeface="李旭科书法" panose="02000603000000000000" pitchFamily="2" charset="-122"/>
              </a:rPr>
              <a:t>Thực hành</a:t>
            </a:r>
            <a:endParaRPr lang="zh-CN" altLang="en-US" sz="10000" b="1" dirty="0">
              <a:ln w="25400">
                <a:noFill/>
              </a:ln>
              <a:solidFill>
                <a:srgbClr val="DD4F3E"/>
              </a:solidFill>
              <a:effectLst>
                <a:outerShdw blurRad="12700" dist="50800" dir="2700000" algn="ctr" rotWithShape="0">
                  <a:schemeClr val="accent2">
                    <a:lumMod val="40000"/>
                    <a:lumOff val="60000"/>
                  </a:schemeClr>
                </a:outerShdw>
              </a:effectLst>
              <a:latin typeface="UTM Aquarelle" panose="02040603050506020204" pitchFamily="18" charset="0"/>
              <a:ea typeface="李旭科书法" panose="02000603000000000000" pitchFamily="2" charset="-122"/>
            </a:endParaRPr>
          </a:p>
        </p:txBody>
      </p:sp>
      <p:grpSp>
        <p:nvGrpSpPr>
          <p:cNvPr id="6" name="组合 11">
            <a:extLst>
              <a:ext uri="{FF2B5EF4-FFF2-40B4-BE49-F238E27FC236}">
                <a16:creationId xmlns:a16="http://schemas.microsoft.com/office/drawing/2014/main" id="{816C4DE7-15B0-4534-91CF-83821F1D9C12}"/>
              </a:ext>
            </a:extLst>
          </p:cNvPr>
          <p:cNvGrpSpPr/>
          <p:nvPr/>
        </p:nvGrpSpPr>
        <p:grpSpPr>
          <a:xfrm>
            <a:off x="320657" y="303322"/>
            <a:ext cx="1675950" cy="1201789"/>
            <a:chOff x="2763023" y="722049"/>
            <a:chExt cx="1558209" cy="1024711"/>
          </a:xfrm>
        </p:grpSpPr>
        <p:sp>
          <p:nvSpPr>
            <p:cNvPr id="7" name="矩形 1">
              <a:extLst>
                <a:ext uri="{FF2B5EF4-FFF2-40B4-BE49-F238E27FC236}">
                  <a16:creationId xmlns:a16="http://schemas.microsoft.com/office/drawing/2014/main" id="{043CA71F-C843-4113-8218-34F20A697A13}"/>
                </a:ext>
              </a:extLst>
            </p:cNvPr>
            <p:cNvSpPr/>
            <p:nvPr/>
          </p:nvSpPr>
          <p:spPr>
            <a:xfrm>
              <a:off x="2889089" y="768182"/>
              <a:ext cx="1432143" cy="815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6500" b="1">
                  <a:solidFill>
                    <a:srgbClr val="DD4F3E"/>
                  </a:solidFill>
                  <a:latin typeface="UTM Ong Do Gia" panose="02040603050506020204" pitchFamily="18" charset="0"/>
                  <a:ea typeface="汉仪程行简" panose="00020600040101010101" pitchFamily="18" charset="-122"/>
                </a:rPr>
                <a:t>An</a:t>
              </a:r>
              <a:endParaRPr lang="zh-CN" altLang="en-US" sz="6500" dirty="0">
                <a:solidFill>
                  <a:srgbClr val="DD4F3E"/>
                </a:solidFill>
                <a:latin typeface="UTM Ong Do Gia" panose="02040603050506020204" pitchFamily="18" charset="0"/>
                <a:ea typeface="汉仪程行简" panose="00020600040101010101" pitchFamily="18" charset="-122"/>
              </a:endParaRPr>
            </a:p>
          </p:txBody>
        </p:sp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503E300D-6C21-4D89-8743-B237323F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023" y="722049"/>
              <a:ext cx="1101449" cy="1024711"/>
            </a:xfrm>
            <a:prstGeom prst="rect">
              <a:avLst/>
            </a:prstGeom>
          </p:spPr>
        </p:pic>
      </p:grpSp>
      <p:pic>
        <p:nvPicPr>
          <p:cNvPr id="9" name="图片 14">
            <a:extLst>
              <a:ext uri="{FF2B5EF4-FFF2-40B4-BE49-F238E27FC236}">
                <a16:creationId xmlns:a16="http://schemas.microsoft.com/office/drawing/2014/main" id="{8355BD99-FC0F-4A20-B1F3-051CA2538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7" y="2722848"/>
            <a:ext cx="1800649" cy="2746958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id="{422F8F7E-A377-4D06-B522-E4532EE454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" y="1914829"/>
            <a:ext cx="960089" cy="1464652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39F3A16D-9ADF-4BDD-846C-EB30ED9666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80684" r="1201" b="399"/>
          <a:stretch/>
        </p:blipFill>
        <p:spPr>
          <a:xfrm>
            <a:off x="0" y="5533053"/>
            <a:ext cx="12192000" cy="132494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1A3984-FCC6-48A5-9DBE-9CAB0B988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8917" r="90000">
                        <a14:foregroundMark x1="8917" y1="31583" x2="10667" y2="30500"/>
                        <a14:foregroundMark x1="24667" y1="66667" x2="32250" y2="76833"/>
                        <a14:foregroundMark x1="32250" y1="76833" x2="35583" y2="76583"/>
                        <a14:foregroundMark x1="51000" y1="68667" x2="50667" y2="72417"/>
                        <a14:foregroundMark x1="38333" y1="45750" x2="45667" y2="54417"/>
                        <a14:foregroundMark x1="45667" y1="54417" x2="46500" y2="56250"/>
                        <a14:foregroundMark x1="66250" y1="64250" x2="79500" y2="66667"/>
                        <a14:foregroundMark x1="79500" y1="66667" x2="79833" y2="67000"/>
                        <a14:foregroundMark x1="76583" y1="61000" x2="70417" y2="6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2140">
            <a:off x="1505333" y="2349501"/>
            <a:ext cx="5720967" cy="5497760"/>
          </a:xfrm>
          <a:prstGeom prst="rect">
            <a:avLst/>
          </a:prstGeom>
        </p:spPr>
      </p:pic>
      <p:pic>
        <p:nvPicPr>
          <p:cNvPr id="13" name="图片 53">
            <a:extLst>
              <a:ext uri="{FF2B5EF4-FFF2-40B4-BE49-F238E27FC236}">
                <a16:creationId xmlns:a16="http://schemas.microsoft.com/office/drawing/2014/main" id="{997544C1-54C9-47A7-8E66-5C05D8B4B7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3173" y="-820247"/>
            <a:ext cx="892868" cy="743519"/>
          </a:xfrm>
          <a:prstGeom prst="rect">
            <a:avLst/>
          </a:prstGeom>
        </p:spPr>
      </p:pic>
      <p:pic>
        <p:nvPicPr>
          <p:cNvPr id="14" name="图片 54">
            <a:extLst>
              <a:ext uri="{FF2B5EF4-FFF2-40B4-BE49-F238E27FC236}">
                <a16:creationId xmlns:a16="http://schemas.microsoft.com/office/drawing/2014/main" id="{D178D646-3D60-4766-A48F-8A034301FB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2176247" y="-1007065"/>
            <a:ext cx="663999" cy="675906"/>
          </a:xfrm>
          <a:prstGeom prst="rect">
            <a:avLst/>
          </a:prstGeom>
        </p:spPr>
      </p:pic>
      <p:pic>
        <p:nvPicPr>
          <p:cNvPr id="15" name="图片 55">
            <a:extLst>
              <a:ext uri="{FF2B5EF4-FFF2-40B4-BE49-F238E27FC236}">
                <a16:creationId xmlns:a16="http://schemas.microsoft.com/office/drawing/2014/main" id="{9992A9A8-6002-4A3F-A268-4DE2AD0DC09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325" y="-1231744"/>
            <a:ext cx="830258" cy="700437"/>
          </a:xfrm>
          <a:prstGeom prst="rect">
            <a:avLst/>
          </a:prstGeom>
        </p:spPr>
      </p:pic>
      <p:pic>
        <p:nvPicPr>
          <p:cNvPr id="16" name="图片 56">
            <a:extLst>
              <a:ext uri="{FF2B5EF4-FFF2-40B4-BE49-F238E27FC236}">
                <a16:creationId xmlns:a16="http://schemas.microsoft.com/office/drawing/2014/main" id="{CC99D53F-7BF5-41F7-B2B3-1E348F31E818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9" t="-1444" r="9659" b="90452"/>
          <a:stretch/>
        </p:blipFill>
        <p:spPr>
          <a:xfrm>
            <a:off x="1191325" y="-478517"/>
            <a:ext cx="527328" cy="419100"/>
          </a:xfrm>
          <a:prstGeom prst="rect">
            <a:avLst/>
          </a:prstGeom>
        </p:spPr>
      </p:pic>
      <p:pic>
        <p:nvPicPr>
          <p:cNvPr id="17" name="图片 57">
            <a:extLst>
              <a:ext uri="{FF2B5EF4-FFF2-40B4-BE49-F238E27FC236}">
                <a16:creationId xmlns:a16="http://schemas.microsoft.com/office/drawing/2014/main" id="{EB2614F6-79F3-4500-9540-BA16D99F49C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3275" y="-1183184"/>
            <a:ext cx="892868" cy="743519"/>
          </a:xfrm>
          <a:prstGeom prst="rect">
            <a:avLst/>
          </a:prstGeom>
        </p:spPr>
      </p:pic>
      <p:pic>
        <p:nvPicPr>
          <p:cNvPr id="18" name="图片 58">
            <a:extLst>
              <a:ext uri="{FF2B5EF4-FFF2-40B4-BE49-F238E27FC236}">
                <a16:creationId xmlns:a16="http://schemas.microsoft.com/office/drawing/2014/main" id="{59D4EB1B-83BC-4A4F-94F8-C625EFA37EC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9324" y="-1380397"/>
            <a:ext cx="892868" cy="743519"/>
          </a:xfrm>
          <a:prstGeom prst="rect">
            <a:avLst/>
          </a:prstGeom>
        </p:spPr>
      </p:pic>
      <p:pic>
        <p:nvPicPr>
          <p:cNvPr id="19" name="图片 59">
            <a:extLst>
              <a:ext uri="{FF2B5EF4-FFF2-40B4-BE49-F238E27FC236}">
                <a16:creationId xmlns:a16="http://schemas.microsoft.com/office/drawing/2014/main" id="{CC15EE76-93FE-430B-A62B-3F8FBE8A95A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5171" y="-733983"/>
            <a:ext cx="892868" cy="743519"/>
          </a:xfrm>
          <a:prstGeom prst="rect">
            <a:avLst/>
          </a:prstGeom>
        </p:spPr>
      </p:pic>
      <p:pic>
        <p:nvPicPr>
          <p:cNvPr id="20" name="图片 60">
            <a:extLst>
              <a:ext uri="{FF2B5EF4-FFF2-40B4-BE49-F238E27FC236}">
                <a16:creationId xmlns:a16="http://schemas.microsoft.com/office/drawing/2014/main" id="{DA154A4F-CF4D-4D20-914B-C9D2B1665DB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90" y="-1563766"/>
            <a:ext cx="892868" cy="743519"/>
          </a:xfrm>
          <a:prstGeom prst="rect">
            <a:avLst/>
          </a:prstGeom>
        </p:spPr>
      </p:pic>
      <p:pic>
        <p:nvPicPr>
          <p:cNvPr id="21" name="图片 61">
            <a:extLst>
              <a:ext uri="{FF2B5EF4-FFF2-40B4-BE49-F238E27FC236}">
                <a16:creationId xmlns:a16="http://schemas.microsoft.com/office/drawing/2014/main" id="{0390E01A-D4C5-4DD3-A2DF-55562042D84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2942" y="-675945"/>
            <a:ext cx="830258" cy="700437"/>
          </a:xfrm>
          <a:prstGeom prst="rect">
            <a:avLst/>
          </a:prstGeom>
        </p:spPr>
      </p:pic>
      <p:pic>
        <p:nvPicPr>
          <p:cNvPr id="22" name="图片 62">
            <a:extLst>
              <a:ext uri="{FF2B5EF4-FFF2-40B4-BE49-F238E27FC236}">
                <a16:creationId xmlns:a16="http://schemas.microsoft.com/office/drawing/2014/main" id="{964AED12-648F-4995-8C27-97FD48D571A6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1229" y="-610351"/>
            <a:ext cx="830258" cy="700437"/>
          </a:xfrm>
          <a:prstGeom prst="rect">
            <a:avLst/>
          </a:prstGeom>
        </p:spPr>
      </p:pic>
      <p:pic>
        <p:nvPicPr>
          <p:cNvPr id="23" name="图片 63">
            <a:extLst>
              <a:ext uri="{FF2B5EF4-FFF2-40B4-BE49-F238E27FC236}">
                <a16:creationId xmlns:a16="http://schemas.microsoft.com/office/drawing/2014/main" id="{931CA51C-C612-4AA5-AFF9-9ADB1A1F0C6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3200" y="-1306743"/>
            <a:ext cx="830258" cy="700437"/>
          </a:xfrm>
          <a:prstGeom prst="rect">
            <a:avLst/>
          </a:prstGeom>
        </p:spPr>
      </p:pic>
      <p:pic>
        <p:nvPicPr>
          <p:cNvPr id="24" name="图片 64">
            <a:extLst>
              <a:ext uri="{FF2B5EF4-FFF2-40B4-BE49-F238E27FC236}">
                <a16:creationId xmlns:a16="http://schemas.microsoft.com/office/drawing/2014/main" id="{5514936F-A709-441C-86A8-4DD5544BC6B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555" y="-671961"/>
            <a:ext cx="830258" cy="700437"/>
          </a:xfrm>
          <a:prstGeom prst="rect">
            <a:avLst/>
          </a:prstGeom>
        </p:spPr>
      </p:pic>
      <p:pic>
        <p:nvPicPr>
          <p:cNvPr id="25" name="图片 65">
            <a:extLst>
              <a:ext uri="{FF2B5EF4-FFF2-40B4-BE49-F238E27FC236}">
                <a16:creationId xmlns:a16="http://schemas.microsoft.com/office/drawing/2014/main" id="{2905E5A8-6B41-4385-AA24-0ABF1299283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025" y="-1266095"/>
            <a:ext cx="830258" cy="700437"/>
          </a:xfrm>
          <a:prstGeom prst="rect">
            <a:avLst/>
          </a:prstGeom>
        </p:spPr>
      </p:pic>
      <p:pic>
        <p:nvPicPr>
          <p:cNvPr id="26" name="图片 66">
            <a:extLst>
              <a:ext uri="{FF2B5EF4-FFF2-40B4-BE49-F238E27FC236}">
                <a16:creationId xmlns:a16="http://schemas.microsoft.com/office/drawing/2014/main" id="{08250190-C6BB-4E16-95D6-321FE59EAF8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737" y="-770012"/>
            <a:ext cx="830258" cy="700437"/>
          </a:xfrm>
          <a:prstGeom prst="rect">
            <a:avLst/>
          </a:prstGeom>
        </p:spPr>
      </p:pic>
      <p:pic>
        <p:nvPicPr>
          <p:cNvPr id="27" name="图片 67">
            <a:extLst>
              <a:ext uri="{FF2B5EF4-FFF2-40B4-BE49-F238E27FC236}">
                <a16:creationId xmlns:a16="http://schemas.microsoft.com/office/drawing/2014/main" id="{F7C9BFB1-6013-4306-B687-E731E2C3833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5632811" y="-918373"/>
            <a:ext cx="663999" cy="675906"/>
          </a:xfrm>
          <a:prstGeom prst="rect">
            <a:avLst/>
          </a:prstGeom>
        </p:spPr>
      </p:pic>
      <p:pic>
        <p:nvPicPr>
          <p:cNvPr id="28" name="图片 68">
            <a:extLst>
              <a:ext uri="{FF2B5EF4-FFF2-40B4-BE49-F238E27FC236}">
                <a16:creationId xmlns:a16="http://schemas.microsoft.com/office/drawing/2014/main" id="{CFDC12EF-13F2-4E60-85EB-68056ECB130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9138539" y="-1200576"/>
            <a:ext cx="663999" cy="675906"/>
          </a:xfrm>
          <a:prstGeom prst="rect">
            <a:avLst/>
          </a:prstGeom>
        </p:spPr>
      </p:pic>
      <p:pic>
        <p:nvPicPr>
          <p:cNvPr id="29" name="图片 69">
            <a:extLst>
              <a:ext uri="{FF2B5EF4-FFF2-40B4-BE49-F238E27FC236}">
                <a16:creationId xmlns:a16="http://schemas.microsoft.com/office/drawing/2014/main" id="{C0474697-C3DA-4D69-9391-5C05CFC066A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1143091" y="-794441"/>
            <a:ext cx="512359" cy="476351"/>
          </a:xfrm>
          <a:prstGeom prst="rect">
            <a:avLst/>
          </a:prstGeom>
        </p:spPr>
      </p:pic>
      <p:pic>
        <p:nvPicPr>
          <p:cNvPr id="30" name="图片 70">
            <a:extLst>
              <a:ext uri="{FF2B5EF4-FFF2-40B4-BE49-F238E27FC236}">
                <a16:creationId xmlns:a16="http://schemas.microsoft.com/office/drawing/2014/main" id="{540CA849-3090-4C8E-A830-37A8599B753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3229456" y="-815241"/>
            <a:ext cx="512359" cy="476351"/>
          </a:xfrm>
          <a:prstGeom prst="rect">
            <a:avLst/>
          </a:prstGeom>
        </p:spPr>
      </p:pic>
      <p:pic>
        <p:nvPicPr>
          <p:cNvPr id="31" name="图片 71">
            <a:extLst>
              <a:ext uri="{FF2B5EF4-FFF2-40B4-BE49-F238E27FC236}">
                <a16:creationId xmlns:a16="http://schemas.microsoft.com/office/drawing/2014/main" id="{38415CF2-A53C-4472-9A6E-E6EDA163D76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6373761" y="-943818"/>
            <a:ext cx="512359" cy="476351"/>
          </a:xfrm>
          <a:prstGeom prst="rect">
            <a:avLst/>
          </a:prstGeom>
        </p:spPr>
      </p:pic>
      <p:pic>
        <p:nvPicPr>
          <p:cNvPr id="32" name="图片 72">
            <a:extLst>
              <a:ext uri="{FF2B5EF4-FFF2-40B4-BE49-F238E27FC236}">
                <a16:creationId xmlns:a16="http://schemas.microsoft.com/office/drawing/2014/main" id="{9370D693-9085-4551-9E1E-DB7F266DA6D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10975598" y="-1094322"/>
            <a:ext cx="512359" cy="476351"/>
          </a:xfrm>
          <a:prstGeom prst="rect">
            <a:avLst/>
          </a:prstGeom>
        </p:spPr>
      </p:pic>
      <p:sp>
        <p:nvSpPr>
          <p:cNvPr id="33" name="文本框 18">
            <a:extLst>
              <a:ext uri="{FF2B5EF4-FFF2-40B4-BE49-F238E27FC236}">
                <a16:creationId xmlns:a16="http://schemas.microsoft.com/office/drawing/2014/main" id="{3FA31B24-2BE6-4DD8-BCE5-F817E1508540}"/>
              </a:ext>
            </a:extLst>
          </p:cNvPr>
          <p:cNvSpPr txBox="1"/>
          <p:nvPr/>
        </p:nvSpPr>
        <p:spPr>
          <a:xfrm>
            <a:off x="5547626" y="680539"/>
            <a:ext cx="251543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>
                <a:ln w="6350">
                  <a:noFill/>
                </a:ln>
                <a:gradFill>
                  <a:gsLst>
                    <a:gs pos="66000">
                      <a:srgbClr val="FEC850"/>
                    </a:gs>
                    <a:gs pos="0">
                      <a:srgbClr val="F08501"/>
                    </a:gs>
                    <a:gs pos="100000">
                      <a:srgbClr val="F08501"/>
                    </a:gs>
                  </a:gsLst>
                  <a:lin ang="5400000" scaled="0"/>
                </a:gradFill>
                <a:effectLst>
                  <a:outerShdw blurRad="12700" dist="50800" dir="2700000" algn="ctr" rotWithShape="0">
                    <a:srgbClr val="EE5603"/>
                  </a:outerShdw>
                </a:effectLst>
                <a:latin typeface="UTM Ambrose" panose="02040603050506020204" pitchFamily="18" charset="0"/>
                <a:ea typeface="李旭科书法" panose="02000603000000000000" pitchFamily="2" charset="-122"/>
              </a:rPr>
              <a:t>02</a:t>
            </a:r>
            <a:endParaRPr lang="zh-CN" altLang="en-US" sz="13800" dirty="0">
              <a:ln w="6350">
                <a:noFill/>
              </a:ln>
              <a:gradFill>
                <a:gsLst>
                  <a:gs pos="66000">
                    <a:srgbClr val="FEC850"/>
                  </a:gs>
                  <a:gs pos="0">
                    <a:srgbClr val="F08501"/>
                  </a:gs>
                  <a:gs pos="100000">
                    <a:srgbClr val="F08501"/>
                  </a:gs>
                </a:gsLst>
                <a:lin ang="5400000" scaled="0"/>
              </a:gradFill>
              <a:effectLst>
                <a:outerShdw blurRad="12700" dist="50800" dir="2700000" algn="ctr" rotWithShape="0">
                  <a:srgbClr val="EE5603"/>
                </a:outerShdw>
              </a:effectLst>
              <a:latin typeface="UTM Ambrose" panose="02040603050506020204" pitchFamily="18" charset="0"/>
              <a:ea typeface="李旭科书法" panose="02000603000000000000" pitchFamily="2" charset="-122"/>
            </a:endParaRPr>
          </a:p>
        </p:txBody>
      </p:sp>
      <p:pic>
        <p:nvPicPr>
          <p:cNvPr id="34" name="图片 55">
            <a:extLst>
              <a:ext uri="{FF2B5EF4-FFF2-40B4-BE49-F238E27FC236}">
                <a16:creationId xmlns:a16="http://schemas.microsoft.com/office/drawing/2014/main" id="{6B1FF584-0374-40D3-A7E3-7E44BBD7AC1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8672" y="600560"/>
            <a:ext cx="830258" cy="700437"/>
          </a:xfrm>
          <a:prstGeom prst="rect">
            <a:avLst/>
          </a:prstGeom>
        </p:spPr>
      </p:pic>
      <p:pic>
        <p:nvPicPr>
          <p:cNvPr id="35" name="图片 61">
            <a:extLst>
              <a:ext uri="{FF2B5EF4-FFF2-40B4-BE49-F238E27FC236}">
                <a16:creationId xmlns:a16="http://schemas.microsoft.com/office/drawing/2014/main" id="{D787B7ED-59CA-4DB4-B2A9-1E8E268AE51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9316" y="1292569"/>
            <a:ext cx="830258" cy="700437"/>
          </a:xfrm>
          <a:prstGeom prst="rect">
            <a:avLst/>
          </a:prstGeom>
        </p:spPr>
      </p:pic>
      <p:pic>
        <p:nvPicPr>
          <p:cNvPr id="36" name="图片 62">
            <a:extLst>
              <a:ext uri="{FF2B5EF4-FFF2-40B4-BE49-F238E27FC236}">
                <a16:creationId xmlns:a16="http://schemas.microsoft.com/office/drawing/2014/main" id="{9EEA09D9-A1C4-4881-8F21-AC7B5E49AD3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7603" y="1358163"/>
            <a:ext cx="830258" cy="700437"/>
          </a:xfrm>
          <a:prstGeom prst="rect">
            <a:avLst/>
          </a:prstGeom>
        </p:spPr>
      </p:pic>
      <p:pic>
        <p:nvPicPr>
          <p:cNvPr id="37" name="图片 64">
            <a:extLst>
              <a:ext uri="{FF2B5EF4-FFF2-40B4-BE49-F238E27FC236}">
                <a16:creationId xmlns:a16="http://schemas.microsoft.com/office/drawing/2014/main" id="{858D6AF1-1D46-4CC6-A61D-863A768500A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767" y="610637"/>
            <a:ext cx="830258" cy="700437"/>
          </a:xfrm>
          <a:prstGeom prst="rect">
            <a:avLst/>
          </a:prstGeom>
        </p:spPr>
      </p:pic>
      <p:pic>
        <p:nvPicPr>
          <p:cNvPr id="38" name="图片 66">
            <a:extLst>
              <a:ext uri="{FF2B5EF4-FFF2-40B4-BE49-F238E27FC236}">
                <a16:creationId xmlns:a16="http://schemas.microsoft.com/office/drawing/2014/main" id="{8881421D-DA4A-4749-9DB5-8556B85210C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8387" y="1636241"/>
            <a:ext cx="830258" cy="7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33333E-6 2.22222E-6 L -0.03125 0.14491 L 0.02812 0.31944 L -0.03125 0.43333 L -0.02813 0.56666 L 0.01406 0.61366 L 0.03281 0.76944 L 3.33333E-6 0.84699 L -0.01094 0.91111 " pathEditMode="relative" rAng="0" ptsTypes="AAAAAAAAA">
                                      <p:cBhvr>
                                        <p:cTn id="57" dur="7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445 0.07268 L 0.07539 0.27268 L 0.11914 0.42824 L 0.05351 0.60601 L 0.07695 0.76157 L 0.12851 0.95324 L 0.10508 1.15324 " pathEditMode="relative" rAng="0" ptsTypes="AAAAAAA">
                                      <p:cBhvr>
                                        <p:cTn id="59" dur="6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402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2747 0.15463 L 0.03997 0.3713 L -0.01471 0.56018 L 0.01185 0.70741 L -0.00534 0.87106 L 0.03841 0.92407 L 0.04466 1.00463 L 0.02279 1.08796 " pathEditMode="relative" rAng="0" ptsTypes="AAAAAAAA">
                                      <p:cBhvr>
                                        <p:cTn id="61" dur="6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666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66667E-6 -2.22222E-6 L 0.00729 1.02616 " pathEditMode="relative" rAng="0" ptsTypes="AA">
                                      <p:cBhvr>
                                        <p:cTn id="63" dur="6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5129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6.25E-7 -2.96296E-6 L 0.04753 1.08264 " pathEditMode="relative" rAng="0" ptsTypes="AA">
                                      <p:cBhvr>
                                        <p:cTn id="65" dur="6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5412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4.79167E-6 7.40741E-7 L -0.00703 1.03542 " pathEditMode="relative" rAng="0" ptsTypes="AA">
                                      <p:cBhvr>
                                        <p:cTn id="67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51759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-2.22222E-6 L -0.02917 0.95996 " pathEditMode="relative" rAng="0" ptsTypes="AA">
                                      <p:cBhvr>
                                        <p:cTn id="69" dur="66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4798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875E-6 2.59259E-6 L 0.00729 1.02615 " pathEditMode="relative" rAng="0" ptsTypes="AA">
                                      <p:cBhvr>
                                        <p:cTn id="71" dur="6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5129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1406 -0.02454 L -0.01719 0.1199 L 0.04219 0.2949 L -0.01719 0.40879 L -0.01406 0.54213 L 0.02812 0.58912 L 0.04687 0.7449 L 0.01406 0.82245 L 0.00312 0.88657 " pathEditMode="relative" rAng="0" ptsTypes="AAAAAAAAA">
                                      <p:cBhvr>
                                        <p:cTn id="73" dur="6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1.48148E-6 L -0.03125 0.14444 L 0.02812 0.31944 L -0.03125 0.43333 L -0.02813 0.56667 L 0.01406 0.61366 L 0.03281 0.76944 L 1.66667E-6 0.84699 L -0.01094 0.91111 " pathEditMode="relative" rAng="0" ptsTypes="AAAAAAAAA">
                                      <p:cBhvr>
                                        <p:cTn id="75" dur="7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469 0.02708 L -0.03594 0.17199 L 0.02343 0.34653 L -0.03594 0.46041 L -0.03282 0.59375 L 0.00937 0.64074 L 0.02812 0.79653 L -0.00469 0.87407 L -0.01563 0.93819 " pathEditMode="relative" rAng="0" ptsTypes="AAAAAAAAA">
                                      <p:cBhvr>
                                        <p:cTn id="77" dur="8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16667E-6 -7.40741E-7 L -0.03125 0.14468 L 0.02812 0.31945 L -0.03125 0.43333 L -0.02813 0.56667 L 0.01406 0.61366 L 0.03281 0.76945 L 4.16667E-6 0.84699 L -0.01094 0.91111 " pathEditMode="relative" rAng="0" ptsTypes="AAAAAAAAA">
                                      <p:cBhvr>
                                        <p:cTn id="79" dur="79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3.33333E-6 4.81481E-6 L -0.03125 0.1449 L 0.02813 0.31944 L -0.03125 0.43333 L -0.02812 0.56666 L 0.01407 0.61365 L 0.03282 0.76944 L -3.33333E-6 0.84699 L -0.01093 0.91111 " pathEditMode="relative" rAng="0" ptsTypes="AAAAAAAAA">
                                      <p:cBhvr>
                                        <p:cTn id="81" dur="7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3.95833E-6 1.11111E-6 L -0.03125 0.14491 L 0.02813 0.31944 L -0.03125 0.43333 L -0.02812 0.56667 L 0.01407 0.61366 L 0.03282 0.76944 L -3.95833E-6 0.84699 L -0.01093 0.91111 " pathEditMode="relative" rAng="0" ptsTypes="AAAAAAAAA">
                                      <p:cBhvr>
                                        <p:cTn id="83" dur="7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148 -0.07477 L -0.01054 0.12523 L 0.03321 0.28078 L -0.03242 0.45856 L -0.00898 0.61412 L 0.04258 0.80578 L 0.01914 1.00578 " pathEditMode="relative" rAng="0" ptsTypes="AAAAAAA">
                                      <p:cBhvr>
                                        <p:cTn id="85" dur="7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402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1446 0.07268 L 0.07539 0.27268 L 0.11914 0.42824 L 0.05352 0.60601 L 0.07696 0.76157 L 0.12852 0.95324 L 0.10508 1.15324 " pathEditMode="relative" rAng="0" ptsTypes="AAAAAAA">
                                      <p:cBhvr>
                                        <p:cTn id="87" dur="6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4028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3998 0.04537 L 0.06029 0.15625 L 0.03217 0.37037 L 0.08373 0.52315 L 0.07904 0.66204 L 0.1056 0.80648 L 0.07435 0.98426 L 0.05873 1.03982 " pathEditMode="relative" rAng="0" ptsTypes="AAAAAAAA">
                                      <p:cBhvr>
                                        <p:cTn id="89" dur="6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.03997 0.04537 L 0.06028 0.15625 L 0.03216 0.37037 L 0.08372 0.52315 L 0.07903 0.66204 L 0.1056 0.80648 L 0.07435 0.98426 L 0.05872 1.03982 " pathEditMode="relative" rAng="0" ptsTypes="AAAAAAAA">
                                      <p:cBhvr>
                                        <p:cTn id="91" dur="5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1.875E-6 4.07407E-6 L 0.02031 0.11088 L -0.00781 0.325 L 0.04375 0.47777 L 0.03906 0.61666 L 0.06563 0.76111 L 0.03438 0.93888 L 0.01875 0.99444 " pathEditMode="relative" rAng="0" ptsTypes="AAAAAAAA">
                                      <p:cBhvr>
                                        <p:cTn id="93" dur="5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3998 0.04537 L 0.06029 0.15625 L 0.03217 0.37037 L 0.08373 0.52315 L 0.07904 0.66204 L 0.1056 0.80648 L 0.07435 0.98426 L 0.05873 1.03982 " pathEditMode="relative" rAng="0" ptsTypes="AAAAAAAA">
                                      <p:cBhvr>
                                        <p:cTn id="95" dur="5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2.59259E-6 L -0.03125 0.1449 L 0.02813 0.31944 L -0.03125 0.43333 L -0.02812 0.56666 L 0.01407 0.61365 L 0.03282 0.76944 L -2.5E-6 0.84699 L -0.01093 0.91111 " pathEditMode="relative" rAng="0" ptsTypes="AAAAAAAAA">
                                      <p:cBhvr>
                                        <p:cTn id="97" dur="79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1407 -0.02454 L -0.01718 0.11991 L 0.04219 0.29491 L -0.01718 0.4088 L -0.01406 0.54213 L 0.02813 0.58912 L 0.04688 0.74491 L 0.01407 0.82246 L 0.00313 0.88658 " pathEditMode="relative" rAng="0" ptsTypes="AAAAAAAAA">
                                      <p:cBhvr>
                                        <p:cTn id="99" dur="6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54167E-6 -4.07407E-6 L -0.03125 0.14445 L 0.02813 0.31945 L -0.03125 0.43334 L -0.02812 0.56667 L 0.01407 0.61366 L 0.03282 0.76945 L -3.54167E-6 0.84699 L -0.01093 0.91112 " pathEditMode="relative" rAng="0" ptsTypes="AAAAAAAAA">
                                      <p:cBhvr>
                                        <p:cTn id="101" dur="7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4.375E-6 3.7037E-6 L -0.03125 0.14467 L 0.02813 0.31944 L -0.03125 0.43333 L -0.02812 0.56666 L 0.01407 0.61365 L 0.03282 0.76944 L -4.375E-6 0.84699 L -0.01093 0.91111 " pathEditMode="relative" rAng="0" ptsTypes="AAAAAAAAA">
                                      <p:cBhvr>
                                        <p:cTn id="103" dur="79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3.54167E-6 -3.33333E-6 L -0.03125 0.14491 L 0.02813 0.31945 L -0.03125 0.43334 L -0.02812 0.56667 L 0.01407 0.61366 L 0.03282 0.76945 L -3.54167E-6 0.84699 L -0.01093 0.91111 " pathEditMode="relative" rAng="0" ptsTypes="AAAAAAAAA">
                                      <p:cBhvr>
                                        <p:cTn id="105" dur="79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849AD37-8A21-455F-99EB-9062C94A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 flipH="1">
            <a:off x="9109721" y="-513429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6638B5BC-7A1A-46AE-9A07-19AD1E0E5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 flipH="1">
            <a:off x="11028199" y="329879"/>
            <a:ext cx="906063" cy="142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C21C42F9-53D9-402E-BE49-147C7DD14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 flipH="1">
            <a:off x="10113440" y="329879"/>
            <a:ext cx="692211" cy="1272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8DAD6E72-28E7-4622-B939-8C4F81462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0" y="4186596"/>
            <a:ext cx="1800649" cy="2746958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36B3E13C-C1DE-4892-9EC6-4E184156C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" y="3626578"/>
            <a:ext cx="960089" cy="1464652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07279" y="329879"/>
            <a:ext cx="2302333" cy="8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2359751" y="558119"/>
            <a:ext cx="515976" cy="51764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vi-VN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2875727" y="501001"/>
            <a:ext cx="2808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/>
              <a:t>Chọn phép tính thích hợp.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9200" y="426910"/>
            <a:ext cx="5533385" cy="17731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1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849AD37-8A21-455F-99EB-9062C94A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 flipH="1">
            <a:off x="9109721" y="-513429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6638B5BC-7A1A-46AE-9A07-19AD1E0E5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 flipH="1">
            <a:off x="11028199" y="329879"/>
            <a:ext cx="906063" cy="142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C21C42F9-53D9-402E-BE49-147C7DD14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 flipH="1">
            <a:off x="10113440" y="329879"/>
            <a:ext cx="692211" cy="1272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36B3E13C-C1DE-4892-9EC6-4E184156C6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" y="5316934"/>
            <a:ext cx="960089" cy="146465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448755" y="481738"/>
            <a:ext cx="584712" cy="55879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124675" y="481739"/>
            <a:ext cx="9256454" cy="5805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/>
              <a:t>Với mỗi phép nhân, viết hai phép chia (theo mẫu).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00011" y="1246177"/>
            <a:ext cx="3173484" cy="710568"/>
            <a:chOff x="1519518" y="5912042"/>
            <a:chExt cx="3173484" cy="710568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1519518" y="5919022"/>
              <a:ext cx="3173484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519518" y="5912042"/>
              <a:ext cx="31734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UTM Avo" panose="02040603050506020204" pitchFamily="18" charset="0"/>
                </a:rPr>
                <a:t>a) 2 x 4 = 8</a:t>
              </a:r>
              <a:endParaRPr lang="vi-VN" sz="40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17407" y="1295026"/>
            <a:ext cx="3595177" cy="1323439"/>
            <a:chOff x="1519518" y="5912042"/>
            <a:chExt cx="3173484" cy="1323439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1519518" y="5919022"/>
              <a:ext cx="3173484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519518" y="5912042"/>
              <a:ext cx="31734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UTM Avo" panose="02040603050506020204" pitchFamily="18" charset="0"/>
                </a:rPr>
                <a:t>b) 2 x 7 = 14</a:t>
              </a:r>
              <a:endParaRPr lang="vi-VN" sz="40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21155" y="3824142"/>
            <a:ext cx="3455347" cy="710568"/>
            <a:chOff x="1519518" y="5912042"/>
            <a:chExt cx="3173484" cy="710568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1519518" y="5919022"/>
              <a:ext cx="3173484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519518" y="5912042"/>
              <a:ext cx="31734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UTM Avo" panose="02040603050506020204" pitchFamily="18" charset="0"/>
                </a:rPr>
                <a:t>c) 5 x 8 = 40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17408" y="3831122"/>
            <a:ext cx="3595176" cy="710568"/>
            <a:chOff x="1519518" y="5912042"/>
            <a:chExt cx="3173484" cy="710568"/>
          </a:xfrm>
        </p:grpSpPr>
        <p:sp>
          <p:nvSpPr>
            <p:cNvPr id="20" name="Round Diagonal Corner Rectangle 19"/>
            <p:cNvSpPr/>
            <p:nvPr/>
          </p:nvSpPr>
          <p:spPr>
            <a:xfrm>
              <a:off x="1519518" y="5919022"/>
              <a:ext cx="3173484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519518" y="5912042"/>
              <a:ext cx="31734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UTM Avo" panose="02040603050506020204" pitchFamily="18" charset="0"/>
                </a:rPr>
                <a:t>d) 5 x 3 = 15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24675" y="2207623"/>
            <a:ext cx="3551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F0"/>
                </a:solidFill>
                <a:latin typeface="UTM Avo" panose="02040603050506020204" pitchFamily="18" charset="0"/>
              </a:rPr>
              <a:t>M</a:t>
            </a:r>
            <a:r>
              <a:rPr lang="en-US" sz="4400" b="1">
                <a:latin typeface="UTM Avo" panose="02040603050506020204" pitchFamily="18" charset="0"/>
              </a:rPr>
              <a:t>: 8 : 2 = 4</a:t>
            </a:r>
          </a:p>
          <a:p>
            <a:r>
              <a:rPr lang="en-US" sz="4400" b="1">
                <a:latin typeface="UTM Avo" panose="02040603050506020204" pitchFamily="18" charset="0"/>
              </a:rPr>
              <a:t>     8 : 4 = 2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0632" y="2127897"/>
            <a:ext cx="3529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UTM Avo" panose="02040603050506020204" pitchFamily="18" charset="0"/>
              </a:rPr>
              <a:t>14 : 2 = 7</a:t>
            </a:r>
          </a:p>
          <a:p>
            <a:r>
              <a:rPr lang="en-US" sz="4400" b="1">
                <a:latin typeface="UTM Avo" panose="02040603050506020204" pitchFamily="18" charset="0"/>
              </a:rPr>
              <a:t>14 : 7 = 2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1924" y="4532028"/>
            <a:ext cx="3529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UTM Avo" panose="02040603050506020204" pitchFamily="18" charset="0"/>
              </a:rPr>
              <a:t>40 : 5 = 8</a:t>
            </a:r>
          </a:p>
          <a:p>
            <a:r>
              <a:rPr lang="en-US" sz="4400" b="1">
                <a:latin typeface="UTM Avo" panose="02040603050506020204" pitchFamily="18" charset="0"/>
              </a:rPr>
              <a:t>40 : 8 = 5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8325" y="4632804"/>
            <a:ext cx="3529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UTM Avo" panose="02040603050506020204" pitchFamily="18" charset="0"/>
              </a:rPr>
              <a:t>15 : 5 = 3</a:t>
            </a:r>
          </a:p>
          <a:p>
            <a:r>
              <a:rPr lang="en-US" sz="4400" b="1">
                <a:latin typeface="UTM Avo" panose="02040603050506020204" pitchFamily="18" charset="0"/>
              </a:rPr>
              <a:t>15 : 3 = 5 </a:t>
            </a:r>
          </a:p>
        </p:txBody>
      </p:sp>
    </p:spTree>
    <p:extLst>
      <p:ext uri="{BB962C8B-B14F-4D97-AF65-F5344CB8AC3E}">
        <p14:creationId xmlns:p14="http://schemas.microsoft.com/office/powerpoint/2010/main" val="1948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0E746454-9F98-43E9-BBDD-5087D2217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515" y="1723"/>
            <a:ext cx="12204000" cy="6863943"/>
          </a:xfrm>
          <a:prstGeom prst="rect">
            <a:avLst/>
          </a:prstGeom>
        </p:spPr>
      </p:pic>
      <p:pic>
        <p:nvPicPr>
          <p:cNvPr id="3" name="图片 5">
            <a:extLst>
              <a:ext uri="{FF2B5EF4-FFF2-40B4-BE49-F238E27FC236}">
                <a16:creationId xmlns:a16="http://schemas.microsoft.com/office/drawing/2014/main" id="{BC9C0D92-C56C-41BA-9F58-7B33BDCFAC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>
            <a:off x="-1" y="-100668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1E7594EE-2F03-46E2-BF12-734F340DCE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" t="80684" r="1201" b="399"/>
          <a:stretch/>
        </p:blipFill>
        <p:spPr>
          <a:xfrm>
            <a:off x="0" y="5533053"/>
            <a:ext cx="12187472" cy="1324947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20000"/>
              </a:prstClr>
            </a:outerShdw>
          </a:effec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C2612182-E548-4AFE-91B0-E92077C6FD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8" t="14500" r="11261" b="46109"/>
          <a:stretch/>
        </p:blipFill>
        <p:spPr>
          <a:xfrm flipH="1" flipV="1">
            <a:off x="7177054" y="-1"/>
            <a:ext cx="5019471" cy="1837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E6D7D781-05CD-4AFE-BCDE-F1DB66DB5F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>
            <a:off x="1452472" y="1091422"/>
            <a:ext cx="1038278" cy="16287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id="{9A02EA3B-4FE1-4021-9DAA-1E23782AA51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>
            <a:off x="220519" y="933387"/>
            <a:ext cx="1289020" cy="23694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5903CE16-2500-4D87-B56C-79A1BD577C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20525" r="43929" b="26787"/>
          <a:stretch/>
        </p:blipFill>
        <p:spPr>
          <a:xfrm>
            <a:off x="9963013" y="38001"/>
            <a:ext cx="1382631" cy="2742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id="{6B773D1D-2442-4352-9036-E18D18998D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>
            <a:off x="10782310" y="1076985"/>
            <a:ext cx="942460" cy="1732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16">
            <a:extLst>
              <a:ext uri="{FF2B5EF4-FFF2-40B4-BE49-F238E27FC236}">
                <a16:creationId xmlns:a16="http://schemas.microsoft.com/office/drawing/2014/main" id="{F0012A2E-B922-4D81-819F-9BEC5E408DA9}"/>
              </a:ext>
            </a:extLst>
          </p:cNvPr>
          <p:cNvSpPr txBox="1"/>
          <p:nvPr/>
        </p:nvSpPr>
        <p:spPr>
          <a:xfrm>
            <a:off x="2128787" y="1747401"/>
            <a:ext cx="79233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0" b="1">
                <a:ln w="25400">
                  <a:noFill/>
                </a:ln>
                <a:solidFill>
                  <a:srgbClr val="DD4F3E"/>
                </a:solidFill>
                <a:effectLst>
                  <a:outerShdw blurRad="12700" dist="50800" dir="2700000" algn="ctr" rotWithShape="0">
                    <a:schemeClr val="accent2">
                      <a:lumMod val="40000"/>
                      <a:lumOff val="60000"/>
                    </a:schemeClr>
                  </a:outerShdw>
                </a:effectLst>
                <a:latin typeface="UTM Aquarelle" panose="02040603050506020204" pitchFamily="18" charset="0"/>
                <a:ea typeface="李旭科书法" panose="02000603000000000000" pitchFamily="2" charset="-122"/>
              </a:rPr>
              <a:t>Chúc các em học tốt!</a:t>
            </a:r>
            <a:endParaRPr lang="zh-CN" altLang="en-US" sz="12000" b="1" dirty="0">
              <a:ln w="25400">
                <a:noFill/>
              </a:ln>
              <a:solidFill>
                <a:srgbClr val="DD4F3E"/>
              </a:solidFill>
              <a:effectLst>
                <a:outerShdw blurRad="12700" dist="50800" dir="2700000" algn="ctr" rotWithShape="0">
                  <a:schemeClr val="accent2">
                    <a:lumMod val="40000"/>
                    <a:lumOff val="60000"/>
                  </a:schemeClr>
                </a:outerShdw>
              </a:effectLst>
              <a:latin typeface="UTM Aquarelle" panose="02040603050506020204" pitchFamily="18" charset="0"/>
              <a:ea typeface="李旭科书法" panose="02000603000000000000" pitchFamily="2" charset="-122"/>
            </a:endParaRP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E6A77BD0-C1DA-41C7-A189-00B3313AFF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250" b="91333" l="10000" r="90000">
                        <a14:foregroundMark x1="30583" y1="11333" x2="36750" y2="16333"/>
                        <a14:foregroundMark x1="36750" y1="16333" x2="44500" y2="19750"/>
                        <a14:foregroundMark x1="29417" y1="7250" x2="48750" y2="8250"/>
                        <a14:foregroundMark x1="22583" y1="91333" x2="22583" y2="9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0355" y="2615368"/>
            <a:ext cx="4440338" cy="4440338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325D0513-1C72-4892-9EC1-154367BC33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17" b="93000" l="10000" r="90000">
                        <a14:foregroundMark x1="44750" y1="9667" x2="66250" y2="9167"/>
                        <a14:foregroundMark x1="70250" y1="5667" x2="60833" y2="6083"/>
                        <a14:foregroundMark x1="56167" y1="5833" x2="59083" y2="5417"/>
                        <a14:foregroundMark x1="77750" y1="89667" x2="76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73" y="2558936"/>
            <a:ext cx="4440338" cy="4440338"/>
          </a:xfrm>
          <a:prstGeom prst="rect">
            <a:avLst/>
          </a:prstGeom>
        </p:spPr>
      </p:pic>
      <p:pic>
        <p:nvPicPr>
          <p:cNvPr id="14" name="图片 3">
            <a:extLst>
              <a:ext uri="{FF2B5EF4-FFF2-40B4-BE49-F238E27FC236}">
                <a16:creationId xmlns:a16="http://schemas.microsoft.com/office/drawing/2014/main" id="{834013F7-4D42-4334-B68B-8135ACFACB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6837" y="1837188"/>
            <a:ext cx="1048167" cy="315559"/>
          </a:xfrm>
          <a:prstGeom prst="rect">
            <a:avLst/>
          </a:prstGeom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42EC5FF-FEEA-44E5-B8EB-B57F78052C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211" y="2087180"/>
            <a:ext cx="1048167" cy="315559"/>
          </a:xfrm>
          <a:prstGeom prst="rect">
            <a:avLst/>
          </a:prstGeom>
        </p:spPr>
      </p:pic>
      <p:pic>
        <p:nvPicPr>
          <p:cNvPr id="16" name="图片 10">
            <a:extLst>
              <a:ext uri="{FF2B5EF4-FFF2-40B4-BE49-F238E27FC236}">
                <a16:creationId xmlns:a16="http://schemas.microsoft.com/office/drawing/2014/main" id="{E6D7D781-05CD-4AFE-BCDE-F1DB66DB5F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>
            <a:off x="3958062" y="-16284"/>
            <a:ext cx="1299475" cy="20384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3">
            <a:extLst>
              <a:ext uri="{FF2B5EF4-FFF2-40B4-BE49-F238E27FC236}">
                <a16:creationId xmlns:a16="http://schemas.microsoft.com/office/drawing/2014/main" id="{5903CE16-2500-4D87-B56C-79A1BD577C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20525" r="43929" b="26787"/>
          <a:stretch/>
        </p:blipFill>
        <p:spPr>
          <a:xfrm>
            <a:off x="5866331" y="-546208"/>
            <a:ext cx="1382631" cy="2742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10297794" y="6290761"/>
            <a:ext cx="2095699" cy="678172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17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9323 -0.0037 L 0.85248 0.01736 " pathEditMode="relative" rAng="0" ptsTypes="AA">
                                      <p:cBhvr>
                                        <p:cTn id="5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279" y="104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.01016 0.08357 L -0.88008 0.0632 " pathEditMode="relative" rAng="0" ptsTypes="AA">
                                      <p:cBhvr>
                                        <p:cTn id="59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18" y="-101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457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UTM Ong Do Gia</vt:lpstr>
      <vt:lpstr>UVN Moi Hong</vt:lpstr>
      <vt:lpstr>UTM Ambrose</vt:lpstr>
      <vt:lpstr>李旭科书法</vt:lpstr>
      <vt:lpstr>SVN-Newton</vt:lpstr>
      <vt:lpstr>Arial</vt:lpstr>
      <vt:lpstr>Tahoma</vt:lpstr>
      <vt:lpstr>Times New Roman</vt:lpstr>
      <vt:lpstr>UTM Aquarelle</vt:lpstr>
      <vt:lpstr>UTM Aptima</vt:lpstr>
      <vt:lpstr>UTM Gradoo</vt:lpstr>
      <vt:lpstr>#9Slide07 HoneyCream</vt:lpstr>
      <vt:lpstr>UTM Avo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SingPC</cp:lastModifiedBy>
  <cp:revision>26</cp:revision>
  <dcterms:created xsi:type="dcterms:W3CDTF">2022-12-26T13:01:46Z</dcterms:created>
  <dcterms:modified xsi:type="dcterms:W3CDTF">2024-04-05T11:28:32Z</dcterms:modified>
</cp:coreProperties>
</file>