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0" r:id="rId3"/>
    <p:sldId id="261" r:id="rId4"/>
    <p:sldId id="263" r:id="rId5"/>
    <p:sldId id="268" r:id="rId6"/>
    <p:sldId id="271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9E210-1896-4036-B39F-4FC5EF4383D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CE45-67C4-4E96-86D3-C2C9CC21A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2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5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50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94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92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31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58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0A647-C4E8-42A7-9CB1-C2FF00A37D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66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2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8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21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4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4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DA5E1-E7FF-49F7-B45D-7678E69D1B7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B8D40-D2F9-40D3-AF35-9B9C8A24C9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9824418" y="-10084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47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757" y="4388591"/>
            <a:ext cx="4070838" cy="2714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2" y="-687982"/>
            <a:ext cx="1388029" cy="2247755"/>
          </a:xfrm>
          <a:prstGeom prst="rect">
            <a:avLst/>
          </a:prstGeom>
        </p:spPr>
      </p:pic>
      <p:pic>
        <p:nvPicPr>
          <p:cNvPr id="15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34" y="3634402"/>
            <a:ext cx="2932975" cy="2932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721" y="488794"/>
            <a:ext cx="7218290" cy="7803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7443" y="4086293"/>
            <a:ext cx="2316681" cy="1127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081" y="1105295"/>
            <a:ext cx="11467570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3" b="95808" l="10000" r="90000">
                        <a14:foregroundMark x1="68049" y1="33413" x2="71463" y2="44072"/>
                        <a14:foregroundMark x1="67317" y1="38323" x2="74024" y2="38802"/>
                        <a14:foregroundMark x1="67317" y1="37725" x2="65488" y2="41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046" y="1247565"/>
            <a:ext cx="1754204" cy="1786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797" y1="10960" x2="15797" y2="10960"/>
                        <a14:foregroundMark x1="14835" y1="4407" x2="17170" y2="16610"/>
                        <a14:foregroundMark x1="58379" y1="18531" x2="59615" y2="23616"/>
                        <a14:foregroundMark x1="30082" y1="29944" x2="30357" y2="42825"/>
                        <a14:foregroundMark x1="27747" y1="34237" x2="26923" y2="42260"/>
                        <a14:foregroundMark x1="30769" y1="31864" x2="37225" y2="30508"/>
                        <a14:foregroundMark x1="8379" y1="29379" x2="14835" y2="36949"/>
                        <a14:foregroundMark x1="10989" y1="33107" x2="9066" y2="40339"/>
                        <a14:foregroundMark x1="13324" y1="26441" x2="13324" y2="28927"/>
                        <a14:foregroundMark x1="51786" y1="27006" x2="61538" y2="23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93" y="3212106"/>
            <a:ext cx="2030623" cy="2468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56" b="94167" l="10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39" y="3622067"/>
            <a:ext cx="2623897" cy="26238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683" y="609953"/>
            <a:ext cx="4703020" cy="1477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0135" y="635731"/>
            <a:ext cx="5352752" cy="17801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14C32F8-1259-7C70-3D84-44AE3F3A3E15}"/>
              </a:ext>
            </a:extLst>
          </p:cNvPr>
          <p:cNvGrpSpPr/>
          <p:nvPr/>
        </p:nvGrpSpPr>
        <p:grpSpPr>
          <a:xfrm>
            <a:off x="765148" y="2344252"/>
            <a:ext cx="7014056" cy="3703326"/>
            <a:chOff x="765148" y="2344252"/>
            <a:chExt cx="7014056" cy="3703326"/>
          </a:xfrm>
        </p:grpSpPr>
        <p:sp>
          <p:nvSpPr>
            <p:cNvPr id="31" name="圆角矩形 4"/>
            <p:cNvSpPr/>
            <p:nvPr/>
          </p:nvSpPr>
          <p:spPr>
            <a:xfrm>
              <a:off x="1196788" y="2347318"/>
              <a:ext cx="6564094" cy="3649841"/>
            </a:xfrm>
            <a:prstGeom prst="roundRect">
              <a:avLst>
                <a:gd name="adj" fmla="val 5298"/>
              </a:avLst>
            </a:prstGeom>
            <a:solidFill>
              <a:schemeClr val="bg1"/>
            </a:solidFill>
            <a:ln w="57150">
              <a:solidFill>
                <a:srgbClr val="359393"/>
              </a:solidFill>
              <a:prstDash val="dash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CD903D-200A-1A95-8365-D173BD9BB591}"/>
                </a:ext>
              </a:extLst>
            </p:cNvPr>
            <p:cNvGrpSpPr/>
            <p:nvPr/>
          </p:nvGrpSpPr>
          <p:grpSpPr>
            <a:xfrm>
              <a:off x="765148" y="2344252"/>
              <a:ext cx="7014056" cy="3703326"/>
              <a:chOff x="412569" y="347707"/>
              <a:chExt cx="7014056" cy="370332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3571" b="96786" l="10000" r="90000">
                            <a14:foregroundMark x1="25595" y1="26429" x2="34643" y2="46429"/>
                            <a14:foregroundMark x1="35595" y1="26429" x2="45238" y2="33690"/>
                            <a14:foregroundMark x1="46548" y1="28452" x2="48929" y2="33452"/>
                            <a14:foregroundMark x1="35952" y1="38810" x2="35952" y2="44524"/>
                            <a14:foregroundMark x1="30476" y1="25119" x2="32500" y2="26190"/>
                            <a14:foregroundMark x1="33214" y1="45476" x2="33214" y2="50714"/>
                            <a14:foregroundMark x1="31310" y1="88810" x2="35000" y2="91310"/>
                            <a14:foregroundMark x1="22262" y1="87976" x2="25238" y2="89524"/>
                            <a14:foregroundMark x1="20714" y1="87262" x2="20476" y2="89524"/>
                            <a14:foregroundMark x1="50476" y1="90595" x2="55952" y2="91786"/>
                            <a14:foregroundMark x1="44643" y1="90714" x2="44643" y2="90714"/>
                            <a14:foregroundMark x1="77500" y1="67619" x2="75833" y2="751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569" y="1057948"/>
                <a:ext cx="2993085" cy="2993085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955691" y="364153"/>
                <a:ext cx="447093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vai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mô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phỏng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tiếng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kêu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đặc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đoán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xem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mô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phỏng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tiếng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kêu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quà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8019" y="347707"/>
                <a:ext cx="3078747" cy="9632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49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66" y="1803400"/>
            <a:ext cx="10943268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图片 21" descr="C:\Users\asus\Desktop\6.png6"/>
          <p:cNvPicPr>
            <a:picLocks noChangeAspect="1"/>
          </p:cNvPicPr>
          <p:nvPr/>
        </p:nvPicPr>
        <p:blipFill>
          <a:blip r:embed="rId4"/>
          <a:srcRect t="480" b="480"/>
          <a:stretch>
            <a:fillRect/>
          </a:stretch>
        </p:blipFill>
        <p:spPr>
          <a:xfrm>
            <a:off x="8799030" y="3879669"/>
            <a:ext cx="3732940" cy="3732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5093" y="671585"/>
            <a:ext cx="104618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59175" y="1577095"/>
            <a:ext cx="9626656" cy="1348639"/>
            <a:chOff x="1086069" y="1824438"/>
            <a:chExt cx="9626656" cy="1348639"/>
          </a:xfrm>
        </p:grpSpPr>
        <p:grpSp>
          <p:nvGrpSpPr>
            <p:cNvPr id="3" name="Group 2"/>
            <p:cNvGrpSpPr/>
            <p:nvPr/>
          </p:nvGrpSpPr>
          <p:grpSpPr>
            <a:xfrm>
              <a:off x="1086069" y="1824438"/>
              <a:ext cx="9626656" cy="1348639"/>
              <a:chOff x="1441212" y="1786850"/>
              <a:chExt cx="8878444" cy="1348639"/>
            </a:xfrm>
          </p:grpSpPr>
          <p:sp>
            <p:nvSpPr>
              <p:cNvPr id="24" name="圆角矩形 4"/>
              <p:cNvSpPr/>
              <p:nvPr/>
            </p:nvSpPr>
            <p:spPr>
              <a:xfrm>
                <a:off x="2283527" y="2028250"/>
                <a:ext cx="8036129" cy="865839"/>
              </a:xfrm>
              <a:prstGeom prst="roundRect">
                <a:avLst>
                  <a:gd name="adj" fmla="val 5298"/>
                </a:avLst>
              </a:prstGeom>
              <a:solidFill>
                <a:schemeClr val="bg1"/>
              </a:solidFill>
              <a:ln w="28575">
                <a:solidFill>
                  <a:srgbClr val="359393"/>
                </a:solidFill>
                <a:prstDash val="dashDot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23" name="图片 2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441212" y="1786850"/>
                <a:ext cx="1371716" cy="1348639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2573383" y="2017621"/>
              <a:ext cx="811901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Ngăn chặn phá rừng để bảo vệ môi trường sống cho thực vật.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38844" y="2694998"/>
            <a:ext cx="9626656" cy="1616757"/>
            <a:chOff x="1086069" y="3113815"/>
            <a:chExt cx="9626656" cy="1348639"/>
          </a:xfrm>
        </p:grpSpPr>
        <p:grpSp>
          <p:nvGrpSpPr>
            <p:cNvPr id="25" name="Group 24"/>
            <p:cNvGrpSpPr/>
            <p:nvPr/>
          </p:nvGrpSpPr>
          <p:grpSpPr>
            <a:xfrm>
              <a:off x="1086069" y="3113815"/>
              <a:ext cx="9626656" cy="1348639"/>
              <a:chOff x="1441212" y="1786850"/>
              <a:chExt cx="8878444" cy="1348639"/>
            </a:xfrm>
          </p:grpSpPr>
          <p:sp>
            <p:nvSpPr>
              <p:cNvPr id="26" name="圆角矩形 4"/>
              <p:cNvSpPr/>
              <p:nvPr/>
            </p:nvSpPr>
            <p:spPr>
              <a:xfrm>
                <a:off x="2283527" y="2185009"/>
                <a:ext cx="8036129" cy="709080"/>
              </a:xfrm>
              <a:prstGeom prst="roundRect">
                <a:avLst>
                  <a:gd name="adj" fmla="val 5298"/>
                </a:avLst>
              </a:prstGeom>
              <a:solidFill>
                <a:schemeClr val="bg1"/>
              </a:solidFill>
              <a:ln w="28575">
                <a:solidFill>
                  <a:srgbClr val="359393"/>
                </a:solidFill>
                <a:prstDash val="dashDot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27" name="图片 2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441212" y="1786850"/>
                <a:ext cx="1371716" cy="1348639"/>
              </a:xfrm>
              <a:prstGeom prst="rect">
                <a:avLst/>
              </a:prstGeom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2593713" y="3475687"/>
              <a:ext cx="8119011" cy="795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Hạn chế khai thác bừa b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ã</a:t>
              </a: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 các loại thực vật quí hiếm để bảo vệ số lượng cá thể của loài.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2857" y="4216445"/>
            <a:ext cx="9792643" cy="1738465"/>
            <a:chOff x="920082" y="1820182"/>
            <a:chExt cx="9792643" cy="1738465"/>
          </a:xfrm>
        </p:grpSpPr>
        <p:grpSp>
          <p:nvGrpSpPr>
            <p:cNvPr id="39" name="Group 38"/>
            <p:cNvGrpSpPr/>
            <p:nvPr/>
          </p:nvGrpSpPr>
          <p:grpSpPr>
            <a:xfrm>
              <a:off x="920082" y="1820182"/>
              <a:ext cx="9792643" cy="1738465"/>
              <a:chOff x="1288126" y="1782594"/>
              <a:chExt cx="9031530" cy="1738465"/>
            </a:xfrm>
          </p:grpSpPr>
          <p:sp>
            <p:nvSpPr>
              <p:cNvPr id="41" name="圆角矩形 4"/>
              <p:cNvSpPr/>
              <p:nvPr/>
            </p:nvSpPr>
            <p:spPr>
              <a:xfrm>
                <a:off x="2283527" y="2028250"/>
                <a:ext cx="8036129" cy="1344211"/>
              </a:xfrm>
              <a:prstGeom prst="roundRect">
                <a:avLst>
                  <a:gd name="adj" fmla="val 5298"/>
                </a:avLst>
              </a:prstGeom>
              <a:solidFill>
                <a:schemeClr val="bg1"/>
              </a:solidFill>
              <a:ln w="28575">
                <a:solidFill>
                  <a:srgbClr val="359393"/>
                </a:solidFill>
                <a:prstDash val="dashDot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42" name="图片 2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1288126" y="1782594"/>
                <a:ext cx="1604713" cy="1738465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2427354" y="2017621"/>
              <a:ext cx="828537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x</a:t>
              </a:r>
              <a:r>
                <a:rPr lang="vi-VN" sz="2800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ây dựng các vườn thực vật, vườn quốc gia, khu bảo tồn…để bảo vệ các loài thực vật, trong đó có thực vật quí hiếm.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8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345" y="647115"/>
            <a:ext cx="10357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400" b="1" i="0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baseline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</a:t>
            </a:r>
            <a:r>
              <a:rPr kumimoji="0" lang="en-US" sz="4400" b="1" i="0" strike="noStrike" kern="1200" cap="none" spc="0" normalizeH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44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Bảo</a:t>
            </a:r>
            <a:r>
              <a:rPr kumimoji="0" lang="en-US" sz="44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vệ</a:t>
            </a:r>
            <a:r>
              <a:rPr kumimoji="0" lang="en-US" sz="44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4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1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lang="en-US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kumimoji="0" lang="en-US" sz="4400" b="1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6" descr="TOP 40 tranh vẽ bảo vệ môi trường 2022">
            <a:extLst>
              <a:ext uri="{FF2B5EF4-FFF2-40B4-BE49-F238E27FC236}">
                <a16:creationId xmlns:a16="http://schemas.microsoft.com/office/drawing/2014/main" id="{DD9A9F32-9C27-B869-6C3F-54530350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849">
            <a:off x="6869482" y="3455133"/>
            <a:ext cx="3731785" cy="2489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8" descr="123+ Tranh Vẽ Bảo Vệ Môi Trường Vì Tương Lai Xanh - Sạch - Đẹp">
            <a:extLst>
              <a:ext uri="{FF2B5EF4-FFF2-40B4-BE49-F238E27FC236}">
                <a16:creationId xmlns:a16="http://schemas.microsoft.com/office/drawing/2014/main" id="{8309E5E0-C2C1-E38B-419D-4C60985D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665">
            <a:off x="1040253" y="2220462"/>
            <a:ext cx="3820671" cy="3875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10" descr="Tổng hợp các bức vẽ tranh bảo vệ môi trường đẹp nhất">
            <a:extLst>
              <a:ext uri="{FF2B5EF4-FFF2-40B4-BE49-F238E27FC236}">
                <a16:creationId xmlns:a16="http://schemas.microsoft.com/office/drawing/2014/main" id="{E07F16D7-413A-6A39-3F4B-FB0423EC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92" y="2594509"/>
            <a:ext cx="3567752" cy="2006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11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圆角矩形 4"/>
          <p:cNvSpPr/>
          <p:nvPr/>
        </p:nvSpPr>
        <p:spPr>
          <a:xfrm>
            <a:off x="679938" y="647115"/>
            <a:ext cx="10832123" cy="5683348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57150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Theo em bạn Minh sẽ bỏ chai vào thùng nào trong 3 thùng rác? Vì sao phải làm như vậy?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E82B83-22D1-50F5-2DAD-06E1DE48510F}"/>
              </a:ext>
            </a:extLst>
          </p:cNvPr>
          <p:cNvGrpSpPr/>
          <p:nvPr/>
        </p:nvGrpSpPr>
        <p:grpSpPr>
          <a:xfrm>
            <a:off x="1058867" y="227489"/>
            <a:ext cx="9986504" cy="5541300"/>
            <a:chOff x="1058867" y="227489"/>
            <a:chExt cx="9986504" cy="5541300"/>
          </a:xfrm>
        </p:grpSpPr>
        <p:grpSp>
          <p:nvGrpSpPr>
            <p:cNvPr id="19" name="Group 18"/>
            <p:cNvGrpSpPr/>
            <p:nvPr/>
          </p:nvGrpSpPr>
          <p:grpSpPr>
            <a:xfrm>
              <a:off x="1058867" y="227489"/>
              <a:ext cx="9986504" cy="5541300"/>
              <a:chOff x="343042" y="1866794"/>
              <a:chExt cx="5859123" cy="409344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43042" y="2865916"/>
                <a:ext cx="5859123" cy="3094323"/>
                <a:chOff x="3583630" y="661048"/>
                <a:chExt cx="5583983" cy="2995846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12" name="Cloud 11"/>
                <p:cNvSpPr/>
                <p:nvPr/>
              </p:nvSpPr>
              <p:spPr>
                <a:xfrm>
                  <a:off x="3798778" y="720765"/>
                  <a:ext cx="5368835" cy="2936129"/>
                </a:xfrm>
                <a:prstGeom prst="cloud">
                  <a:avLst/>
                </a:prstGeom>
                <a:solidFill>
                  <a:srgbClr val="0070C0"/>
                </a:solidFill>
                <a:ln>
                  <a:solidFill>
                    <a:srgbClr val="00CC00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Cloud 12"/>
                <p:cNvSpPr/>
                <p:nvPr/>
              </p:nvSpPr>
              <p:spPr>
                <a:xfrm>
                  <a:off x="3583630" y="661048"/>
                  <a:ext cx="5368835" cy="2936129"/>
                </a:xfrm>
                <a:prstGeom prst="cloud">
                  <a:avLst/>
                </a:prstGeom>
                <a:solidFill>
                  <a:schemeClr val="bg1"/>
                </a:solidFill>
                <a:ln w="19050">
                  <a:solidFill>
                    <a:srgbClr val="009999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03569" y="1866794"/>
                <a:ext cx="1566564" cy="193656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003A0E-03A2-5BED-4FAA-CF3A453B3B8D}"/>
                </a:ext>
              </a:extLst>
            </p:cNvPr>
            <p:cNvSpPr txBox="1"/>
            <p:nvPr/>
          </p:nvSpPr>
          <p:spPr>
            <a:xfrm>
              <a:off x="1862895" y="2293819"/>
              <a:ext cx="846620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phân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môi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trường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sống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.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việc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bảo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vệ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môi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trường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sống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F688447-02EC-B56E-CEC2-030E051C3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67960" y="703662"/>
            <a:ext cx="1096765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0443" r="7937" b="21327"/>
          <a:stretch/>
        </p:blipFill>
        <p:spPr>
          <a:xfrm>
            <a:off x="578715" y="4242903"/>
            <a:ext cx="4065563" cy="2340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26" y="1979673"/>
            <a:ext cx="1164436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236</Words>
  <Application>Microsoft Office PowerPoint</Application>
  <PresentationFormat>Widescreen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#9Slide05 Aphrodite Pro</vt:lpstr>
      <vt:lpstr>#9Slide07 Altus</vt:lpstr>
      <vt:lpstr>#9Slide07 HoneyCream</vt:lpstr>
      <vt:lpstr>Arial</vt:lpstr>
      <vt:lpstr>Calibri</vt:lpstr>
      <vt:lpstr>Cambria</vt:lpstr>
      <vt:lpstr>SVN-Newton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14</cp:revision>
  <dcterms:created xsi:type="dcterms:W3CDTF">2023-02-10T12:28:58Z</dcterms:created>
  <dcterms:modified xsi:type="dcterms:W3CDTF">2024-04-05T14:07:20Z</dcterms:modified>
</cp:coreProperties>
</file>