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70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75" r:id="rId12"/>
    <p:sldId id="277" r:id="rId13"/>
    <p:sldId id="279" r:id="rId14"/>
    <p:sldId id="264" r:id="rId15"/>
    <p:sldId id="265" r:id="rId16"/>
    <p:sldId id="280" r:id="rId17"/>
    <p:sldId id="268" r:id="rId18"/>
    <p:sldId id="274" r:id="rId19"/>
    <p:sldId id="28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hewy" panose="020B0604020202020204" charset="0"/>
      <p:regular r:id="rId25"/>
    </p:embeddedFont>
    <p:embeddedFont>
      <p:font typeface="SVN-Newton" panose="02040603050506020204" pitchFamily="18" charset="0"/>
      <p:regular r:id="rId26"/>
    </p:embeddedFont>
    <p:embeddedFont>
      <p:font typeface="SVN-Ready" panose="02040603050506020204" pitchFamily="18" charset="0"/>
      <p:regular r:id="rId27"/>
    </p:embeddedFont>
    <p:embeddedFont>
      <p:font typeface="Sniglet" panose="020B0604020202020204" charset="0"/>
      <p:regular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SVN-Berkshire Swash" panose="02040603050506020204" pitchFamily="18" charset="0"/>
      <p:regular r:id="rId33"/>
    </p:embeddedFont>
    <p:embeddedFont>
      <p:font typeface="Open Sans Bold" panose="020B080603050402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1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2BF0E99-F102-7CE7-233D-26F3456700ED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D7D80-0C52-9C8E-2C94-E63E907F24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144C26-4BB2-4FF9-CA3B-AAE791CBA5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319583B-28FA-E24F-3A0E-F11B85AED987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17585" y="0"/>
            <a:ext cx="18288000" cy="10287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74250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7.svg"/><Relationship Id="rId7" Type="http://schemas.openxmlformats.org/officeDocument/2006/relationships/image" Target="../media/image5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9.sv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3.svg"/><Relationship Id="rId7" Type="http://schemas.openxmlformats.org/officeDocument/2006/relationships/image" Target="../media/image7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7.sv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3.svg"/><Relationship Id="rId7" Type="http://schemas.openxmlformats.org/officeDocument/2006/relationships/image" Target="../media/image79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7.sv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7.sv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4.png"/><Relationship Id="rId17" Type="http://schemas.microsoft.com/office/2007/relationships/hdphoto" Target="../media/hdphoto2.wdp"/><Relationship Id="rId2" Type="http://schemas.openxmlformats.org/officeDocument/2006/relationships/image" Target="../media/image58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99.sv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5.png"/><Relationship Id="rId18" Type="http://schemas.openxmlformats.org/officeDocument/2006/relationships/image" Target="../media/image109.sv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39.svg"/><Relationship Id="rId17" Type="http://schemas.openxmlformats.org/officeDocument/2006/relationships/image" Target="../media/image67.png"/><Relationship Id="rId2" Type="http://schemas.openxmlformats.org/officeDocument/2006/relationships/image" Target="../media/image9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66.png"/><Relationship Id="rId10" Type="http://schemas.openxmlformats.org/officeDocument/2006/relationships/image" Target="../media/image37.svg"/><Relationship Id="rId19" Type="http://schemas.openxmlformats.org/officeDocument/2006/relationships/image" Target="../media/image68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Relationship Id="rId14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2.png"/><Relationship Id="rId3" Type="http://schemas.openxmlformats.org/officeDocument/2006/relationships/image" Target="../media/image31.svg"/><Relationship Id="rId7" Type="http://schemas.openxmlformats.org/officeDocument/2006/relationships/image" Target="../media/image19.png"/><Relationship Id="rId12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35.svg"/><Relationship Id="rId4" Type="http://schemas.openxmlformats.org/officeDocument/2006/relationships/image" Target="../media/image9.png"/><Relationship Id="rId9" Type="http://schemas.openxmlformats.org/officeDocument/2006/relationships/image" Target="../media/image20.pn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40.png"/><Relationship Id="rId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4.svg"/><Relationship Id="rId3" Type="http://schemas.openxmlformats.org/officeDocument/2006/relationships/image" Target="../media/image42.svg"/><Relationship Id="rId7" Type="http://schemas.openxmlformats.org/officeDocument/2006/relationships/image" Target="../media/image72.svg"/><Relationship Id="rId12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8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1051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1530725" y="-336984"/>
            <a:ext cx="5030314" cy="6998698"/>
          </a:xfrm>
          <a:custGeom>
            <a:avLst/>
            <a:gdLst/>
            <a:ahLst/>
            <a:cxnLst/>
            <a:rect l="l" t="t" r="r" b="b"/>
            <a:pathLst>
              <a:path w="5030314" h="6998698">
                <a:moveTo>
                  <a:pt x="0" y="6998698"/>
                </a:moveTo>
                <a:lnTo>
                  <a:pt x="5030314" y="6998698"/>
                </a:lnTo>
                <a:lnTo>
                  <a:pt x="5030314" y="0"/>
                </a:lnTo>
                <a:lnTo>
                  <a:pt x="0" y="0"/>
                </a:lnTo>
                <a:lnTo>
                  <a:pt x="0" y="6998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818793" y="1354196"/>
            <a:ext cx="2345257" cy="1471649"/>
          </a:xfrm>
          <a:custGeom>
            <a:avLst/>
            <a:gdLst/>
            <a:ahLst/>
            <a:cxnLst/>
            <a:rect l="l" t="t" r="r" b="b"/>
            <a:pathLst>
              <a:path w="2345257" h="1471649">
                <a:moveTo>
                  <a:pt x="2345257" y="0"/>
                </a:moveTo>
                <a:lnTo>
                  <a:pt x="0" y="0"/>
                </a:lnTo>
                <a:lnTo>
                  <a:pt x="0" y="1471648"/>
                </a:lnTo>
                <a:lnTo>
                  <a:pt x="2345257" y="1471648"/>
                </a:lnTo>
                <a:lnTo>
                  <a:pt x="23452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2096">
            <a:off x="3935370" y="1123172"/>
            <a:ext cx="1335336" cy="1414926"/>
          </a:xfrm>
          <a:custGeom>
            <a:avLst/>
            <a:gdLst/>
            <a:ahLst/>
            <a:cxnLst/>
            <a:rect l="l" t="t" r="r" b="b"/>
            <a:pathLst>
              <a:path w="1335336" h="1414926">
                <a:moveTo>
                  <a:pt x="0" y="0"/>
                </a:moveTo>
                <a:lnTo>
                  <a:pt x="1335336" y="0"/>
                </a:lnTo>
                <a:lnTo>
                  <a:pt x="1335336" y="1414926"/>
                </a:lnTo>
                <a:lnTo>
                  <a:pt x="0" y="1414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7053">
            <a:off x="6902624" y="6376087"/>
            <a:ext cx="4689609" cy="1412745"/>
          </a:xfrm>
          <a:custGeom>
            <a:avLst/>
            <a:gdLst/>
            <a:ahLst/>
            <a:cxnLst/>
            <a:rect l="l" t="t" r="r" b="b"/>
            <a:pathLst>
              <a:path w="4689609" h="1412745">
                <a:moveTo>
                  <a:pt x="0" y="0"/>
                </a:moveTo>
                <a:lnTo>
                  <a:pt x="4689609" y="0"/>
                </a:lnTo>
                <a:lnTo>
                  <a:pt x="4689609" y="1412745"/>
                </a:lnTo>
                <a:lnTo>
                  <a:pt x="0" y="1412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595">
            <a:off x="3642514" y="7201048"/>
            <a:ext cx="4689609" cy="1412745"/>
          </a:xfrm>
          <a:custGeom>
            <a:avLst/>
            <a:gdLst/>
            <a:ahLst/>
            <a:cxnLst/>
            <a:rect l="l" t="t" r="r" b="b"/>
            <a:pathLst>
              <a:path w="4689609" h="1412745">
                <a:moveTo>
                  <a:pt x="0" y="0"/>
                </a:moveTo>
                <a:lnTo>
                  <a:pt x="4689609" y="0"/>
                </a:lnTo>
                <a:lnTo>
                  <a:pt x="4689609" y="1412744"/>
                </a:lnTo>
                <a:lnTo>
                  <a:pt x="0" y="141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3334">
            <a:off x="9893240" y="7201048"/>
            <a:ext cx="4689609" cy="1412745"/>
          </a:xfrm>
          <a:custGeom>
            <a:avLst/>
            <a:gdLst/>
            <a:ahLst/>
            <a:cxnLst/>
            <a:rect l="l" t="t" r="r" b="b"/>
            <a:pathLst>
              <a:path w="4689609" h="1412745">
                <a:moveTo>
                  <a:pt x="0" y="0"/>
                </a:moveTo>
                <a:lnTo>
                  <a:pt x="4689609" y="0"/>
                </a:lnTo>
                <a:lnTo>
                  <a:pt x="4689609" y="1412744"/>
                </a:lnTo>
                <a:lnTo>
                  <a:pt x="0" y="1412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64234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0" y="0"/>
                </a:moveTo>
                <a:lnTo>
                  <a:pt x="2363377" y="0"/>
                </a:lnTo>
                <a:lnTo>
                  <a:pt x="2363377" y="1740037"/>
                </a:lnTo>
                <a:lnTo>
                  <a:pt x="0" y="17400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633664" flipV="1">
            <a:off x="14100239" y="5447199"/>
            <a:ext cx="2937536" cy="870245"/>
          </a:xfrm>
          <a:custGeom>
            <a:avLst/>
            <a:gdLst/>
            <a:ahLst/>
            <a:cxnLst/>
            <a:rect l="l" t="t" r="r" b="b"/>
            <a:pathLst>
              <a:path w="2937536" h="870245">
                <a:moveTo>
                  <a:pt x="0" y="870245"/>
                </a:moveTo>
                <a:lnTo>
                  <a:pt x="2937536" y="870245"/>
                </a:lnTo>
                <a:lnTo>
                  <a:pt x="2937536" y="0"/>
                </a:lnTo>
                <a:lnTo>
                  <a:pt x="0" y="0"/>
                </a:lnTo>
                <a:lnTo>
                  <a:pt x="0" y="87024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1145" y="5863271"/>
            <a:ext cx="2262375" cy="1419640"/>
          </a:xfrm>
          <a:custGeom>
            <a:avLst/>
            <a:gdLst/>
            <a:ahLst/>
            <a:cxnLst/>
            <a:rect l="l" t="t" r="r" b="b"/>
            <a:pathLst>
              <a:path w="2262375" h="1419640">
                <a:moveTo>
                  <a:pt x="0" y="0"/>
                </a:moveTo>
                <a:lnTo>
                  <a:pt x="2262374" y="0"/>
                </a:lnTo>
                <a:lnTo>
                  <a:pt x="2262374" y="1419641"/>
                </a:lnTo>
                <a:lnTo>
                  <a:pt x="0" y="1419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848088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2363377" y="0"/>
                </a:moveTo>
                <a:lnTo>
                  <a:pt x="0" y="0"/>
                </a:lnTo>
                <a:lnTo>
                  <a:pt x="0" y="1740037"/>
                </a:lnTo>
                <a:lnTo>
                  <a:pt x="2363377" y="1740037"/>
                </a:lnTo>
                <a:lnTo>
                  <a:pt x="236337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B6FE77-6F94-61D8-53CA-9A116388C7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9656" y="1543616"/>
            <a:ext cx="14948688" cy="6127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DBE7498-8BEA-0920-0F24-AC87DFE1027D}"/>
              </a:ext>
            </a:extLst>
          </p:cNvPr>
          <p:cNvSpPr/>
          <p:nvPr/>
        </p:nvSpPr>
        <p:spPr>
          <a:xfrm>
            <a:off x="1447800" y="1878668"/>
            <a:ext cx="16002000" cy="7684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 rot="1715155" flipH="1">
            <a:off x="11938690" y="267342"/>
            <a:ext cx="1208466" cy="1160127"/>
          </a:xfrm>
          <a:custGeom>
            <a:avLst/>
            <a:gdLst/>
            <a:ahLst/>
            <a:cxnLst/>
            <a:rect l="l" t="t" r="r" b="b"/>
            <a:pathLst>
              <a:path w="1208466" h="1160127">
                <a:moveTo>
                  <a:pt x="1208466" y="0"/>
                </a:moveTo>
                <a:lnTo>
                  <a:pt x="0" y="0"/>
                </a:lnTo>
                <a:lnTo>
                  <a:pt x="0" y="1160127"/>
                </a:lnTo>
                <a:lnTo>
                  <a:pt x="1208466" y="1160127"/>
                </a:lnTo>
                <a:lnTo>
                  <a:pt x="12084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6150742" y="259419"/>
            <a:ext cx="1981200" cy="1657129"/>
          </a:xfrm>
          <a:custGeom>
            <a:avLst/>
            <a:gdLst/>
            <a:ahLst/>
            <a:cxnLst/>
            <a:rect l="l" t="t" r="r" b="b"/>
            <a:pathLst>
              <a:path w="2955203" h="3626016">
                <a:moveTo>
                  <a:pt x="0" y="0"/>
                </a:moveTo>
                <a:lnTo>
                  <a:pt x="2955202" y="0"/>
                </a:lnTo>
                <a:lnTo>
                  <a:pt x="2955202" y="3626016"/>
                </a:lnTo>
                <a:lnTo>
                  <a:pt x="0" y="3626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61B2A9F-41BC-EA85-ED33-0ABAE418F662}"/>
              </a:ext>
            </a:extLst>
          </p:cNvPr>
          <p:cNvSpPr/>
          <p:nvPr/>
        </p:nvSpPr>
        <p:spPr>
          <a:xfrm>
            <a:off x="8153400" y="3437608"/>
            <a:ext cx="7738161" cy="12101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702 : 7,2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61245A-6462-A744-2822-F87353C2F3DA}"/>
              </a:ext>
            </a:extLst>
          </p:cNvPr>
          <p:cNvSpPr/>
          <p:nvPr/>
        </p:nvSpPr>
        <p:spPr>
          <a:xfrm>
            <a:off x="8135053" y="6232748"/>
            <a:ext cx="7738161" cy="1210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 : 0,45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685A46-F678-DA72-CE47-F4368559F9C4}"/>
              </a:ext>
            </a:extLst>
          </p:cNvPr>
          <p:cNvSpPr/>
          <p:nvPr/>
        </p:nvSpPr>
        <p:spPr>
          <a:xfrm>
            <a:off x="8153400" y="2050396"/>
            <a:ext cx="7738161" cy="12101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: 3,5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25D0602-D4BC-CF9C-4FB1-286D53BCB10A}"/>
              </a:ext>
            </a:extLst>
          </p:cNvPr>
          <p:cNvSpPr/>
          <p:nvPr/>
        </p:nvSpPr>
        <p:spPr>
          <a:xfrm>
            <a:off x="8153400" y="4824821"/>
            <a:ext cx="7738161" cy="1210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128 : 0,25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C4466-F99A-B8C7-7CD2-9D40F621B8A0}"/>
              </a:ext>
            </a:extLst>
          </p:cNvPr>
          <p:cNvSpPr txBox="1"/>
          <p:nvPr/>
        </p:nvSpPr>
        <p:spPr>
          <a:xfrm>
            <a:off x="8317052" y="7724603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phép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5400" b="1" i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endParaRPr lang="en-US" sz="5400" b="1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789EE800-5B39-BA72-1417-AFE7971DCA98}"/>
              </a:ext>
            </a:extLst>
          </p:cNvPr>
          <p:cNvSpPr/>
          <p:nvPr/>
        </p:nvSpPr>
        <p:spPr>
          <a:xfrm rot="-630943" flipH="1">
            <a:off x="-370407" y="5161353"/>
            <a:ext cx="2113945" cy="2697218"/>
          </a:xfrm>
          <a:custGeom>
            <a:avLst/>
            <a:gdLst/>
            <a:ahLst/>
            <a:cxnLst/>
            <a:rect l="l" t="t" r="r" b="b"/>
            <a:pathLst>
              <a:path w="2113945" h="2697218">
                <a:moveTo>
                  <a:pt x="2113945" y="0"/>
                </a:moveTo>
                <a:lnTo>
                  <a:pt x="0" y="0"/>
                </a:lnTo>
                <a:lnTo>
                  <a:pt x="0" y="2697219"/>
                </a:lnTo>
                <a:lnTo>
                  <a:pt x="2113945" y="2697219"/>
                </a:lnTo>
                <a:lnTo>
                  <a:pt x="21139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7ECA23F-6F4B-28F3-676A-7017874E1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916548"/>
            <a:ext cx="7334124" cy="832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2E8F9-7AEE-8C9C-D19A-6B5AC8A76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578" y="-89228"/>
            <a:ext cx="127051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3" grpId="0" animBg="1"/>
      <p:bldP spid="25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DBE7498-8BEA-0920-0F24-AC87DFE1027D}"/>
              </a:ext>
            </a:extLst>
          </p:cNvPr>
          <p:cNvSpPr/>
          <p:nvPr/>
        </p:nvSpPr>
        <p:spPr>
          <a:xfrm>
            <a:off x="1447800" y="1878668"/>
            <a:ext cx="16002000" cy="7684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49393">
            <a:off x="466128" y="283355"/>
            <a:ext cx="3611515" cy="1268677"/>
          </a:xfrm>
          <a:custGeom>
            <a:avLst/>
            <a:gdLst/>
            <a:ahLst/>
            <a:cxnLst/>
            <a:rect l="l" t="t" r="r" b="b"/>
            <a:pathLst>
              <a:path w="3611515" h="1087969">
                <a:moveTo>
                  <a:pt x="0" y="0"/>
                </a:moveTo>
                <a:lnTo>
                  <a:pt x="3611515" y="0"/>
                </a:lnTo>
                <a:lnTo>
                  <a:pt x="3611515" y="1087969"/>
                </a:lnTo>
                <a:lnTo>
                  <a:pt x="0" y="1087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15155" flipH="1">
            <a:off x="11938690" y="267342"/>
            <a:ext cx="1208466" cy="1160127"/>
          </a:xfrm>
          <a:custGeom>
            <a:avLst/>
            <a:gdLst/>
            <a:ahLst/>
            <a:cxnLst/>
            <a:rect l="l" t="t" r="r" b="b"/>
            <a:pathLst>
              <a:path w="1208466" h="1160127">
                <a:moveTo>
                  <a:pt x="1208466" y="0"/>
                </a:moveTo>
                <a:lnTo>
                  <a:pt x="0" y="0"/>
                </a:lnTo>
                <a:lnTo>
                  <a:pt x="0" y="1160127"/>
                </a:lnTo>
                <a:lnTo>
                  <a:pt x="1208466" y="1160127"/>
                </a:lnTo>
                <a:lnTo>
                  <a:pt x="12084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6150742" y="259419"/>
            <a:ext cx="1981200" cy="1657129"/>
          </a:xfrm>
          <a:custGeom>
            <a:avLst/>
            <a:gdLst/>
            <a:ahLst/>
            <a:cxnLst/>
            <a:rect l="l" t="t" r="r" b="b"/>
            <a:pathLst>
              <a:path w="2955203" h="3626016">
                <a:moveTo>
                  <a:pt x="0" y="0"/>
                </a:moveTo>
                <a:lnTo>
                  <a:pt x="2955202" y="0"/>
                </a:lnTo>
                <a:lnTo>
                  <a:pt x="2955202" y="3626016"/>
                </a:lnTo>
                <a:lnTo>
                  <a:pt x="0" y="3626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40039" y="539213"/>
            <a:ext cx="2766474" cy="105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2"/>
              </a:lnSpc>
            </a:pPr>
            <a:r>
              <a:rPr lang="en-US" sz="7752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Bài</a:t>
            </a:r>
            <a:r>
              <a:rPr lang="en-US" sz="7752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61B2A9F-41BC-EA85-ED33-0ABAE418F662}"/>
              </a:ext>
            </a:extLst>
          </p:cNvPr>
          <p:cNvSpPr/>
          <p:nvPr/>
        </p:nvSpPr>
        <p:spPr>
          <a:xfrm>
            <a:off x="10179352" y="2142047"/>
            <a:ext cx="5008705" cy="1668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702 : 7,2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685A46-F678-DA72-CE47-F4368559F9C4}"/>
              </a:ext>
            </a:extLst>
          </p:cNvPr>
          <p:cNvSpPr/>
          <p:nvPr/>
        </p:nvSpPr>
        <p:spPr>
          <a:xfrm>
            <a:off x="2458895" y="2156320"/>
            <a:ext cx="5008705" cy="16682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: 3,5</a:t>
            </a: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789EE800-5B39-BA72-1417-AFE7971DCA98}"/>
              </a:ext>
            </a:extLst>
          </p:cNvPr>
          <p:cNvSpPr/>
          <p:nvPr/>
        </p:nvSpPr>
        <p:spPr>
          <a:xfrm rot="-630943" flipH="1">
            <a:off x="-370407" y="5161353"/>
            <a:ext cx="2113945" cy="2697218"/>
          </a:xfrm>
          <a:custGeom>
            <a:avLst/>
            <a:gdLst/>
            <a:ahLst/>
            <a:cxnLst/>
            <a:rect l="l" t="t" r="r" b="b"/>
            <a:pathLst>
              <a:path w="2113945" h="2697218">
                <a:moveTo>
                  <a:pt x="2113945" y="0"/>
                </a:moveTo>
                <a:lnTo>
                  <a:pt x="0" y="0"/>
                </a:lnTo>
                <a:lnTo>
                  <a:pt x="0" y="2697219"/>
                </a:lnTo>
                <a:lnTo>
                  <a:pt x="2113945" y="2697219"/>
                </a:lnTo>
                <a:lnTo>
                  <a:pt x="21139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17012-9C1F-350D-930D-9CD6A5C7F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6993" y="-144850"/>
            <a:ext cx="9687384" cy="23532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46FFB3-A5C9-FCDE-8AE1-C9FF5F5DF594}"/>
              </a:ext>
            </a:extLst>
          </p:cNvPr>
          <p:cNvGrpSpPr/>
          <p:nvPr/>
        </p:nvGrpSpPr>
        <p:grpSpPr>
          <a:xfrm>
            <a:off x="2123276" y="4212328"/>
            <a:ext cx="6130314" cy="2520000"/>
            <a:chOff x="1077182" y="2981647"/>
            <a:chExt cx="6130314" cy="2520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FB0DFA-AB99-FE8C-F045-176CE88CB00B}"/>
                </a:ext>
              </a:extLst>
            </p:cNvPr>
            <p:cNvSpPr/>
            <p:nvPr/>
          </p:nvSpPr>
          <p:spPr>
            <a:xfrm>
              <a:off x="1077182" y="3109629"/>
              <a:ext cx="6130314" cy="940548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7     3,5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57BAC0-F10F-4B72-7F32-CA8AEC5904C0}"/>
                </a:ext>
              </a:extLst>
            </p:cNvPr>
            <p:cNvGrpSpPr/>
            <p:nvPr/>
          </p:nvGrpSpPr>
          <p:grpSpPr>
            <a:xfrm>
              <a:off x="4267200" y="2981647"/>
              <a:ext cx="2700000" cy="2520000"/>
              <a:chOff x="4267200" y="2981647"/>
              <a:chExt cx="2700000" cy="252000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43FE323-E1CB-A49D-CACC-1B69824C0451}"/>
                  </a:ext>
                </a:extLst>
              </p:cNvPr>
              <p:cNvCxnSpPr/>
              <p:nvPr/>
            </p:nvCxnSpPr>
            <p:spPr>
              <a:xfrm>
                <a:off x="4267200" y="29816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0051689-6BAB-3E3B-2663-98A6F2A33E6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617200" y="2850847"/>
                <a:ext cx="0" cy="270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183163-F3C7-5A43-D5F6-D10CBFD8A53C}"/>
              </a:ext>
            </a:extLst>
          </p:cNvPr>
          <p:cNvCxnSpPr>
            <a:cxnSpLocks/>
          </p:cNvCxnSpPr>
          <p:nvPr/>
        </p:nvCxnSpPr>
        <p:spPr>
          <a:xfrm>
            <a:off x="6316165" y="5143500"/>
            <a:ext cx="313235" cy="1048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999AD8-887A-909F-23AD-9C9FA3BE5B88}"/>
              </a:ext>
            </a:extLst>
          </p:cNvPr>
          <p:cNvSpPr txBox="1"/>
          <p:nvPr/>
        </p:nvSpPr>
        <p:spPr>
          <a:xfrm>
            <a:off x="4386198" y="4174459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B32B3-30DA-707B-A64E-96956A0A3D4C}"/>
              </a:ext>
            </a:extLst>
          </p:cNvPr>
          <p:cNvSpPr txBox="1"/>
          <p:nvPr/>
        </p:nvSpPr>
        <p:spPr>
          <a:xfrm>
            <a:off x="5578197" y="557063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E1754A-FED1-054A-BAB5-6C24847CC546}"/>
              </a:ext>
            </a:extLst>
          </p:cNvPr>
          <p:cNvSpPr txBox="1"/>
          <p:nvPr/>
        </p:nvSpPr>
        <p:spPr>
          <a:xfrm>
            <a:off x="4386198" y="5603222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3D35F6-3909-61D5-D0C3-EE970F22100E}"/>
              </a:ext>
            </a:extLst>
          </p:cNvPr>
          <p:cNvGrpSpPr/>
          <p:nvPr/>
        </p:nvGrpSpPr>
        <p:grpSpPr>
          <a:xfrm>
            <a:off x="9554169" y="4310636"/>
            <a:ext cx="6447831" cy="2520000"/>
            <a:chOff x="613850" y="2981647"/>
            <a:chExt cx="6447831" cy="2520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6909F5-D9D8-E727-D9C8-EF1C6ACC8F16}"/>
                </a:ext>
              </a:extLst>
            </p:cNvPr>
            <p:cNvSpPr/>
            <p:nvPr/>
          </p:nvSpPr>
          <p:spPr>
            <a:xfrm>
              <a:off x="613850" y="3058099"/>
              <a:ext cx="6130314" cy="940548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702       7,2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3F753C-2C4F-E41B-9272-BEC7796EF0AD}"/>
                </a:ext>
              </a:extLst>
            </p:cNvPr>
            <p:cNvGrpSpPr/>
            <p:nvPr/>
          </p:nvGrpSpPr>
          <p:grpSpPr>
            <a:xfrm>
              <a:off x="4541681" y="2981647"/>
              <a:ext cx="2520000" cy="2520000"/>
              <a:chOff x="4541681" y="2981647"/>
              <a:chExt cx="2520000" cy="2520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A6F7AE1-2815-F9D4-AD45-A04639B7290A}"/>
                  </a:ext>
                </a:extLst>
              </p:cNvPr>
              <p:cNvCxnSpPr/>
              <p:nvPr/>
            </p:nvCxnSpPr>
            <p:spPr>
              <a:xfrm>
                <a:off x="4547081" y="29816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F6363E1-6196-C459-C37E-437441B42CE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801681" y="29408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7B1C683-5489-24CB-CACA-AB4F256AE6D6}"/>
              </a:ext>
            </a:extLst>
          </p:cNvPr>
          <p:cNvSpPr txBox="1"/>
          <p:nvPr/>
        </p:nvSpPr>
        <p:spPr>
          <a:xfrm>
            <a:off x="10034966" y="4223337"/>
            <a:ext cx="279114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7 020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D0DCB-3A16-D1D0-6F5B-03C27E73007F}"/>
              </a:ext>
            </a:extLst>
          </p:cNvPr>
          <p:cNvCxnSpPr>
            <a:cxnSpLocks/>
          </p:cNvCxnSpPr>
          <p:nvPr/>
        </p:nvCxnSpPr>
        <p:spPr>
          <a:xfrm>
            <a:off x="14160995" y="5168369"/>
            <a:ext cx="356525" cy="550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3AAFF64-1F5D-D673-98B6-70BEA0810FD3}"/>
              </a:ext>
            </a:extLst>
          </p:cNvPr>
          <p:cNvSpPr txBox="1"/>
          <p:nvPr/>
        </p:nvSpPr>
        <p:spPr>
          <a:xfrm>
            <a:off x="13569495" y="5546776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22168A-E572-594A-7E27-CEC5F9E51EC3}"/>
              </a:ext>
            </a:extLst>
          </p:cNvPr>
          <p:cNvSpPr txBox="1"/>
          <p:nvPr/>
        </p:nvSpPr>
        <p:spPr>
          <a:xfrm>
            <a:off x="14215727" y="5560433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FC80FE-CCC8-E198-219A-5C4252537269}"/>
              </a:ext>
            </a:extLst>
          </p:cNvPr>
          <p:cNvSpPr txBox="1"/>
          <p:nvPr/>
        </p:nvSpPr>
        <p:spPr>
          <a:xfrm>
            <a:off x="10883260" y="5474101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0B3D8C-6ECF-E163-F5CF-5D2583E39C09}"/>
              </a:ext>
            </a:extLst>
          </p:cNvPr>
          <p:cNvSpPr txBox="1"/>
          <p:nvPr/>
        </p:nvSpPr>
        <p:spPr>
          <a:xfrm rot="10800000" flipV="1">
            <a:off x="14732047" y="5591030"/>
            <a:ext cx="1097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DA663A-4B22-090A-0218-E6F273AC0D58}"/>
              </a:ext>
            </a:extLst>
          </p:cNvPr>
          <p:cNvSpPr txBox="1"/>
          <p:nvPr/>
        </p:nvSpPr>
        <p:spPr>
          <a:xfrm>
            <a:off x="12114809" y="545948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6283BF-5244-891F-B89F-906C1BA66F9A}"/>
              </a:ext>
            </a:extLst>
          </p:cNvPr>
          <p:cNvSpPr txBox="1"/>
          <p:nvPr/>
        </p:nvSpPr>
        <p:spPr>
          <a:xfrm>
            <a:off x="11390667" y="6522856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8D825B-CED3-F82D-DC97-40402F2B5D30}"/>
              </a:ext>
            </a:extLst>
          </p:cNvPr>
          <p:cNvSpPr txBox="1"/>
          <p:nvPr/>
        </p:nvSpPr>
        <p:spPr>
          <a:xfrm>
            <a:off x="12599926" y="6515303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E996B8-2895-A8FE-3BAD-20F4E909C581}"/>
              </a:ext>
            </a:extLst>
          </p:cNvPr>
          <p:cNvSpPr txBox="1"/>
          <p:nvPr/>
        </p:nvSpPr>
        <p:spPr>
          <a:xfrm rot="10800000" flipV="1">
            <a:off x="15153056" y="5547068"/>
            <a:ext cx="1097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DCE778-A35E-CEDB-9BA6-734C3787F685}"/>
              </a:ext>
            </a:extLst>
          </p:cNvPr>
          <p:cNvSpPr txBox="1"/>
          <p:nvPr/>
        </p:nvSpPr>
        <p:spPr>
          <a:xfrm>
            <a:off x="12627939" y="7581718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254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2" grpId="0"/>
      <p:bldP spid="33" grpId="0" animBg="1"/>
      <p:bldP spid="41" grpId="0" animBg="1"/>
      <p:bldP spid="42" grpId="0"/>
      <p:bldP spid="43" grpId="0"/>
      <p:bldP spid="44" grpId="0" animBg="1"/>
      <p:bldP spid="45" grpId="0"/>
      <p:bldP spid="46" grpId="0"/>
      <p:bldP spid="47" grpId="0"/>
      <p:bldP spid="48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DBE7498-8BEA-0920-0F24-AC87DFE1027D}"/>
              </a:ext>
            </a:extLst>
          </p:cNvPr>
          <p:cNvSpPr/>
          <p:nvPr/>
        </p:nvSpPr>
        <p:spPr>
          <a:xfrm>
            <a:off x="1447800" y="1878668"/>
            <a:ext cx="16002000" cy="7684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-49393">
            <a:off x="466128" y="283355"/>
            <a:ext cx="3611515" cy="1268677"/>
          </a:xfrm>
          <a:custGeom>
            <a:avLst/>
            <a:gdLst/>
            <a:ahLst/>
            <a:cxnLst/>
            <a:rect l="l" t="t" r="r" b="b"/>
            <a:pathLst>
              <a:path w="3611515" h="1087969">
                <a:moveTo>
                  <a:pt x="0" y="0"/>
                </a:moveTo>
                <a:lnTo>
                  <a:pt x="3611515" y="0"/>
                </a:lnTo>
                <a:lnTo>
                  <a:pt x="3611515" y="1087969"/>
                </a:lnTo>
                <a:lnTo>
                  <a:pt x="0" y="1087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15155" flipH="1">
            <a:off x="11938690" y="267342"/>
            <a:ext cx="1208466" cy="1160127"/>
          </a:xfrm>
          <a:custGeom>
            <a:avLst/>
            <a:gdLst/>
            <a:ahLst/>
            <a:cxnLst/>
            <a:rect l="l" t="t" r="r" b="b"/>
            <a:pathLst>
              <a:path w="1208466" h="1160127">
                <a:moveTo>
                  <a:pt x="1208466" y="0"/>
                </a:moveTo>
                <a:lnTo>
                  <a:pt x="0" y="0"/>
                </a:lnTo>
                <a:lnTo>
                  <a:pt x="0" y="1160127"/>
                </a:lnTo>
                <a:lnTo>
                  <a:pt x="1208466" y="1160127"/>
                </a:lnTo>
                <a:lnTo>
                  <a:pt x="12084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6150742" y="259419"/>
            <a:ext cx="1981200" cy="1657129"/>
          </a:xfrm>
          <a:custGeom>
            <a:avLst/>
            <a:gdLst/>
            <a:ahLst/>
            <a:cxnLst/>
            <a:rect l="l" t="t" r="r" b="b"/>
            <a:pathLst>
              <a:path w="2955203" h="3626016">
                <a:moveTo>
                  <a:pt x="0" y="0"/>
                </a:moveTo>
                <a:lnTo>
                  <a:pt x="2955202" y="0"/>
                </a:lnTo>
                <a:lnTo>
                  <a:pt x="2955202" y="3626016"/>
                </a:lnTo>
                <a:lnTo>
                  <a:pt x="0" y="3626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40039" y="539213"/>
            <a:ext cx="2766474" cy="105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2"/>
              </a:lnSpc>
            </a:pPr>
            <a:r>
              <a:rPr lang="en-US" sz="7752" dirty="0" err="1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Bài</a:t>
            </a:r>
            <a:r>
              <a:rPr lang="en-US" sz="7752" dirty="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61B2A9F-41BC-EA85-ED33-0ABAE418F662}"/>
              </a:ext>
            </a:extLst>
          </p:cNvPr>
          <p:cNvSpPr/>
          <p:nvPr/>
        </p:nvSpPr>
        <p:spPr>
          <a:xfrm>
            <a:off x="10179352" y="2142047"/>
            <a:ext cx="5008705" cy="1668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 : 0,45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685A46-F678-DA72-CE47-F4368559F9C4}"/>
              </a:ext>
            </a:extLst>
          </p:cNvPr>
          <p:cNvSpPr/>
          <p:nvPr/>
        </p:nvSpPr>
        <p:spPr>
          <a:xfrm>
            <a:off x="2458895" y="2156320"/>
            <a:ext cx="5008705" cy="16682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128 : 0,25</a:t>
            </a:r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789EE800-5B39-BA72-1417-AFE7971DCA98}"/>
              </a:ext>
            </a:extLst>
          </p:cNvPr>
          <p:cNvSpPr/>
          <p:nvPr/>
        </p:nvSpPr>
        <p:spPr>
          <a:xfrm rot="-630943" flipH="1">
            <a:off x="-370407" y="5161353"/>
            <a:ext cx="2113945" cy="2697218"/>
          </a:xfrm>
          <a:custGeom>
            <a:avLst/>
            <a:gdLst/>
            <a:ahLst/>
            <a:cxnLst/>
            <a:rect l="l" t="t" r="r" b="b"/>
            <a:pathLst>
              <a:path w="2113945" h="2697218">
                <a:moveTo>
                  <a:pt x="2113945" y="0"/>
                </a:moveTo>
                <a:lnTo>
                  <a:pt x="0" y="0"/>
                </a:lnTo>
                <a:lnTo>
                  <a:pt x="0" y="2697219"/>
                </a:lnTo>
                <a:lnTo>
                  <a:pt x="2113945" y="2697219"/>
                </a:lnTo>
                <a:lnTo>
                  <a:pt x="21139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17012-9C1F-350D-930D-9CD6A5C7F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6993" y="-144850"/>
            <a:ext cx="9687384" cy="23532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46FFB3-A5C9-FCDE-8AE1-C9FF5F5DF594}"/>
              </a:ext>
            </a:extLst>
          </p:cNvPr>
          <p:cNvGrpSpPr/>
          <p:nvPr/>
        </p:nvGrpSpPr>
        <p:grpSpPr>
          <a:xfrm>
            <a:off x="2123276" y="4212328"/>
            <a:ext cx="6130314" cy="2520000"/>
            <a:chOff x="1077182" y="2981647"/>
            <a:chExt cx="6130314" cy="2520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FB0DFA-AB99-FE8C-F045-176CE88CB00B}"/>
                </a:ext>
              </a:extLst>
            </p:cNvPr>
            <p:cNvSpPr/>
            <p:nvPr/>
          </p:nvSpPr>
          <p:spPr>
            <a:xfrm>
              <a:off x="1077182" y="3109629"/>
              <a:ext cx="6130314" cy="940548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128    0,25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57BAC0-F10F-4B72-7F32-CA8AEC5904C0}"/>
                </a:ext>
              </a:extLst>
            </p:cNvPr>
            <p:cNvGrpSpPr/>
            <p:nvPr/>
          </p:nvGrpSpPr>
          <p:grpSpPr>
            <a:xfrm>
              <a:off x="4267200" y="2981647"/>
              <a:ext cx="2700000" cy="2520000"/>
              <a:chOff x="4267200" y="2981647"/>
              <a:chExt cx="2700000" cy="252000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43FE323-E1CB-A49D-CACC-1B69824C0451}"/>
                  </a:ext>
                </a:extLst>
              </p:cNvPr>
              <p:cNvCxnSpPr/>
              <p:nvPr/>
            </p:nvCxnSpPr>
            <p:spPr>
              <a:xfrm>
                <a:off x="4267200" y="29816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0051689-6BAB-3E3B-2663-98A6F2A33E6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617200" y="2850847"/>
                <a:ext cx="0" cy="270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183163-F3C7-5A43-D5F6-D10CBFD8A53C}"/>
              </a:ext>
            </a:extLst>
          </p:cNvPr>
          <p:cNvCxnSpPr>
            <a:cxnSpLocks/>
          </p:cNvCxnSpPr>
          <p:nvPr/>
        </p:nvCxnSpPr>
        <p:spPr>
          <a:xfrm>
            <a:off x="6134059" y="5143500"/>
            <a:ext cx="313235" cy="1048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59E3B6-4D92-0051-5DDF-A77D900F2FB5}"/>
              </a:ext>
            </a:extLst>
          </p:cNvPr>
          <p:cNvSpPr txBox="1"/>
          <p:nvPr/>
        </p:nvSpPr>
        <p:spPr>
          <a:xfrm>
            <a:off x="1707053" y="4108088"/>
            <a:ext cx="338426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12 800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9AD8-887A-909F-23AD-9C9FA3BE5B88}"/>
              </a:ext>
            </a:extLst>
          </p:cNvPr>
          <p:cNvSpPr txBox="1"/>
          <p:nvPr/>
        </p:nvSpPr>
        <p:spPr>
          <a:xfrm>
            <a:off x="5601982" y="558161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25751-888E-5E6D-7455-B08A0A031EB5}"/>
              </a:ext>
            </a:extLst>
          </p:cNvPr>
          <p:cNvSpPr txBox="1"/>
          <p:nvPr/>
        </p:nvSpPr>
        <p:spPr>
          <a:xfrm>
            <a:off x="3146732" y="5575359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670AC3-C587-136C-81A8-358D06BA18C2}"/>
              </a:ext>
            </a:extLst>
          </p:cNvPr>
          <p:cNvSpPr txBox="1"/>
          <p:nvPr/>
        </p:nvSpPr>
        <p:spPr>
          <a:xfrm>
            <a:off x="3735826" y="5587489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B32B3-30DA-707B-A64E-96956A0A3D4C}"/>
              </a:ext>
            </a:extLst>
          </p:cNvPr>
          <p:cNvSpPr txBox="1"/>
          <p:nvPr/>
        </p:nvSpPr>
        <p:spPr>
          <a:xfrm>
            <a:off x="6167291" y="5570636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10DEE-F471-BDCB-7A32-AF4789005B12}"/>
              </a:ext>
            </a:extLst>
          </p:cNvPr>
          <p:cNvSpPr txBox="1"/>
          <p:nvPr/>
        </p:nvSpPr>
        <p:spPr>
          <a:xfrm>
            <a:off x="3747349" y="670538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E1754A-FED1-054A-BAB5-6C24847CC546}"/>
              </a:ext>
            </a:extLst>
          </p:cNvPr>
          <p:cNvSpPr txBox="1"/>
          <p:nvPr/>
        </p:nvSpPr>
        <p:spPr>
          <a:xfrm>
            <a:off x="4339318" y="6706971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0A87C-F937-5A00-818A-C22E0A826585}"/>
              </a:ext>
            </a:extLst>
          </p:cNvPr>
          <p:cNvSpPr txBox="1"/>
          <p:nvPr/>
        </p:nvSpPr>
        <p:spPr>
          <a:xfrm>
            <a:off x="6697837" y="5584897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03A755-A135-92D9-2E80-2F4402DF224F}"/>
              </a:ext>
            </a:extLst>
          </p:cNvPr>
          <p:cNvSpPr txBox="1"/>
          <p:nvPr/>
        </p:nvSpPr>
        <p:spPr>
          <a:xfrm>
            <a:off x="4351829" y="7798507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3D35F6-3909-61D5-D0C3-EE970F22100E}"/>
              </a:ext>
            </a:extLst>
          </p:cNvPr>
          <p:cNvGrpSpPr/>
          <p:nvPr/>
        </p:nvGrpSpPr>
        <p:grpSpPr>
          <a:xfrm>
            <a:off x="10285890" y="4310636"/>
            <a:ext cx="6130314" cy="2520000"/>
            <a:chOff x="1345571" y="2981647"/>
            <a:chExt cx="6130314" cy="2520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6909F5-D9D8-E727-D9C8-EF1C6ACC8F16}"/>
                </a:ext>
              </a:extLst>
            </p:cNvPr>
            <p:cNvSpPr/>
            <p:nvPr/>
          </p:nvSpPr>
          <p:spPr>
            <a:xfrm>
              <a:off x="1345571" y="3012528"/>
              <a:ext cx="6130314" cy="940548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54    0,45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3F753C-2C4F-E41B-9272-BEC7796EF0AD}"/>
                </a:ext>
              </a:extLst>
            </p:cNvPr>
            <p:cNvGrpSpPr/>
            <p:nvPr/>
          </p:nvGrpSpPr>
          <p:grpSpPr>
            <a:xfrm>
              <a:off x="4267200" y="2981647"/>
              <a:ext cx="2520000" cy="2520000"/>
              <a:chOff x="4267200" y="2981647"/>
              <a:chExt cx="2520000" cy="2520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A6F7AE1-2815-F9D4-AD45-A04639B7290A}"/>
                  </a:ext>
                </a:extLst>
              </p:cNvPr>
              <p:cNvCxnSpPr/>
              <p:nvPr/>
            </p:nvCxnSpPr>
            <p:spPr>
              <a:xfrm>
                <a:off x="4267200" y="29816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F6363E1-6196-C459-C37E-437441B42CE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527200" y="29408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7B1C683-5489-24CB-CACA-AB4F256AE6D6}"/>
              </a:ext>
            </a:extLst>
          </p:cNvPr>
          <p:cNvSpPr txBox="1"/>
          <p:nvPr/>
        </p:nvSpPr>
        <p:spPr>
          <a:xfrm>
            <a:off x="10106214" y="4202138"/>
            <a:ext cx="279114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5 400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FD0DCB-3A16-D1D0-6F5B-03C27E73007F}"/>
              </a:ext>
            </a:extLst>
          </p:cNvPr>
          <p:cNvCxnSpPr>
            <a:cxnSpLocks/>
          </p:cNvCxnSpPr>
          <p:nvPr/>
        </p:nvCxnSpPr>
        <p:spPr>
          <a:xfrm>
            <a:off x="13954377" y="5140827"/>
            <a:ext cx="356525" cy="550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BDFFE5-606C-54CE-3CF5-4781AE0237C9}"/>
              </a:ext>
            </a:extLst>
          </p:cNvPr>
          <p:cNvSpPr txBox="1"/>
          <p:nvPr/>
        </p:nvSpPr>
        <p:spPr>
          <a:xfrm>
            <a:off x="13495808" y="557063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86C02D-07C2-4179-277C-752291A772D8}"/>
              </a:ext>
            </a:extLst>
          </p:cNvPr>
          <p:cNvSpPr txBox="1"/>
          <p:nvPr/>
        </p:nvSpPr>
        <p:spPr>
          <a:xfrm>
            <a:off x="10915705" y="5562547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38E6B4-A99A-7671-45B0-4399571CB5B2}"/>
              </a:ext>
            </a:extLst>
          </p:cNvPr>
          <p:cNvSpPr txBox="1"/>
          <p:nvPr/>
        </p:nvSpPr>
        <p:spPr>
          <a:xfrm>
            <a:off x="11504799" y="5574677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AAFF64-1F5D-D673-98B6-70BEA0810FD3}"/>
              </a:ext>
            </a:extLst>
          </p:cNvPr>
          <p:cNvSpPr txBox="1"/>
          <p:nvPr/>
        </p:nvSpPr>
        <p:spPr>
          <a:xfrm>
            <a:off x="14024212" y="5603222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22168A-E572-594A-7E27-CEC5F9E51EC3}"/>
              </a:ext>
            </a:extLst>
          </p:cNvPr>
          <p:cNvSpPr txBox="1"/>
          <p:nvPr/>
        </p:nvSpPr>
        <p:spPr>
          <a:xfrm>
            <a:off x="11493346" y="670538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FC80FE-CCC8-E198-219A-5C4252537269}"/>
              </a:ext>
            </a:extLst>
          </p:cNvPr>
          <p:cNvSpPr txBox="1"/>
          <p:nvPr/>
        </p:nvSpPr>
        <p:spPr>
          <a:xfrm>
            <a:off x="12183519" y="6717515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0B3D8C-6ECF-E163-F5CF-5D2583E39C09}"/>
              </a:ext>
            </a:extLst>
          </p:cNvPr>
          <p:cNvSpPr txBox="1"/>
          <p:nvPr/>
        </p:nvSpPr>
        <p:spPr>
          <a:xfrm>
            <a:off x="14630400" y="5572661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DA663A-4B22-090A-0218-E6F273AC0D58}"/>
              </a:ext>
            </a:extLst>
          </p:cNvPr>
          <p:cNvSpPr txBox="1"/>
          <p:nvPr/>
        </p:nvSpPr>
        <p:spPr>
          <a:xfrm>
            <a:off x="12172066" y="7792256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54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/>
      <p:bldP spid="17" grpId="0"/>
      <p:bldP spid="19" grpId="0" animBg="1"/>
      <p:bldP spid="21" grpId="0"/>
      <p:bldP spid="22" grpId="0"/>
      <p:bldP spid="25" grpId="0" animBg="1"/>
      <p:bldP spid="26" grpId="0"/>
      <p:bldP spid="33" grpId="0" animBg="1"/>
      <p:bldP spid="37" grpId="0" animBg="1"/>
      <p:bldP spid="39" grpId="0"/>
      <p:bldP spid="40" grpId="0"/>
      <p:bldP spid="41" grpId="0" animBg="1"/>
      <p:bldP spid="42" grpId="0"/>
      <p:bldP spid="43" grpId="0"/>
      <p:bldP spid="4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6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53930F4-EB9D-5666-B4A3-3F4DB6B60A82}"/>
              </a:ext>
            </a:extLst>
          </p:cNvPr>
          <p:cNvSpPr/>
          <p:nvPr/>
        </p:nvSpPr>
        <p:spPr>
          <a:xfrm>
            <a:off x="1371600" y="266700"/>
            <a:ext cx="16611600" cy="9790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1715155">
            <a:off x="-91357" y="-115057"/>
            <a:ext cx="1097117" cy="1160127"/>
          </a:xfrm>
          <a:custGeom>
            <a:avLst/>
            <a:gdLst/>
            <a:ahLst/>
            <a:cxnLst/>
            <a:rect l="l" t="t" r="r" b="b"/>
            <a:pathLst>
              <a:path w="1208466" h="1160127">
                <a:moveTo>
                  <a:pt x="1208466" y="0"/>
                </a:moveTo>
                <a:lnTo>
                  <a:pt x="0" y="0"/>
                </a:lnTo>
                <a:lnTo>
                  <a:pt x="0" y="1160127"/>
                </a:lnTo>
                <a:lnTo>
                  <a:pt x="1208466" y="1160127"/>
                </a:lnTo>
                <a:lnTo>
                  <a:pt x="12084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47602" y="7436105"/>
            <a:ext cx="3802213" cy="2385889"/>
          </a:xfrm>
          <a:custGeom>
            <a:avLst/>
            <a:gdLst/>
            <a:ahLst/>
            <a:cxnLst/>
            <a:rect l="l" t="t" r="r" b="b"/>
            <a:pathLst>
              <a:path w="3802213" h="2385889">
                <a:moveTo>
                  <a:pt x="0" y="0"/>
                </a:moveTo>
                <a:lnTo>
                  <a:pt x="3802214" y="0"/>
                </a:lnTo>
                <a:lnTo>
                  <a:pt x="3802214" y="2385888"/>
                </a:lnTo>
                <a:lnTo>
                  <a:pt x="0" y="2385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4263" y="3423129"/>
            <a:ext cx="3159411" cy="6863871"/>
          </a:xfrm>
          <a:custGeom>
            <a:avLst/>
            <a:gdLst/>
            <a:ahLst/>
            <a:cxnLst/>
            <a:rect l="l" t="t" r="r" b="b"/>
            <a:pathLst>
              <a:path w="3963924" h="8229600">
                <a:moveTo>
                  <a:pt x="0" y="0"/>
                </a:moveTo>
                <a:lnTo>
                  <a:pt x="3963924" y="0"/>
                </a:lnTo>
                <a:lnTo>
                  <a:pt x="3963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57201" y="465006"/>
            <a:ext cx="276647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2"/>
              </a:lnSpc>
            </a:pPr>
            <a:r>
              <a:rPr lang="en-US" sz="7752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Berkshire Swash" panose="02040603050506020204" pitchFamily="18" charset="0"/>
                <a:ea typeface="Chewy"/>
                <a:cs typeface="Chewy"/>
                <a:sym typeface="Chewy"/>
              </a:rPr>
              <a:t>Bài</a:t>
            </a:r>
            <a:r>
              <a:rPr lang="en-US" sz="7752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SVN-Berkshire Swash" panose="02040603050506020204" pitchFamily="18" charset="0"/>
                <a:ea typeface="Chewy"/>
                <a:cs typeface="Chewy"/>
                <a:sym typeface="Chewy"/>
              </a:rPr>
              <a:t>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68078" y="515265"/>
            <a:ext cx="15080209" cy="2647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21"/>
              </a:lnSpc>
            </a:pP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   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Một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khảo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cổ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đổ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hết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15 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dầu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vào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các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rô-bốt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chuột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chũi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mỗi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rô-bốt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0,75 </a:t>
            </a:r>
            <a:r>
              <a:rPr lang="en-US" sz="5400" b="1" i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dầu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.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Vậy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có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tất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cả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			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rô-bốt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chuột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chũi</a:t>
            </a:r>
            <a:endParaRPr lang="en-US" sz="54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nigle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9D2ED96-67A1-C27D-E14E-8B569C8D6B95}"/>
              </a:ext>
            </a:extLst>
          </p:cNvPr>
          <p:cNvSpPr/>
          <p:nvPr/>
        </p:nvSpPr>
        <p:spPr>
          <a:xfrm>
            <a:off x="6738964" y="2260635"/>
            <a:ext cx="1752600" cy="103225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4561AE-AEC2-9E1C-95E6-7565FDB66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0282" y="3863430"/>
            <a:ext cx="7056438" cy="44220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11D43B-A6C5-9C1F-9174-C0A273F9CFEA}"/>
              </a:ext>
            </a:extLst>
          </p:cNvPr>
          <p:cNvSpPr txBox="1"/>
          <p:nvPr/>
        </p:nvSpPr>
        <p:spPr>
          <a:xfrm>
            <a:off x="3363596" y="3838686"/>
            <a:ext cx="71367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u="sng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Bài</a:t>
            </a:r>
            <a:r>
              <a:rPr lang="en-US" sz="54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1" i="0" u="sng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giải</a:t>
            </a:r>
            <a:r>
              <a:rPr lang="en-US" sz="5400" b="1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ctr"/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tất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cả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rô-bốt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chuột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chũi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là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15 : 0,75 = 20 (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rô-bốt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pPr algn="ctr"/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Đáp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20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rô-bốt</a:t>
            </a:r>
            <a:endParaRPr lang="en-US" sz="5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660D16-A25B-1164-1C81-1F85E7F841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457" y="8677517"/>
            <a:ext cx="10449450" cy="160948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9FC306-7E02-C9F7-2FAA-2B44FDA6FA3D}"/>
              </a:ext>
            </a:extLst>
          </p:cNvPr>
          <p:cNvSpPr/>
          <p:nvPr/>
        </p:nvSpPr>
        <p:spPr>
          <a:xfrm>
            <a:off x="6738964" y="2260635"/>
            <a:ext cx="1752600" cy="103225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5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C121C9-DD05-DCA6-DBE8-EFCAB49D8045}"/>
              </a:ext>
            </a:extLst>
          </p:cNvPr>
          <p:cNvSpPr/>
          <p:nvPr/>
        </p:nvSpPr>
        <p:spPr>
          <a:xfrm>
            <a:off x="571200" y="2071967"/>
            <a:ext cx="16829445" cy="78117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2"/>
          <p:cNvSpPr/>
          <p:nvPr/>
        </p:nvSpPr>
        <p:spPr>
          <a:xfrm rot="-6723883" flipH="1">
            <a:off x="13198341" y="7453549"/>
            <a:ext cx="2104681" cy="2115257"/>
          </a:xfrm>
          <a:custGeom>
            <a:avLst/>
            <a:gdLst/>
            <a:ahLst/>
            <a:cxnLst/>
            <a:rect l="l" t="t" r="r" b="b"/>
            <a:pathLst>
              <a:path w="2104681" h="2115257">
                <a:moveTo>
                  <a:pt x="2104681" y="0"/>
                </a:moveTo>
                <a:lnTo>
                  <a:pt x="0" y="0"/>
                </a:lnTo>
                <a:lnTo>
                  <a:pt x="0" y="2115258"/>
                </a:lnTo>
                <a:lnTo>
                  <a:pt x="2104681" y="2115258"/>
                </a:lnTo>
                <a:lnTo>
                  <a:pt x="21046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E45CC2-9A3A-97BA-563D-76446326CAFF}"/>
              </a:ext>
            </a:extLst>
          </p:cNvPr>
          <p:cNvGrpSpPr/>
          <p:nvPr/>
        </p:nvGrpSpPr>
        <p:grpSpPr>
          <a:xfrm>
            <a:off x="457201" y="342900"/>
            <a:ext cx="17525999" cy="2729341"/>
            <a:chOff x="457201" y="342900"/>
            <a:chExt cx="17525999" cy="27293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4EAA9D-8A83-4ED2-22B1-573BB4495891}"/>
                </a:ext>
              </a:extLst>
            </p:cNvPr>
            <p:cNvSpPr/>
            <p:nvPr/>
          </p:nvSpPr>
          <p:spPr>
            <a:xfrm>
              <a:off x="3223675" y="342900"/>
              <a:ext cx="14759525" cy="27293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77084A60-47AC-0FDF-E0B3-17AE5069EE59}"/>
                </a:ext>
              </a:extLst>
            </p:cNvPr>
            <p:cNvSpPr txBox="1"/>
            <p:nvPr/>
          </p:nvSpPr>
          <p:spPr>
            <a:xfrm>
              <a:off x="457201" y="465006"/>
              <a:ext cx="2766474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52"/>
                </a:lnSpc>
              </a:pPr>
              <a:r>
                <a:rPr lang="en-US" sz="7752" dirty="0" err="1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Berkshire Swash" panose="02040603050506020204" pitchFamily="18" charset="0"/>
                  <a:ea typeface="Chewy"/>
                  <a:cs typeface="Chewy"/>
                  <a:sym typeface="Chewy"/>
                </a:rPr>
                <a:t>Bài</a:t>
              </a:r>
              <a:r>
                <a:rPr lang="en-US" sz="7752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Berkshire Swash" panose="02040603050506020204" pitchFamily="18" charset="0"/>
                  <a:ea typeface="Chewy"/>
                  <a:cs typeface="Chewy"/>
                  <a:sym typeface="Chewy"/>
                </a:rPr>
                <a:t> 3</a:t>
              </a:r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2BF4EDD1-BAEA-34E0-1193-0FFE6729329B}"/>
                </a:ext>
              </a:extLst>
            </p:cNvPr>
            <p:cNvSpPr txBox="1"/>
            <p:nvPr/>
          </p:nvSpPr>
          <p:spPr>
            <a:xfrm>
              <a:off x="3352800" y="515265"/>
              <a:ext cx="14364000" cy="22159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800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Cho biết trên 1,5 ha đất thu hoạch được 3 tấn hạt điều thô. Hỏi trên mỗi héc-ta đất đó, người ta thu hoạch được bao nhiêu tấn hạt điều thô?</a:t>
              </a:r>
              <a:endParaRPr lang="en-US" sz="13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63B2590-5DE6-42B5-766E-05AB58F0B2B1}"/>
              </a:ext>
            </a:extLst>
          </p:cNvPr>
          <p:cNvSpPr txBox="1"/>
          <p:nvPr/>
        </p:nvSpPr>
        <p:spPr>
          <a:xfrm>
            <a:off x="887355" y="3015508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Tóm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tắt</a:t>
            </a:r>
            <a:endParaRPr lang="en-US" sz="4800" b="1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1,5 ha: 3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tấn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hạt</a:t>
            </a:r>
            <a:endParaRPr lang="en-US" sz="4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héc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-ta: ?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tấn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hạt</a:t>
            </a:r>
            <a:endParaRPr lang="en-US" sz="4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028" name="Picture 4" descr="Đồng Nai: Giá hạt điều tăng sốc">
            <a:extLst>
              <a:ext uri="{FF2B5EF4-FFF2-40B4-BE49-F238E27FC236}">
                <a16:creationId xmlns:a16="http://schemas.microsoft.com/office/drawing/2014/main" id="{13D5A20F-DF36-E31D-D64D-FBFADDD3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093" y="3306121"/>
            <a:ext cx="4610100" cy="3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EBA1CF-A6B2-2FD7-4AAA-5F03BE227E99}"/>
              </a:ext>
            </a:extLst>
          </p:cNvPr>
          <p:cNvSpPr txBox="1"/>
          <p:nvPr/>
        </p:nvSpPr>
        <p:spPr>
          <a:xfrm>
            <a:off x="995765" y="5727972"/>
            <a:ext cx="14630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Bài giải</a:t>
            </a: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Trên mỗi héc-ta đất, người ta thu hoạch được số tấn hạt điều thô là:</a:t>
            </a:r>
          </a:p>
          <a:p>
            <a:pPr algn="ctr"/>
            <a:r>
              <a:rPr lang="vi-VN" sz="4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 : 1,5 = 2 (tấn)</a:t>
            </a:r>
          </a:p>
          <a:p>
            <a:pPr algn="ctr"/>
            <a:r>
              <a:rPr lang="vi-VN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Đáp số: </a:t>
            </a:r>
            <a:r>
              <a:rPr lang="vi-VN" sz="4800" b="1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2 tấn</a:t>
            </a:r>
          </a:p>
        </p:txBody>
      </p:sp>
      <p:pic>
        <p:nvPicPr>
          <p:cNvPr id="1030" name="Picture 6" descr="Hạt điều - Hà Chuẩn 58">
            <a:extLst>
              <a:ext uri="{FF2B5EF4-FFF2-40B4-BE49-F238E27FC236}">
                <a16:creationId xmlns:a16="http://schemas.microsoft.com/office/drawing/2014/main" id="{4C1CE4DE-15BD-D245-D45F-1CD78B19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3135396"/>
            <a:ext cx="33909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1051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1530725" y="-336984"/>
            <a:ext cx="5030314" cy="6998698"/>
          </a:xfrm>
          <a:custGeom>
            <a:avLst/>
            <a:gdLst/>
            <a:ahLst/>
            <a:cxnLst/>
            <a:rect l="l" t="t" r="r" b="b"/>
            <a:pathLst>
              <a:path w="5030314" h="6998698">
                <a:moveTo>
                  <a:pt x="0" y="6998698"/>
                </a:moveTo>
                <a:lnTo>
                  <a:pt x="5030314" y="6998698"/>
                </a:lnTo>
                <a:lnTo>
                  <a:pt x="5030314" y="0"/>
                </a:lnTo>
                <a:lnTo>
                  <a:pt x="0" y="0"/>
                </a:lnTo>
                <a:lnTo>
                  <a:pt x="0" y="69986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818793" y="1354196"/>
            <a:ext cx="2345257" cy="1471649"/>
          </a:xfrm>
          <a:custGeom>
            <a:avLst/>
            <a:gdLst/>
            <a:ahLst/>
            <a:cxnLst/>
            <a:rect l="l" t="t" r="r" b="b"/>
            <a:pathLst>
              <a:path w="2345257" h="1471649">
                <a:moveTo>
                  <a:pt x="2345257" y="0"/>
                </a:moveTo>
                <a:lnTo>
                  <a:pt x="0" y="0"/>
                </a:lnTo>
                <a:lnTo>
                  <a:pt x="0" y="1471648"/>
                </a:lnTo>
                <a:lnTo>
                  <a:pt x="2345257" y="1471648"/>
                </a:lnTo>
                <a:lnTo>
                  <a:pt x="23452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2096">
            <a:off x="3935370" y="1123172"/>
            <a:ext cx="1335336" cy="1414926"/>
          </a:xfrm>
          <a:custGeom>
            <a:avLst/>
            <a:gdLst/>
            <a:ahLst/>
            <a:cxnLst/>
            <a:rect l="l" t="t" r="r" b="b"/>
            <a:pathLst>
              <a:path w="1335336" h="1414926">
                <a:moveTo>
                  <a:pt x="0" y="0"/>
                </a:moveTo>
                <a:lnTo>
                  <a:pt x="1335336" y="0"/>
                </a:lnTo>
                <a:lnTo>
                  <a:pt x="1335336" y="1414926"/>
                </a:lnTo>
                <a:lnTo>
                  <a:pt x="0" y="1414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64234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0" y="0"/>
                </a:moveTo>
                <a:lnTo>
                  <a:pt x="2363377" y="0"/>
                </a:lnTo>
                <a:lnTo>
                  <a:pt x="2363377" y="1740037"/>
                </a:lnTo>
                <a:lnTo>
                  <a:pt x="0" y="1740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633664" flipV="1">
            <a:off x="14100239" y="5447199"/>
            <a:ext cx="2937536" cy="870245"/>
          </a:xfrm>
          <a:custGeom>
            <a:avLst/>
            <a:gdLst/>
            <a:ahLst/>
            <a:cxnLst/>
            <a:rect l="l" t="t" r="r" b="b"/>
            <a:pathLst>
              <a:path w="2937536" h="870245">
                <a:moveTo>
                  <a:pt x="0" y="870245"/>
                </a:moveTo>
                <a:lnTo>
                  <a:pt x="2937536" y="870245"/>
                </a:lnTo>
                <a:lnTo>
                  <a:pt x="2937536" y="0"/>
                </a:lnTo>
                <a:lnTo>
                  <a:pt x="0" y="0"/>
                </a:lnTo>
                <a:lnTo>
                  <a:pt x="0" y="87024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1145" y="5863271"/>
            <a:ext cx="2262375" cy="1419640"/>
          </a:xfrm>
          <a:custGeom>
            <a:avLst/>
            <a:gdLst/>
            <a:ahLst/>
            <a:cxnLst/>
            <a:rect l="l" t="t" r="r" b="b"/>
            <a:pathLst>
              <a:path w="2262375" h="1419640">
                <a:moveTo>
                  <a:pt x="0" y="0"/>
                </a:moveTo>
                <a:lnTo>
                  <a:pt x="2262374" y="0"/>
                </a:lnTo>
                <a:lnTo>
                  <a:pt x="2262374" y="1419641"/>
                </a:lnTo>
                <a:lnTo>
                  <a:pt x="0" y="1419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848088" y="8002670"/>
            <a:ext cx="2363378" cy="1740037"/>
          </a:xfrm>
          <a:custGeom>
            <a:avLst/>
            <a:gdLst/>
            <a:ahLst/>
            <a:cxnLst/>
            <a:rect l="l" t="t" r="r" b="b"/>
            <a:pathLst>
              <a:path w="2363378" h="1740037">
                <a:moveTo>
                  <a:pt x="2363377" y="0"/>
                </a:moveTo>
                <a:lnTo>
                  <a:pt x="0" y="0"/>
                </a:lnTo>
                <a:lnTo>
                  <a:pt x="0" y="1740037"/>
                </a:lnTo>
                <a:lnTo>
                  <a:pt x="2363377" y="1740037"/>
                </a:lnTo>
                <a:lnTo>
                  <a:pt x="236337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E1E5E7-B8D2-1576-9183-935140CF79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4011" y="355881"/>
            <a:ext cx="9132600" cy="10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1AEA43-0F64-B552-3519-5613B59B4F5D}"/>
              </a:ext>
            </a:extLst>
          </p:cNvPr>
          <p:cNvSpPr/>
          <p:nvPr/>
        </p:nvSpPr>
        <p:spPr>
          <a:xfrm>
            <a:off x="1905000" y="301203"/>
            <a:ext cx="14097000" cy="24038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418527" y="6834533"/>
            <a:ext cx="6039519" cy="543557"/>
          </a:xfrm>
          <a:custGeom>
            <a:avLst/>
            <a:gdLst/>
            <a:ahLst/>
            <a:cxnLst/>
            <a:rect l="l" t="t" r="r" b="b"/>
            <a:pathLst>
              <a:path w="6039519" h="543557">
                <a:moveTo>
                  <a:pt x="0" y="0"/>
                </a:moveTo>
                <a:lnTo>
                  <a:pt x="6039519" y="0"/>
                </a:lnTo>
                <a:lnTo>
                  <a:pt x="6039519" y="543556"/>
                </a:lnTo>
                <a:lnTo>
                  <a:pt x="0" y="543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57721" flipV="1">
            <a:off x="-3572245" y="5939237"/>
            <a:ext cx="7685310" cy="3669736"/>
          </a:xfrm>
          <a:custGeom>
            <a:avLst/>
            <a:gdLst/>
            <a:ahLst/>
            <a:cxnLst/>
            <a:rect l="l" t="t" r="r" b="b"/>
            <a:pathLst>
              <a:path w="7685310" h="3669736">
                <a:moveTo>
                  <a:pt x="0" y="3669736"/>
                </a:moveTo>
                <a:lnTo>
                  <a:pt x="7685311" y="3669736"/>
                </a:lnTo>
                <a:lnTo>
                  <a:pt x="7685311" y="0"/>
                </a:lnTo>
                <a:lnTo>
                  <a:pt x="0" y="0"/>
                </a:lnTo>
                <a:lnTo>
                  <a:pt x="0" y="36697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528" y="8188651"/>
            <a:ext cx="9647581" cy="4196698"/>
          </a:xfrm>
          <a:custGeom>
            <a:avLst/>
            <a:gdLst/>
            <a:ahLst/>
            <a:cxnLst/>
            <a:rect l="l" t="t" r="r" b="b"/>
            <a:pathLst>
              <a:path w="9647581" h="4196698">
                <a:moveTo>
                  <a:pt x="0" y="0"/>
                </a:moveTo>
                <a:lnTo>
                  <a:pt x="9647581" y="0"/>
                </a:lnTo>
                <a:lnTo>
                  <a:pt x="9647581" y="4196698"/>
                </a:lnTo>
                <a:lnTo>
                  <a:pt x="0" y="4196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42947" y="8188651"/>
            <a:ext cx="9647581" cy="4196698"/>
          </a:xfrm>
          <a:custGeom>
            <a:avLst/>
            <a:gdLst/>
            <a:ahLst/>
            <a:cxnLst/>
            <a:rect l="l" t="t" r="r" b="b"/>
            <a:pathLst>
              <a:path w="9647581" h="4196698">
                <a:moveTo>
                  <a:pt x="0" y="0"/>
                </a:moveTo>
                <a:lnTo>
                  <a:pt x="9647581" y="0"/>
                </a:lnTo>
                <a:lnTo>
                  <a:pt x="9647581" y="4196698"/>
                </a:lnTo>
                <a:lnTo>
                  <a:pt x="0" y="4196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86000" y="504527"/>
            <a:ext cx="13335000" cy="20313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cái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thùng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21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lít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dầu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.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dầu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đó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chia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đều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chai 0,75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lít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.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Hỏi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tất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cả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bao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chai </a:t>
            </a:r>
            <a:r>
              <a:rPr lang="en-US" sz="4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dầu</a:t>
            </a:r>
            <a:r>
              <a:rPr lang="en-US" sz="4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 rot="2700000">
            <a:off x="14771785" y="5485470"/>
            <a:ext cx="2720788" cy="1731102"/>
          </a:xfrm>
          <a:custGeom>
            <a:avLst/>
            <a:gdLst/>
            <a:ahLst/>
            <a:cxnLst/>
            <a:rect l="l" t="t" r="r" b="b"/>
            <a:pathLst>
              <a:path w="2720788" h="1731102">
                <a:moveTo>
                  <a:pt x="0" y="0"/>
                </a:moveTo>
                <a:lnTo>
                  <a:pt x="2720788" y="0"/>
                </a:lnTo>
                <a:lnTo>
                  <a:pt x="2720788" y="1731101"/>
                </a:lnTo>
                <a:lnTo>
                  <a:pt x="0" y="1731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0410" y="239435"/>
            <a:ext cx="1485900" cy="1280755"/>
          </a:xfrm>
          <a:custGeom>
            <a:avLst/>
            <a:gdLst/>
            <a:ahLst/>
            <a:cxnLst/>
            <a:rect l="l" t="t" r="r" b="b"/>
            <a:pathLst>
              <a:path w="2873002" h="2873002">
                <a:moveTo>
                  <a:pt x="0" y="0"/>
                </a:moveTo>
                <a:lnTo>
                  <a:pt x="2873002" y="0"/>
                </a:lnTo>
                <a:lnTo>
                  <a:pt x="2873002" y="2873002"/>
                </a:lnTo>
                <a:lnTo>
                  <a:pt x="0" y="2873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B78D25-B2E8-8774-D233-A27150609512}"/>
              </a:ext>
            </a:extLst>
          </p:cNvPr>
          <p:cNvSpPr/>
          <p:nvPr/>
        </p:nvSpPr>
        <p:spPr>
          <a:xfrm>
            <a:off x="1013360" y="2799502"/>
            <a:ext cx="16588840" cy="67441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8244689-539B-6822-011F-16D632F82480}"/>
              </a:ext>
            </a:extLst>
          </p:cNvPr>
          <p:cNvSpPr/>
          <p:nvPr/>
        </p:nvSpPr>
        <p:spPr>
          <a:xfrm flipH="1">
            <a:off x="16132179" y="688197"/>
            <a:ext cx="2345257" cy="1471649"/>
          </a:xfrm>
          <a:custGeom>
            <a:avLst/>
            <a:gdLst/>
            <a:ahLst/>
            <a:cxnLst/>
            <a:rect l="l" t="t" r="r" b="b"/>
            <a:pathLst>
              <a:path w="2345257" h="1471649">
                <a:moveTo>
                  <a:pt x="2345257" y="0"/>
                </a:moveTo>
                <a:lnTo>
                  <a:pt x="0" y="0"/>
                </a:lnTo>
                <a:lnTo>
                  <a:pt x="0" y="1471648"/>
                </a:lnTo>
                <a:lnTo>
                  <a:pt x="2345257" y="1471648"/>
                </a:lnTo>
                <a:lnTo>
                  <a:pt x="234525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A0E253C-9443-1F41-1000-B407F2D2C98B}"/>
              </a:ext>
            </a:extLst>
          </p:cNvPr>
          <p:cNvSpPr txBox="1"/>
          <p:nvPr/>
        </p:nvSpPr>
        <p:spPr>
          <a:xfrm>
            <a:off x="1369002" y="3363328"/>
            <a:ext cx="10130602" cy="36933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Bài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giải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:</a:t>
            </a:r>
          </a:p>
          <a:p>
            <a:pPr algn="ctr"/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Số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chai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dầu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có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tất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cả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là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:</a:t>
            </a:r>
          </a:p>
          <a:p>
            <a:pPr algn="ctr"/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21 : 0,75 = 28 (chai)</a:t>
            </a:r>
          </a:p>
          <a:p>
            <a:pPr algn="ctr"/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Đáp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6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số</a:t>
            </a:r>
            <a:r>
              <a:rPr lang="en-US" sz="6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: 28 chai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B03EEA-9B65-251C-14EC-A5026ED4522A}"/>
              </a:ext>
            </a:extLst>
          </p:cNvPr>
          <p:cNvGrpSpPr/>
          <p:nvPr/>
        </p:nvGrpSpPr>
        <p:grpSpPr>
          <a:xfrm>
            <a:off x="11319998" y="3776252"/>
            <a:ext cx="6130314" cy="2520000"/>
            <a:chOff x="1345571" y="2981647"/>
            <a:chExt cx="6130314" cy="25200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005E1B2-3640-7D28-9FA1-9DDD427943F7}"/>
                </a:ext>
              </a:extLst>
            </p:cNvPr>
            <p:cNvSpPr/>
            <p:nvPr/>
          </p:nvSpPr>
          <p:spPr>
            <a:xfrm>
              <a:off x="1345571" y="3012528"/>
              <a:ext cx="6130314" cy="940548"/>
            </a:xfrm>
            <a:prstGeom prst="round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54    0,75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0F3D30-C5E8-8CE0-6193-4EBEC4E714DA}"/>
                </a:ext>
              </a:extLst>
            </p:cNvPr>
            <p:cNvGrpSpPr/>
            <p:nvPr/>
          </p:nvGrpSpPr>
          <p:grpSpPr>
            <a:xfrm>
              <a:off x="4267200" y="2981647"/>
              <a:ext cx="2520000" cy="2520000"/>
              <a:chOff x="4267200" y="2981647"/>
              <a:chExt cx="2520000" cy="25200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2BA8367-01CE-5091-A4A5-F3E4934727A9}"/>
                  </a:ext>
                </a:extLst>
              </p:cNvPr>
              <p:cNvCxnSpPr/>
              <p:nvPr/>
            </p:nvCxnSpPr>
            <p:spPr>
              <a:xfrm>
                <a:off x="4267200" y="29816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96A030D-6497-E8A4-EB79-C7AFE35B4B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527200" y="2940847"/>
                <a:ext cx="0" cy="25200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44082F-4653-14E8-9777-9FD6434C666C}"/>
              </a:ext>
            </a:extLst>
          </p:cNvPr>
          <p:cNvSpPr txBox="1"/>
          <p:nvPr/>
        </p:nvSpPr>
        <p:spPr>
          <a:xfrm>
            <a:off x="11140481" y="3615687"/>
            <a:ext cx="279114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2 100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7333BC-C587-F0E7-892B-C20D0FEA52B7}"/>
              </a:ext>
            </a:extLst>
          </p:cNvPr>
          <p:cNvCxnSpPr>
            <a:cxnSpLocks/>
          </p:cNvCxnSpPr>
          <p:nvPr/>
        </p:nvCxnSpPr>
        <p:spPr>
          <a:xfrm>
            <a:off x="14988485" y="4606443"/>
            <a:ext cx="356525" cy="550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F80E511-23AF-4665-5962-9AD1164AC2F4}"/>
              </a:ext>
            </a:extLst>
          </p:cNvPr>
          <p:cNvSpPr txBox="1"/>
          <p:nvPr/>
        </p:nvSpPr>
        <p:spPr>
          <a:xfrm>
            <a:off x="14529916" y="5036251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493FF0-1172-11D7-541B-05FC46984E53}"/>
              </a:ext>
            </a:extLst>
          </p:cNvPr>
          <p:cNvSpPr txBox="1"/>
          <p:nvPr/>
        </p:nvSpPr>
        <p:spPr>
          <a:xfrm>
            <a:off x="12088698" y="5001198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CD63FB-5413-1233-9842-723796A31747}"/>
              </a:ext>
            </a:extLst>
          </p:cNvPr>
          <p:cNvSpPr txBox="1"/>
          <p:nvPr/>
        </p:nvSpPr>
        <p:spPr>
          <a:xfrm>
            <a:off x="12677792" y="5013328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FBE32-45B6-E9A2-3C47-C96FE92B2D88}"/>
              </a:ext>
            </a:extLst>
          </p:cNvPr>
          <p:cNvSpPr txBox="1"/>
          <p:nvPr/>
        </p:nvSpPr>
        <p:spPr>
          <a:xfrm>
            <a:off x="15203085" y="5067331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EF1A65-92D3-7280-96F8-13DC859EF3BB}"/>
              </a:ext>
            </a:extLst>
          </p:cNvPr>
          <p:cNvSpPr txBox="1"/>
          <p:nvPr/>
        </p:nvSpPr>
        <p:spPr>
          <a:xfrm>
            <a:off x="13250940" y="5022074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53A260-2EF1-6EEC-CE66-C614E63162F6}"/>
              </a:ext>
            </a:extLst>
          </p:cNvPr>
          <p:cNvSpPr txBox="1"/>
          <p:nvPr/>
        </p:nvSpPr>
        <p:spPr>
          <a:xfrm>
            <a:off x="13217627" y="6183131"/>
            <a:ext cx="7697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pic>
        <p:nvPicPr>
          <p:cNvPr id="2050" name="Picture 2" descr="Oil Icon Oil Drum Container Barrel Oil Industry Stock Illustration -  Download Image Now - iStock">
            <a:extLst>
              <a:ext uri="{FF2B5EF4-FFF2-40B4-BE49-F238E27FC236}">
                <a16:creationId xmlns:a16="http://schemas.microsoft.com/office/drawing/2014/main" id="{C4CD088B-6F5F-8C75-B9B0-E2E3CC29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4641" y1="57026" x2="69771" y2="56699"/>
                        <a14:foregroundMark x1="37092" y1="77124" x2="72059" y2="76471"/>
                        <a14:foregroundMark x1="52778" y1="59150" x2="55556" y2="6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8" y="5783553"/>
            <a:ext cx="4164274" cy="416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rrel And Drop Oil Icon Stock Clipart | Royalty-Free | FreeImages">
            <a:extLst>
              <a:ext uri="{FF2B5EF4-FFF2-40B4-BE49-F238E27FC236}">
                <a16:creationId xmlns:a16="http://schemas.microsoft.com/office/drawing/2014/main" id="{FA1E031B-94E5-B68E-AFFE-C580C5AB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9656" y1="58907" x2="79656" y2="58907"/>
                        <a14:foregroundMark x1="37249" y1="48785" x2="57020" y2="60729"/>
                        <a14:foregroundMark x1="42120" y1="46356" x2="33811" y2="49798"/>
                        <a14:foregroundMark x1="59026" y1="33401" x2="69054" y2="45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27" y="5882530"/>
            <a:ext cx="3324225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0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2A5D4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028700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2969308" y="0"/>
                </a:moveTo>
                <a:lnTo>
                  <a:pt x="0" y="0"/>
                </a:lnTo>
                <a:lnTo>
                  <a:pt x="0" y="2186153"/>
                </a:lnTo>
                <a:lnTo>
                  <a:pt x="2969308" y="2186153"/>
                </a:lnTo>
                <a:lnTo>
                  <a:pt x="296930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9992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0" y="0"/>
                </a:moveTo>
                <a:lnTo>
                  <a:pt x="2969308" y="0"/>
                </a:lnTo>
                <a:lnTo>
                  <a:pt x="2969308" y="2186153"/>
                </a:lnTo>
                <a:lnTo>
                  <a:pt x="0" y="218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611415" y="8674452"/>
            <a:ext cx="2653180" cy="1104386"/>
          </a:xfrm>
          <a:custGeom>
            <a:avLst/>
            <a:gdLst/>
            <a:ahLst/>
            <a:cxnLst/>
            <a:rect l="l" t="t" r="r" b="b"/>
            <a:pathLst>
              <a:path w="2653180" h="1104386">
                <a:moveTo>
                  <a:pt x="0" y="0"/>
                </a:moveTo>
                <a:lnTo>
                  <a:pt x="2653180" y="0"/>
                </a:lnTo>
                <a:lnTo>
                  <a:pt x="2653180" y="1104386"/>
                </a:lnTo>
                <a:lnTo>
                  <a:pt x="0" y="11043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99668">
            <a:off x="11607051" y="9360151"/>
            <a:ext cx="1626721" cy="600531"/>
          </a:xfrm>
          <a:custGeom>
            <a:avLst/>
            <a:gdLst/>
            <a:ahLst/>
            <a:cxnLst/>
            <a:rect l="l" t="t" r="r" b="b"/>
            <a:pathLst>
              <a:path w="1626721" h="600531">
                <a:moveTo>
                  <a:pt x="0" y="0"/>
                </a:moveTo>
                <a:lnTo>
                  <a:pt x="1626722" y="0"/>
                </a:lnTo>
                <a:lnTo>
                  <a:pt x="1626722" y="600531"/>
                </a:lnTo>
                <a:lnTo>
                  <a:pt x="0" y="600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99668">
            <a:off x="10241073" y="9478541"/>
            <a:ext cx="1133460" cy="418436"/>
          </a:xfrm>
          <a:custGeom>
            <a:avLst/>
            <a:gdLst/>
            <a:ahLst/>
            <a:cxnLst/>
            <a:rect l="l" t="t" r="r" b="b"/>
            <a:pathLst>
              <a:path w="1133460" h="418436">
                <a:moveTo>
                  <a:pt x="0" y="0"/>
                </a:moveTo>
                <a:lnTo>
                  <a:pt x="1133460" y="0"/>
                </a:lnTo>
                <a:lnTo>
                  <a:pt x="1133460" y="418436"/>
                </a:lnTo>
                <a:lnTo>
                  <a:pt x="0" y="418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9668">
            <a:off x="4997043" y="9446047"/>
            <a:ext cx="1263992" cy="466624"/>
          </a:xfrm>
          <a:custGeom>
            <a:avLst/>
            <a:gdLst/>
            <a:ahLst/>
            <a:cxnLst/>
            <a:rect l="l" t="t" r="r" b="b"/>
            <a:pathLst>
              <a:path w="1263992" h="466624">
                <a:moveTo>
                  <a:pt x="0" y="0"/>
                </a:moveTo>
                <a:lnTo>
                  <a:pt x="1263991" y="0"/>
                </a:lnTo>
                <a:lnTo>
                  <a:pt x="1263991" y="466624"/>
                </a:lnTo>
                <a:lnTo>
                  <a:pt x="0" y="466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53305" y="861803"/>
            <a:ext cx="4381391" cy="1763510"/>
          </a:xfrm>
          <a:custGeom>
            <a:avLst/>
            <a:gdLst/>
            <a:ahLst/>
            <a:cxnLst/>
            <a:rect l="l" t="t" r="r" b="b"/>
            <a:pathLst>
              <a:path w="4381391" h="1763510">
                <a:moveTo>
                  <a:pt x="0" y="0"/>
                </a:moveTo>
                <a:lnTo>
                  <a:pt x="4381390" y="0"/>
                </a:lnTo>
                <a:lnTo>
                  <a:pt x="4381390" y="1763510"/>
                </a:lnTo>
                <a:lnTo>
                  <a:pt x="0" y="1763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6811053" y="7443872"/>
            <a:ext cx="4665895" cy="1878023"/>
          </a:xfrm>
          <a:custGeom>
            <a:avLst/>
            <a:gdLst/>
            <a:ahLst/>
            <a:cxnLst/>
            <a:rect l="l" t="t" r="r" b="b"/>
            <a:pathLst>
              <a:path w="4665895" h="1878023">
                <a:moveTo>
                  <a:pt x="4665894" y="1878023"/>
                </a:moveTo>
                <a:lnTo>
                  <a:pt x="0" y="1878023"/>
                </a:lnTo>
                <a:lnTo>
                  <a:pt x="0" y="0"/>
                </a:lnTo>
                <a:lnTo>
                  <a:pt x="4665894" y="0"/>
                </a:lnTo>
                <a:lnTo>
                  <a:pt x="4665894" y="187802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73912">
            <a:off x="13521182" y="5305810"/>
            <a:ext cx="1719065" cy="1375252"/>
          </a:xfrm>
          <a:custGeom>
            <a:avLst/>
            <a:gdLst/>
            <a:ahLst/>
            <a:cxnLst/>
            <a:rect l="l" t="t" r="r" b="b"/>
            <a:pathLst>
              <a:path w="1719065" h="1375252">
                <a:moveTo>
                  <a:pt x="0" y="0"/>
                </a:moveTo>
                <a:lnTo>
                  <a:pt x="1719065" y="0"/>
                </a:lnTo>
                <a:lnTo>
                  <a:pt x="1719065" y="1375253"/>
                </a:lnTo>
                <a:lnTo>
                  <a:pt x="0" y="13752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8273" y="1314340"/>
            <a:ext cx="1484654" cy="1767445"/>
          </a:xfrm>
          <a:custGeom>
            <a:avLst/>
            <a:gdLst/>
            <a:ahLst/>
            <a:cxnLst/>
            <a:rect l="l" t="t" r="r" b="b"/>
            <a:pathLst>
              <a:path w="1484654" h="1767445">
                <a:moveTo>
                  <a:pt x="0" y="0"/>
                </a:moveTo>
                <a:lnTo>
                  <a:pt x="1484654" y="0"/>
                </a:lnTo>
                <a:lnTo>
                  <a:pt x="1484654" y="1767446"/>
                </a:lnTo>
                <a:lnTo>
                  <a:pt x="0" y="17674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DF45F4-E892-939D-73AE-6A24E9BC38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7378" y="1080164"/>
            <a:ext cx="13973243" cy="812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7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67600" y="8096241"/>
            <a:ext cx="9088618" cy="2931079"/>
          </a:xfrm>
          <a:custGeom>
            <a:avLst/>
            <a:gdLst/>
            <a:ahLst/>
            <a:cxnLst/>
            <a:rect l="l" t="t" r="r" b="b"/>
            <a:pathLst>
              <a:path w="9088618" h="2931079">
                <a:moveTo>
                  <a:pt x="0" y="0"/>
                </a:moveTo>
                <a:lnTo>
                  <a:pt x="9088618" y="0"/>
                </a:lnTo>
                <a:lnTo>
                  <a:pt x="9088618" y="2931079"/>
                </a:lnTo>
                <a:lnTo>
                  <a:pt x="0" y="2931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697592" y="7165343"/>
            <a:ext cx="11975124" cy="3861977"/>
          </a:xfrm>
          <a:custGeom>
            <a:avLst/>
            <a:gdLst/>
            <a:ahLst/>
            <a:cxnLst/>
            <a:rect l="l" t="t" r="r" b="b"/>
            <a:pathLst>
              <a:path w="11975124" h="3861977">
                <a:moveTo>
                  <a:pt x="11975124" y="0"/>
                </a:moveTo>
                <a:lnTo>
                  <a:pt x="0" y="0"/>
                </a:lnTo>
                <a:lnTo>
                  <a:pt x="0" y="3861977"/>
                </a:lnTo>
                <a:lnTo>
                  <a:pt x="11975124" y="3861977"/>
                </a:lnTo>
                <a:lnTo>
                  <a:pt x="119751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61861">
            <a:off x="3171951" y="1998535"/>
            <a:ext cx="11944097" cy="6113791"/>
            <a:chOff x="0" y="0"/>
            <a:chExt cx="3145770" cy="16102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45770" cy="1610217"/>
            </a:xfrm>
            <a:custGeom>
              <a:avLst/>
              <a:gdLst/>
              <a:ahLst/>
              <a:cxnLst/>
              <a:rect l="l" t="t" r="r" b="b"/>
              <a:pathLst>
                <a:path w="3145770" h="1610217">
                  <a:moveTo>
                    <a:pt x="38891" y="0"/>
                  </a:moveTo>
                  <a:lnTo>
                    <a:pt x="3106880" y="0"/>
                  </a:lnTo>
                  <a:cubicBezTo>
                    <a:pt x="3117194" y="0"/>
                    <a:pt x="3127086" y="4097"/>
                    <a:pt x="3134380" y="11391"/>
                  </a:cubicBezTo>
                  <a:cubicBezTo>
                    <a:pt x="3141673" y="18684"/>
                    <a:pt x="3145770" y="28576"/>
                    <a:pt x="3145770" y="38891"/>
                  </a:cubicBezTo>
                  <a:lnTo>
                    <a:pt x="3145770" y="1571326"/>
                  </a:lnTo>
                  <a:cubicBezTo>
                    <a:pt x="3145770" y="1581640"/>
                    <a:pt x="3141673" y="1591532"/>
                    <a:pt x="3134380" y="1598826"/>
                  </a:cubicBezTo>
                  <a:cubicBezTo>
                    <a:pt x="3127086" y="1606119"/>
                    <a:pt x="3117194" y="1610217"/>
                    <a:pt x="3106880" y="1610217"/>
                  </a:cubicBezTo>
                  <a:lnTo>
                    <a:pt x="38891" y="1610217"/>
                  </a:lnTo>
                  <a:cubicBezTo>
                    <a:pt x="17412" y="1610217"/>
                    <a:pt x="0" y="1592805"/>
                    <a:pt x="0" y="1571326"/>
                  </a:cubicBezTo>
                  <a:lnTo>
                    <a:pt x="0" y="38891"/>
                  </a:lnTo>
                  <a:cubicBezTo>
                    <a:pt x="0" y="28576"/>
                    <a:pt x="4097" y="18684"/>
                    <a:pt x="11391" y="11391"/>
                  </a:cubicBezTo>
                  <a:cubicBezTo>
                    <a:pt x="18684" y="4097"/>
                    <a:pt x="28576" y="0"/>
                    <a:pt x="388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145770" cy="1648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224321">
            <a:off x="4318664" y="1511721"/>
            <a:ext cx="4796641" cy="1036667"/>
            <a:chOff x="0" y="0"/>
            <a:chExt cx="1263313" cy="2730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3313" cy="273032"/>
            </a:xfrm>
            <a:custGeom>
              <a:avLst/>
              <a:gdLst/>
              <a:ahLst/>
              <a:cxnLst/>
              <a:rect l="l" t="t" r="r" b="b"/>
              <a:pathLst>
                <a:path w="1263313" h="273032">
                  <a:moveTo>
                    <a:pt x="48421" y="0"/>
                  </a:moveTo>
                  <a:lnTo>
                    <a:pt x="1214892" y="0"/>
                  </a:lnTo>
                  <a:cubicBezTo>
                    <a:pt x="1227734" y="0"/>
                    <a:pt x="1240050" y="5101"/>
                    <a:pt x="1249131" y="14182"/>
                  </a:cubicBezTo>
                  <a:cubicBezTo>
                    <a:pt x="1258212" y="23263"/>
                    <a:pt x="1263313" y="35579"/>
                    <a:pt x="1263313" y="48421"/>
                  </a:cubicBezTo>
                  <a:lnTo>
                    <a:pt x="1263313" y="224611"/>
                  </a:lnTo>
                  <a:cubicBezTo>
                    <a:pt x="1263313" y="237453"/>
                    <a:pt x="1258212" y="249769"/>
                    <a:pt x="1249131" y="258849"/>
                  </a:cubicBezTo>
                  <a:cubicBezTo>
                    <a:pt x="1240050" y="267930"/>
                    <a:pt x="1227734" y="273032"/>
                    <a:pt x="1214892" y="273032"/>
                  </a:cubicBezTo>
                  <a:lnTo>
                    <a:pt x="48421" y="273032"/>
                  </a:lnTo>
                  <a:cubicBezTo>
                    <a:pt x="35579" y="273032"/>
                    <a:pt x="23263" y="267930"/>
                    <a:pt x="14182" y="258849"/>
                  </a:cubicBezTo>
                  <a:cubicBezTo>
                    <a:pt x="5101" y="249769"/>
                    <a:pt x="0" y="237453"/>
                    <a:pt x="0" y="224611"/>
                  </a:cubicBezTo>
                  <a:lnTo>
                    <a:pt x="0" y="48421"/>
                  </a:lnTo>
                  <a:cubicBezTo>
                    <a:pt x="0" y="35579"/>
                    <a:pt x="5101" y="23263"/>
                    <a:pt x="14182" y="14182"/>
                  </a:cubicBezTo>
                  <a:cubicBezTo>
                    <a:pt x="23263" y="5101"/>
                    <a:pt x="35579" y="0"/>
                    <a:pt x="48421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63313" cy="311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 rot="-61861">
            <a:off x="3819772" y="2942800"/>
            <a:ext cx="10843505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dirty="0" err="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Tính</a:t>
            </a:r>
            <a:r>
              <a:rPr lang="en-US" sz="12000" dirty="0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: 26 : 4 = ?</a:t>
            </a:r>
          </a:p>
        </p:txBody>
      </p:sp>
      <p:grpSp>
        <p:nvGrpSpPr>
          <p:cNvPr id="11" name="Group 11"/>
          <p:cNvGrpSpPr/>
          <p:nvPr/>
        </p:nvGrpSpPr>
        <p:grpSpPr>
          <a:xfrm rot="90582">
            <a:off x="2903357" y="7813318"/>
            <a:ext cx="3422909" cy="1036667"/>
            <a:chOff x="0" y="0"/>
            <a:chExt cx="901507" cy="2730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1507" cy="273032"/>
            </a:xfrm>
            <a:custGeom>
              <a:avLst/>
              <a:gdLst/>
              <a:ahLst/>
              <a:cxnLst/>
              <a:rect l="l" t="t" r="r" b="b"/>
              <a:pathLst>
                <a:path w="901507" h="273032">
                  <a:moveTo>
                    <a:pt x="67854" y="0"/>
                  </a:moveTo>
                  <a:lnTo>
                    <a:pt x="833653" y="0"/>
                  </a:lnTo>
                  <a:cubicBezTo>
                    <a:pt x="871128" y="0"/>
                    <a:pt x="901507" y="30379"/>
                    <a:pt x="901507" y="67854"/>
                  </a:cubicBezTo>
                  <a:lnTo>
                    <a:pt x="901507" y="205178"/>
                  </a:lnTo>
                  <a:cubicBezTo>
                    <a:pt x="901507" y="242652"/>
                    <a:pt x="871128" y="273032"/>
                    <a:pt x="833653" y="273032"/>
                  </a:cubicBezTo>
                  <a:lnTo>
                    <a:pt x="67854" y="273032"/>
                  </a:lnTo>
                  <a:cubicBezTo>
                    <a:pt x="30379" y="273032"/>
                    <a:pt x="0" y="242652"/>
                    <a:pt x="0" y="205178"/>
                  </a:cubicBezTo>
                  <a:lnTo>
                    <a:pt x="0" y="67854"/>
                  </a:lnTo>
                  <a:cubicBezTo>
                    <a:pt x="0" y="30379"/>
                    <a:pt x="30379" y="0"/>
                    <a:pt x="67854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01507" cy="311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25103" y="7768407"/>
            <a:ext cx="2552504" cy="1036667"/>
            <a:chOff x="0" y="0"/>
            <a:chExt cx="672264" cy="2730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2264" cy="273032"/>
            </a:xfrm>
            <a:custGeom>
              <a:avLst/>
              <a:gdLst/>
              <a:ahLst/>
              <a:cxnLst/>
              <a:rect l="l" t="t" r="r" b="b"/>
              <a:pathLst>
                <a:path w="672264" h="273032">
                  <a:moveTo>
                    <a:pt x="90992" y="0"/>
                  </a:moveTo>
                  <a:lnTo>
                    <a:pt x="581272" y="0"/>
                  </a:lnTo>
                  <a:cubicBezTo>
                    <a:pt x="631526" y="0"/>
                    <a:pt x="672264" y="40739"/>
                    <a:pt x="672264" y="90992"/>
                  </a:cubicBezTo>
                  <a:lnTo>
                    <a:pt x="672264" y="182040"/>
                  </a:lnTo>
                  <a:cubicBezTo>
                    <a:pt x="672264" y="232293"/>
                    <a:pt x="631526" y="273032"/>
                    <a:pt x="581272" y="273032"/>
                  </a:cubicBezTo>
                  <a:lnTo>
                    <a:pt x="90992" y="273032"/>
                  </a:lnTo>
                  <a:cubicBezTo>
                    <a:pt x="40739" y="273032"/>
                    <a:pt x="0" y="232293"/>
                    <a:pt x="0" y="182040"/>
                  </a:cubicBezTo>
                  <a:lnTo>
                    <a:pt x="0" y="90992"/>
                  </a:lnTo>
                  <a:cubicBezTo>
                    <a:pt x="0" y="40739"/>
                    <a:pt x="40739" y="0"/>
                    <a:pt x="90992" y="0"/>
                  </a:cubicBezTo>
                  <a:close/>
                </a:path>
              </a:pathLst>
            </a:custGeom>
            <a:solidFill>
              <a:srgbClr val="F4C63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72264" cy="311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220050">
            <a:off x="9852542" y="7813318"/>
            <a:ext cx="2552504" cy="1036667"/>
            <a:chOff x="0" y="0"/>
            <a:chExt cx="672264" cy="2730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2264" cy="273032"/>
            </a:xfrm>
            <a:custGeom>
              <a:avLst/>
              <a:gdLst/>
              <a:ahLst/>
              <a:cxnLst/>
              <a:rect l="l" t="t" r="r" b="b"/>
              <a:pathLst>
                <a:path w="672264" h="273032">
                  <a:moveTo>
                    <a:pt x="90992" y="0"/>
                  </a:moveTo>
                  <a:lnTo>
                    <a:pt x="581272" y="0"/>
                  </a:lnTo>
                  <a:cubicBezTo>
                    <a:pt x="631526" y="0"/>
                    <a:pt x="672264" y="40739"/>
                    <a:pt x="672264" y="90992"/>
                  </a:cubicBezTo>
                  <a:lnTo>
                    <a:pt x="672264" y="182040"/>
                  </a:lnTo>
                  <a:cubicBezTo>
                    <a:pt x="672264" y="232293"/>
                    <a:pt x="631526" y="273032"/>
                    <a:pt x="581272" y="273032"/>
                  </a:cubicBezTo>
                  <a:lnTo>
                    <a:pt x="90992" y="273032"/>
                  </a:lnTo>
                  <a:cubicBezTo>
                    <a:pt x="40739" y="273032"/>
                    <a:pt x="0" y="232293"/>
                    <a:pt x="0" y="182040"/>
                  </a:cubicBezTo>
                  <a:lnTo>
                    <a:pt x="0" y="90992"/>
                  </a:lnTo>
                  <a:cubicBezTo>
                    <a:pt x="0" y="40739"/>
                    <a:pt x="40739" y="0"/>
                    <a:pt x="90992" y="0"/>
                  </a:cubicBezTo>
                  <a:close/>
                </a:path>
              </a:pathLst>
            </a:custGeom>
            <a:solidFill>
              <a:srgbClr val="F0762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72264" cy="311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64808">
            <a:off x="12835657" y="7869927"/>
            <a:ext cx="2552504" cy="1036667"/>
            <a:chOff x="0" y="0"/>
            <a:chExt cx="672264" cy="2730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72264" cy="273032"/>
            </a:xfrm>
            <a:custGeom>
              <a:avLst/>
              <a:gdLst/>
              <a:ahLst/>
              <a:cxnLst/>
              <a:rect l="l" t="t" r="r" b="b"/>
              <a:pathLst>
                <a:path w="672264" h="273032">
                  <a:moveTo>
                    <a:pt x="90992" y="0"/>
                  </a:moveTo>
                  <a:lnTo>
                    <a:pt x="581272" y="0"/>
                  </a:lnTo>
                  <a:cubicBezTo>
                    <a:pt x="631526" y="0"/>
                    <a:pt x="672264" y="40739"/>
                    <a:pt x="672264" y="90992"/>
                  </a:cubicBezTo>
                  <a:lnTo>
                    <a:pt x="672264" y="182040"/>
                  </a:lnTo>
                  <a:cubicBezTo>
                    <a:pt x="672264" y="232293"/>
                    <a:pt x="631526" y="273032"/>
                    <a:pt x="581272" y="273032"/>
                  </a:cubicBezTo>
                  <a:lnTo>
                    <a:pt x="90992" y="273032"/>
                  </a:lnTo>
                  <a:cubicBezTo>
                    <a:pt x="40739" y="273032"/>
                    <a:pt x="0" y="232293"/>
                    <a:pt x="0" y="182040"/>
                  </a:cubicBezTo>
                  <a:lnTo>
                    <a:pt x="0" y="90992"/>
                  </a:lnTo>
                  <a:cubicBezTo>
                    <a:pt x="0" y="40739"/>
                    <a:pt x="40739" y="0"/>
                    <a:pt x="90992" y="0"/>
                  </a:cubicBezTo>
                  <a:close/>
                </a:path>
              </a:pathLst>
            </a:custGeom>
            <a:solidFill>
              <a:srgbClr val="7BCFF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72264" cy="311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783679" y="1015822"/>
            <a:ext cx="3475621" cy="3375696"/>
          </a:xfrm>
          <a:custGeom>
            <a:avLst/>
            <a:gdLst/>
            <a:ahLst/>
            <a:cxnLst/>
            <a:rect l="l" t="t" r="r" b="b"/>
            <a:pathLst>
              <a:path w="3475621" h="3375696">
                <a:moveTo>
                  <a:pt x="0" y="0"/>
                </a:moveTo>
                <a:lnTo>
                  <a:pt x="3475621" y="0"/>
                </a:lnTo>
                <a:lnTo>
                  <a:pt x="3475621" y="3375697"/>
                </a:lnTo>
                <a:lnTo>
                  <a:pt x="0" y="337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8545253">
            <a:off x="946273" y="4396121"/>
            <a:ext cx="1447740" cy="1787334"/>
          </a:xfrm>
          <a:custGeom>
            <a:avLst/>
            <a:gdLst/>
            <a:ahLst/>
            <a:cxnLst/>
            <a:rect l="l" t="t" r="r" b="b"/>
            <a:pathLst>
              <a:path w="1447740" h="1787334">
                <a:moveTo>
                  <a:pt x="0" y="0"/>
                </a:moveTo>
                <a:lnTo>
                  <a:pt x="1447740" y="0"/>
                </a:lnTo>
                <a:lnTo>
                  <a:pt x="1447740" y="1787334"/>
                </a:lnTo>
                <a:lnTo>
                  <a:pt x="0" y="1787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110479" y="1165854"/>
            <a:ext cx="3504493" cy="2343630"/>
          </a:xfrm>
          <a:custGeom>
            <a:avLst/>
            <a:gdLst/>
            <a:ahLst/>
            <a:cxnLst/>
            <a:rect l="l" t="t" r="r" b="b"/>
            <a:pathLst>
              <a:path w="3504493" h="2343630">
                <a:moveTo>
                  <a:pt x="0" y="0"/>
                </a:moveTo>
                <a:lnTo>
                  <a:pt x="3504492" y="0"/>
                </a:lnTo>
                <a:lnTo>
                  <a:pt x="3504492" y="2343629"/>
                </a:lnTo>
                <a:lnTo>
                  <a:pt x="0" y="2343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055912" y="4587408"/>
            <a:ext cx="3709582" cy="2480783"/>
          </a:xfrm>
          <a:custGeom>
            <a:avLst/>
            <a:gdLst/>
            <a:ahLst/>
            <a:cxnLst/>
            <a:rect l="l" t="t" r="r" b="b"/>
            <a:pathLst>
              <a:path w="3709582" h="2480783">
                <a:moveTo>
                  <a:pt x="0" y="0"/>
                </a:moveTo>
                <a:lnTo>
                  <a:pt x="3709582" y="0"/>
                </a:lnTo>
                <a:lnTo>
                  <a:pt x="3709582" y="2480784"/>
                </a:lnTo>
                <a:lnTo>
                  <a:pt x="0" y="2480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8438104-779B-A0CF-A704-CCB5D0C53E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9018" y="1356439"/>
            <a:ext cx="5499069" cy="163387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4E19E7A-94B1-10BA-8A43-EB2BF68D521C}"/>
              </a:ext>
            </a:extLst>
          </p:cNvPr>
          <p:cNvGrpSpPr/>
          <p:nvPr/>
        </p:nvGrpSpPr>
        <p:grpSpPr>
          <a:xfrm>
            <a:off x="6183130" y="4587408"/>
            <a:ext cx="6768939" cy="1852079"/>
            <a:chOff x="6183130" y="4587408"/>
            <a:chExt cx="6768939" cy="1852079"/>
          </a:xfrm>
        </p:grpSpPr>
        <p:sp>
          <p:nvSpPr>
            <p:cNvPr id="27" name="TextBox 27"/>
            <p:cNvSpPr txBox="1"/>
            <p:nvPr/>
          </p:nvSpPr>
          <p:spPr>
            <a:xfrm>
              <a:off x="6183130" y="5032007"/>
              <a:ext cx="6768939" cy="6990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8800" dirty="0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26      4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E5C84B9-C7BD-EA0F-5FAA-242DC4EB978A}"/>
                </a:ext>
              </a:extLst>
            </p:cNvPr>
            <p:cNvCxnSpPr/>
            <p:nvPr/>
          </p:nvCxnSpPr>
          <p:spPr>
            <a:xfrm>
              <a:off x="9961710" y="4587408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9EEC82F-CFB3-4FE3-42EE-79ABFE6564A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0887749" y="4616190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27">
            <a:extLst>
              <a:ext uri="{FF2B5EF4-FFF2-40B4-BE49-F238E27FC236}">
                <a16:creationId xmlns:a16="http://schemas.microsoft.com/office/drawing/2014/main" id="{30172A51-E7CA-4C4C-CBDD-23C2C1770F53}"/>
              </a:ext>
            </a:extLst>
          </p:cNvPr>
          <p:cNvSpPr txBox="1"/>
          <p:nvPr/>
        </p:nvSpPr>
        <p:spPr>
          <a:xfrm>
            <a:off x="9886936" y="6132644"/>
            <a:ext cx="979670" cy="69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8800" dirty="0">
                <a:solidFill>
                  <a:srgbClr val="C00000"/>
                </a:solidFill>
                <a:latin typeface="Sniglet"/>
                <a:ea typeface="Sniglet"/>
                <a:cs typeface="Sniglet"/>
                <a:sym typeface="Sniglet"/>
              </a:rPr>
              <a:t>6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ADC33C86-1944-0EA4-0D8B-C6A6C2FBC8D1}"/>
              </a:ext>
            </a:extLst>
          </p:cNvPr>
          <p:cNvSpPr txBox="1"/>
          <p:nvPr/>
        </p:nvSpPr>
        <p:spPr>
          <a:xfrm>
            <a:off x="8414727" y="6100750"/>
            <a:ext cx="979670" cy="69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8800" dirty="0">
                <a:latin typeface="Sniglet"/>
                <a:ea typeface="Sniglet"/>
                <a:cs typeface="Sniglet"/>
                <a:sym typeface="Sniglet"/>
              </a:rPr>
              <a:t>2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0111FC66-D826-246B-0148-EA8E206A4C54}"/>
              </a:ext>
            </a:extLst>
          </p:cNvPr>
          <p:cNvSpPr txBox="1"/>
          <p:nvPr/>
        </p:nvSpPr>
        <p:spPr>
          <a:xfrm>
            <a:off x="10307296" y="6041102"/>
            <a:ext cx="979670" cy="69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8800" dirty="0">
                <a:solidFill>
                  <a:srgbClr val="C00000"/>
                </a:solidFill>
                <a:latin typeface="Sniglet"/>
                <a:ea typeface="Sniglet"/>
                <a:cs typeface="Sniglet"/>
                <a:sym typeface="Sniglet"/>
              </a:rPr>
              <a:t>,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43A25794-CF3C-2EBA-A52F-5D6587C7BA5E}"/>
              </a:ext>
            </a:extLst>
          </p:cNvPr>
          <p:cNvSpPr txBox="1"/>
          <p:nvPr/>
        </p:nvSpPr>
        <p:spPr>
          <a:xfrm>
            <a:off x="9020321" y="6100750"/>
            <a:ext cx="979670" cy="69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8800" dirty="0">
                <a:latin typeface="Sniglet"/>
                <a:ea typeface="Sniglet"/>
                <a:cs typeface="Sniglet"/>
                <a:sym typeface="Sniglet"/>
              </a:rPr>
              <a:t>0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2055019E-6C00-11B3-9FDC-956E7555C197}"/>
              </a:ext>
            </a:extLst>
          </p:cNvPr>
          <p:cNvSpPr txBox="1"/>
          <p:nvPr/>
        </p:nvSpPr>
        <p:spPr>
          <a:xfrm>
            <a:off x="10771819" y="6132644"/>
            <a:ext cx="979670" cy="69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8800" dirty="0">
                <a:solidFill>
                  <a:srgbClr val="C00000"/>
                </a:solidFill>
                <a:latin typeface="Sniglet"/>
                <a:ea typeface="Sniglet"/>
                <a:cs typeface="Sniglet"/>
                <a:sym typeface="Sniglet"/>
              </a:rPr>
              <a:t>5</a:t>
            </a: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0947AA5F-F504-3ACC-9494-63118FBC2329}"/>
              </a:ext>
            </a:extLst>
          </p:cNvPr>
          <p:cNvSpPr txBox="1"/>
          <p:nvPr/>
        </p:nvSpPr>
        <p:spPr>
          <a:xfrm>
            <a:off x="9099612" y="7031648"/>
            <a:ext cx="979670" cy="69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8800" dirty="0">
                <a:latin typeface="Sniglet"/>
                <a:ea typeface="Sniglet"/>
                <a:cs typeface="Sniglet"/>
                <a:sym typeface="Sniglet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3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533" y="508162"/>
            <a:ext cx="17194934" cy="9270675"/>
            <a:chOff x="0" y="0"/>
            <a:chExt cx="4528707" cy="2441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8707" cy="2441659"/>
            </a:xfrm>
            <a:custGeom>
              <a:avLst/>
              <a:gdLst/>
              <a:ahLst/>
              <a:cxnLst/>
              <a:rect l="l" t="t" r="r" b="b"/>
              <a:pathLst>
                <a:path w="4528707" h="2441659">
                  <a:moveTo>
                    <a:pt x="0" y="0"/>
                  </a:moveTo>
                  <a:lnTo>
                    <a:pt x="4528707" y="0"/>
                  </a:lnTo>
                  <a:lnTo>
                    <a:pt x="4528707" y="2441659"/>
                  </a:lnTo>
                  <a:lnTo>
                    <a:pt x="0" y="2441659"/>
                  </a:lnTo>
                  <a:close/>
                </a:path>
              </a:pathLst>
            </a:custGeom>
            <a:solidFill>
              <a:srgbClr val="1051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8707" cy="247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20412" y="5037256"/>
            <a:ext cx="1845444" cy="1792387"/>
          </a:xfrm>
          <a:custGeom>
            <a:avLst/>
            <a:gdLst/>
            <a:ahLst/>
            <a:cxnLst/>
            <a:rect l="l" t="t" r="r" b="b"/>
            <a:pathLst>
              <a:path w="1845444" h="1792387">
                <a:moveTo>
                  <a:pt x="0" y="0"/>
                </a:moveTo>
                <a:lnTo>
                  <a:pt x="1845444" y="0"/>
                </a:lnTo>
                <a:lnTo>
                  <a:pt x="1845444" y="1792388"/>
                </a:lnTo>
                <a:lnTo>
                  <a:pt x="0" y="1792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28700" y="7592685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2969308" y="0"/>
                </a:moveTo>
                <a:lnTo>
                  <a:pt x="0" y="0"/>
                </a:lnTo>
                <a:lnTo>
                  <a:pt x="0" y="2186153"/>
                </a:lnTo>
                <a:lnTo>
                  <a:pt x="2969308" y="2186153"/>
                </a:lnTo>
                <a:lnTo>
                  <a:pt x="29693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72699" y="7635413"/>
            <a:ext cx="2969308" cy="2186153"/>
          </a:xfrm>
          <a:custGeom>
            <a:avLst/>
            <a:gdLst/>
            <a:ahLst/>
            <a:cxnLst/>
            <a:rect l="l" t="t" r="r" b="b"/>
            <a:pathLst>
              <a:path w="2969308" h="2186153">
                <a:moveTo>
                  <a:pt x="0" y="0"/>
                </a:moveTo>
                <a:lnTo>
                  <a:pt x="2969308" y="0"/>
                </a:lnTo>
                <a:lnTo>
                  <a:pt x="2969308" y="2186153"/>
                </a:lnTo>
                <a:lnTo>
                  <a:pt x="0" y="218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38147">
            <a:off x="-856338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539974" flipH="1">
            <a:off x="17482681" y="-85251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261852">
            <a:off x="17476089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0" y="0"/>
                </a:moveTo>
                <a:lnTo>
                  <a:pt x="1674576" y="0"/>
                </a:lnTo>
                <a:lnTo>
                  <a:pt x="1674576" y="170502"/>
                </a:lnTo>
                <a:lnTo>
                  <a:pt x="0" y="170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260025" flipH="1">
            <a:off x="-862931" y="10201749"/>
            <a:ext cx="1674576" cy="170502"/>
          </a:xfrm>
          <a:custGeom>
            <a:avLst/>
            <a:gdLst/>
            <a:ahLst/>
            <a:cxnLst/>
            <a:rect l="l" t="t" r="r" b="b"/>
            <a:pathLst>
              <a:path w="1674576" h="170502">
                <a:moveTo>
                  <a:pt x="1674576" y="0"/>
                </a:moveTo>
                <a:lnTo>
                  <a:pt x="0" y="0"/>
                </a:lnTo>
                <a:lnTo>
                  <a:pt x="0" y="170502"/>
                </a:lnTo>
                <a:lnTo>
                  <a:pt x="1674576" y="170502"/>
                </a:lnTo>
                <a:lnTo>
                  <a:pt x="167457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11415" y="8674452"/>
            <a:ext cx="2653180" cy="1104386"/>
          </a:xfrm>
          <a:custGeom>
            <a:avLst/>
            <a:gdLst/>
            <a:ahLst/>
            <a:cxnLst/>
            <a:rect l="l" t="t" r="r" b="b"/>
            <a:pathLst>
              <a:path w="2653180" h="1104386">
                <a:moveTo>
                  <a:pt x="0" y="0"/>
                </a:moveTo>
                <a:lnTo>
                  <a:pt x="2653180" y="0"/>
                </a:lnTo>
                <a:lnTo>
                  <a:pt x="2653180" y="1104386"/>
                </a:lnTo>
                <a:lnTo>
                  <a:pt x="0" y="1104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99668">
            <a:off x="11607051" y="9360151"/>
            <a:ext cx="1626721" cy="600531"/>
          </a:xfrm>
          <a:custGeom>
            <a:avLst/>
            <a:gdLst/>
            <a:ahLst/>
            <a:cxnLst/>
            <a:rect l="l" t="t" r="r" b="b"/>
            <a:pathLst>
              <a:path w="1626721" h="600531">
                <a:moveTo>
                  <a:pt x="0" y="0"/>
                </a:moveTo>
                <a:lnTo>
                  <a:pt x="1626722" y="0"/>
                </a:lnTo>
                <a:lnTo>
                  <a:pt x="1626722" y="600531"/>
                </a:lnTo>
                <a:lnTo>
                  <a:pt x="0" y="6005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99668">
            <a:off x="10241073" y="9478541"/>
            <a:ext cx="1133460" cy="418436"/>
          </a:xfrm>
          <a:custGeom>
            <a:avLst/>
            <a:gdLst/>
            <a:ahLst/>
            <a:cxnLst/>
            <a:rect l="l" t="t" r="r" b="b"/>
            <a:pathLst>
              <a:path w="1133460" h="418436">
                <a:moveTo>
                  <a:pt x="0" y="0"/>
                </a:moveTo>
                <a:lnTo>
                  <a:pt x="1133460" y="0"/>
                </a:lnTo>
                <a:lnTo>
                  <a:pt x="1133460" y="418436"/>
                </a:lnTo>
                <a:lnTo>
                  <a:pt x="0" y="418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99668">
            <a:off x="4997043" y="9446047"/>
            <a:ext cx="1263992" cy="466624"/>
          </a:xfrm>
          <a:custGeom>
            <a:avLst/>
            <a:gdLst/>
            <a:ahLst/>
            <a:cxnLst/>
            <a:rect l="l" t="t" r="r" b="b"/>
            <a:pathLst>
              <a:path w="1263992" h="466624">
                <a:moveTo>
                  <a:pt x="0" y="0"/>
                </a:moveTo>
                <a:lnTo>
                  <a:pt x="1263991" y="0"/>
                </a:lnTo>
                <a:lnTo>
                  <a:pt x="1263991" y="466624"/>
                </a:lnTo>
                <a:lnTo>
                  <a:pt x="0" y="4666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2065619-A5F7-CE00-88E1-448AF843E1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9755" y="0"/>
            <a:ext cx="17606774" cy="9577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6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2627770" y="-284620"/>
            <a:ext cx="8173025" cy="11371166"/>
          </a:xfrm>
          <a:custGeom>
            <a:avLst/>
            <a:gdLst/>
            <a:ahLst/>
            <a:cxnLst/>
            <a:rect l="l" t="t" r="r" b="b"/>
            <a:pathLst>
              <a:path w="8173025" h="11371166">
                <a:moveTo>
                  <a:pt x="0" y="11371166"/>
                </a:moveTo>
                <a:lnTo>
                  <a:pt x="8173026" y="11371166"/>
                </a:lnTo>
                <a:lnTo>
                  <a:pt x="8173026" y="0"/>
                </a:lnTo>
                <a:lnTo>
                  <a:pt x="0" y="0"/>
                </a:lnTo>
                <a:lnTo>
                  <a:pt x="0" y="113711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42593">
            <a:off x="3429458" y="2520166"/>
            <a:ext cx="11429083" cy="5197304"/>
            <a:chOff x="0" y="0"/>
            <a:chExt cx="3010129" cy="1368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0129" cy="1368837"/>
            </a:xfrm>
            <a:custGeom>
              <a:avLst/>
              <a:gdLst/>
              <a:ahLst/>
              <a:cxnLst/>
              <a:rect l="l" t="t" r="r" b="b"/>
              <a:pathLst>
                <a:path w="3010129" h="1368837">
                  <a:moveTo>
                    <a:pt x="41321" y="0"/>
                  </a:moveTo>
                  <a:lnTo>
                    <a:pt x="2968808" y="0"/>
                  </a:lnTo>
                  <a:cubicBezTo>
                    <a:pt x="2979767" y="0"/>
                    <a:pt x="2990277" y="4353"/>
                    <a:pt x="2998026" y="12103"/>
                  </a:cubicBezTo>
                  <a:cubicBezTo>
                    <a:pt x="3005775" y="19852"/>
                    <a:pt x="3010129" y="30362"/>
                    <a:pt x="3010129" y="41321"/>
                  </a:cubicBezTo>
                  <a:lnTo>
                    <a:pt x="3010129" y="1327517"/>
                  </a:lnTo>
                  <a:cubicBezTo>
                    <a:pt x="3010129" y="1338475"/>
                    <a:pt x="3005775" y="1348985"/>
                    <a:pt x="2998026" y="1356735"/>
                  </a:cubicBezTo>
                  <a:cubicBezTo>
                    <a:pt x="2990277" y="1364484"/>
                    <a:pt x="2979767" y="1368837"/>
                    <a:pt x="2968808" y="1368837"/>
                  </a:cubicBezTo>
                  <a:lnTo>
                    <a:pt x="41321" y="1368837"/>
                  </a:lnTo>
                  <a:cubicBezTo>
                    <a:pt x="30362" y="1368837"/>
                    <a:pt x="19852" y="1364484"/>
                    <a:pt x="12103" y="1356735"/>
                  </a:cubicBezTo>
                  <a:cubicBezTo>
                    <a:pt x="4353" y="1348985"/>
                    <a:pt x="0" y="1338475"/>
                    <a:pt x="0" y="1327517"/>
                  </a:cubicBezTo>
                  <a:lnTo>
                    <a:pt x="0" y="41321"/>
                  </a:lnTo>
                  <a:cubicBezTo>
                    <a:pt x="0" y="30362"/>
                    <a:pt x="4353" y="19852"/>
                    <a:pt x="12103" y="12103"/>
                  </a:cubicBezTo>
                  <a:cubicBezTo>
                    <a:pt x="19852" y="4353"/>
                    <a:pt x="30362" y="0"/>
                    <a:pt x="41321" y="0"/>
                  </a:cubicBezTo>
                  <a:close/>
                </a:path>
              </a:pathLst>
            </a:custGeom>
            <a:solidFill>
              <a:srgbClr val="2A5D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10129" cy="1406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27826">
            <a:off x="13773945" y="6569108"/>
            <a:ext cx="4100328" cy="4126116"/>
          </a:xfrm>
          <a:custGeom>
            <a:avLst/>
            <a:gdLst/>
            <a:ahLst/>
            <a:cxnLst/>
            <a:rect l="l" t="t" r="r" b="b"/>
            <a:pathLst>
              <a:path w="4100328" h="4126116">
                <a:moveTo>
                  <a:pt x="0" y="0"/>
                </a:moveTo>
                <a:lnTo>
                  <a:pt x="4100329" y="0"/>
                </a:lnTo>
                <a:lnTo>
                  <a:pt x="4100329" y="4126117"/>
                </a:lnTo>
                <a:lnTo>
                  <a:pt x="0" y="4126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961121"/>
            <a:ext cx="3475621" cy="3375696"/>
          </a:xfrm>
          <a:custGeom>
            <a:avLst/>
            <a:gdLst/>
            <a:ahLst/>
            <a:cxnLst/>
            <a:rect l="l" t="t" r="r" b="b"/>
            <a:pathLst>
              <a:path w="3475621" h="3375696">
                <a:moveTo>
                  <a:pt x="0" y="0"/>
                </a:moveTo>
                <a:lnTo>
                  <a:pt x="3475621" y="0"/>
                </a:lnTo>
                <a:lnTo>
                  <a:pt x="3475621" y="3375696"/>
                </a:lnTo>
                <a:lnTo>
                  <a:pt x="0" y="3375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30943" flipH="1">
            <a:off x="15640110" y="1112920"/>
            <a:ext cx="1805172" cy="2303250"/>
          </a:xfrm>
          <a:custGeom>
            <a:avLst/>
            <a:gdLst/>
            <a:ahLst/>
            <a:cxnLst/>
            <a:rect l="l" t="t" r="r" b="b"/>
            <a:pathLst>
              <a:path w="1805172" h="2303250">
                <a:moveTo>
                  <a:pt x="1805171" y="0"/>
                </a:moveTo>
                <a:lnTo>
                  <a:pt x="0" y="0"/>
                </a:lnTo>
                <a:lnTo>
                  <a:pt x="0" y="2303249"/>
                </a:lnTo>
                <a:lnTo>
                  <a:pt x="1805171" y="2303249"/>
                </a:lnTo>
                <a:lnTo>
                  <a:pt x="1805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820873" y="8099788"/>
            <a:ext cx="1588198" cy="1387688"/>
          </a:xfrm>
          <a:custGeom>
            <a:avLst/>
            <a:gdLst/>
            <a:ahLst/>
            <a:cxnLst/>
            <a:rect l="l" t="t" r="r" b="b"/>
            <a:pathLst>
              <a:path w="1588198" h="1387688">
                <a:moveTo>
                  <a:pt x="1588198" y="0"/>
                </a:moveTo>
                <a:lnTo>
                  <a:pt x="0" y="0"/>
                </a:lnTo>
                <a:lnTo>
                  <a:pt x="0" y="1387687"/>
                </a:lnTo>
                <a:lnTo>
                  <a:pt x="1588198" y="1387687"/>
                </a:lnTo>
                <a:lnTo>
                  <a:pt x="158819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544">
            <a:off x="1025087" y="6978516"/>
            <a:ext cx="2051807" cy="1792767"/>
          </a:xfrm>
          <a:custGeom>
            <a:avLst/>
            <a:gdLst/>
            <a:ahLst/>
            <a:cxnLst/>
            <a:rect l="l" t="t" r="r" b="b"/>
            <a:pathLst>
              <a:path w="2051807" h="1792767">
                <a:moveTo>
                  <a:pt x="0" y="0"/>
                </a:moveTo>
                <a:lnTo>
                  <a:pt x="2051807" y="0"/>
                </a:lnTo>
                <a:lnTo>
                  <a:pt x="2051807" y="1792766"/>
                </a:lnTo>
                <a:lnTo>
                  <a:pt x="0" y="1792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12B22-A249-212F-A4E2-1A2078ABDA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7353" y="1360604"/>
            <a:ext cx="7913294" cy="756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5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813" y="1593853"/>
            <a:ext cx="16992254" cy="8155845"/>
            <a:chOff x="0" y="0"/>
            <a:chExt cx="4475326" cy="2148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326" cy="2148042"/>
            </a:xfrm>
            <a:custGeom>
              <a:avLst/>
              <a:gdLst/>
              <a:ahLst/>
              <a:cxnLst/>
              <a:rect l="l" t="t" r="r" b="b"/>
              <a:pathLst>
                <a:path w="4475326" h="2148042">
                  <a:moveTo>
                    <a:pt x="0" y="0"/>
                  </a:moveTo>
                  <a:lnTo>
                    <a:pt x="4475326" y="0"/>
                  </a:lnTo>
                  <a:lnTo>
                    <a:pt x="4475326" y="2148042"/>
                  </a:lnTo>
                  <a:lnTo>
                    <a:pt x="0" y="2148042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326" cy="2186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55751" y="-555815"/>
            <a:ext cx="3674254" cy="3692718"/>
          </a:xfrm>
          <a:custGeom>
            <a:avLst/>
            <a:gdLst/>
            <a:ahLst/>
            <a:cxnLst/>
            <a:rect l="l" t="t" r="r" b="b"/>
            <a:pathLst>
              <a:path w="3674254" h="3692718">
                <a:moveTo>
                  <a:pt x="0" y="0"/>
                </a:moveTo>
                <a:lnTo>
                  <a:pt x="3674254" y="0"/>
                </a:lnTo>
                <a:lnTo>
                  <a:pt x="3674254" y="3692718"/>
                </a:lnTo>
                <a:lnTo>
                  <a:pt x="0" y="3692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71433" flipH="1">
            <a:off x="16333416" y="109193"/>
            <a:ext cx="1851768" cy="2362702"/>
          </a:xfrm>
          <a:custGeom>
            <a:avLst/>
            <a:gdLst/>
            <a:ahLst/>
            <a:cxnLst/>
            <a:rect l="l" t="t" r="r" b="b"/>
            <a:pathLst>
              <a:path w="1851768" h="2362702">
                <a:moveTo>
                  <a:pt x="1851768" y="0"/>
                </a:moveTo>
                <a:lnTo>
                  <a:pt x="0" y="0"/>
                </a:lnTo>
                <a:lnTo>
                  <a:pt x="0" y="2362702"/>
                </a:lnTo>
                <a:lnTo>
                  <a:pt x="1851768" y="2362702"/>
                </a:lnTo>
                <a:lnTo>
                  <a:pt x="18517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15708">
            <a:off x="461790" y="7585761"/>
            <a:ext cx="2242446" cy="2907547"/>
          </a:xfrm>
          <a:custGeom>
            <a:avLst/>
            <a:gdLst/>
            <a:ahLst/>
            <a:cxnLst/>
            <a:rect l="l" t="t" r="r" b="b"/>
            <a:pathLst>
              <a:path w="2242446" h="2907547">
                <a:moveTo>
                  <a:pt x="0" y="0"/>
                </a:moveTo>
                <a:lnTo>
                  <a:pt x="2242446" y="0"/>
                </a:lnTo>
                <a:lnTo>
                  <a:pt x="2242446" y="2907547"/>
                </a:lnTo>
                <a:lnTo>
                  <a:pt x="0" y="29075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746909">
            <a:off x="14373379" y="146914"/>
            <a:ext cx="1317188" cy="1626158"/>
          </a:xfrm>
          <a:custGeom>
            <a:avLst/>
            <a:gdLst/>
            <a:ahLst/>
            <a:cxnLst/>
            <a:rect l="l" t="t" r="r" b="b"/>
            <a:pathLst>
              <a:path w="1317188" h="1626158">
                <a:moveTo>
                  <a:pt x="0" y="0"/>
                </a:moveTo>
                <a:lnTo>
                  <a:pt x="1317188" y="0"/>
                </a:lnTo>
                <a:lnTo>
                  <a:pt x="1317188" y="1626158"/>
                </a:lnTo>
                <a:lnTo>
                  <a:pt x="0" y="1626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48937">
            <a:off x="16722591" y="8593528"/>
            <a:ext cx="1860952" cy="1870303"/>
          </a:xfrm>
          <a:custGeom>
            <a:avLst/>
            <a:gdLst/>
            <a:ahLst/>
            <a:cxnLst/>
            <a:rect l="l" t="t" r="r" b="b"/>
            <a:pathLst>
              <a:path w="1860952" h="1870303">
                <a:moveTo>
                  <a:pt x="0" y="0"/>
                </a:moveTo>
                <a:lnTo>
                  <a:pt x="1860952" y="0"/>
                </a:lnTo>
                <a:lnTo>
                  <a:pt x="1860952" y="1870303"/>
                </a:lnTo>
                <a:lnTo>
                  <a:pt x="0" y="1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50801" y="2121282"/>
            <a:ext cx="10730030" cy="10156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4,5 : 9 </a:t>
            </a:r>
            <a:r>
              <a:rPr lang="en-US" sz="600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60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(4,5 x 10) : (9 x 10)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6287" y="4392029"/>
            <a:ext cx="6704284" cy="1015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(4,5 x 10) : (9 x 10)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36859" y="3207088"/>
            <a:ext cx="5027884" cy="100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4,5 : 9 = 0,5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40863" y="4420967"/>
            <a:ext cx="4748749" cy="1015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45 : 90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04988" y="5324607"/>
            <a:ext cx="1819153" cy="100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=</a:t>
            </a:r>
            <a:r>
              <a:rPr lang="en-US" sz="6006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0,5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23503" y="6409105"/>
            <a:ext cx="11658179" cy="1006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b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Vậy</a:t>
            </a:r>
            <a:r>
              <a:rPr lang="en-US" sz="6006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4,5 : 9 = (4,5 x 10) : (9 x 10)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974375" y="7572634"/>
            <a:ext cx="14043153" cy="1956045"/>
            <a:chOff x="0" y="0"/>
            <a:chExt cx="3698608" cy="5151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98608" cy="515172"/>
            </a:xfrm>
            <a:custGeom>
              <a:avLst/>
              <a:gdLst/>
              <a:ahLst/>
              <a:cxnLst/>
              <a:rect l="l" t="t" r="r" b="b"/>
              <a:pathLst>
                <a:path w="3698608" h="515172">
                  <a:moveTo>
                    <a:pt x="0" y="0"/>
                  </a:moveTo>
                  <a:lnTo>
                    <a:pt x="3698608" y="0"/>
                  </a:lnTo>
                  <a:lnTo>
                    <a:pt x="3698608" y="515172"/>
                  </a:lnTo>
                  <a:lnTo>
                    <a:pt x="0" y="515172"/>
                  </a:lnTo>
                  <a:close/>
                </a:path>
              </a:pathLst>
            </a:custGeom>
            <a:solidFill>
              <a:srgbClr val="FFFF66"/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698608" cy="553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974375" y="7677084"/>
            <a:ext cx="14043153" cy="165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471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Nhận</a:t>
            </a:r>
            <a:r>
              <a:rPr lang="en-US" sz="471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1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xét</a:t>
            </a:r>
            <a:r>
              <a:rPr lang="en-US" sz="471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Khi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nhân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bị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chia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chia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với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cùng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một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khác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0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thì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thương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không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thay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đổi</a:t>
            </a:r>
            <a:r>
              <a:rPr lang="en-US" sz="471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B7E02D-F04C-5C0F-DF28-911A675D2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2805" y="207348"/>
            <a:ext cx="9699577" cy="182286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87BD893-25E1-F0FC-9AF6-2A66A61D6B50}"/>
              </a:ext>
            </a:extLst>
          </p:cNvPr>
          <p:cNvSpPr/>
          <p:nvPr/>
        </p:nvSpPr>
        <p:spPr>
          <a:xfrm>
            <a:off x="5418638" y="3292655"/>
            <a:ext cx="1524000" cy="81797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F7092-E5A5-1301-873D-C6B3F2D20953}"/>
              </a:ext>
            </a:extLst>
          </p:cNvPr>
          <p:cNvSpPr txBox="1"/>
          <p:nvPr/>
        </p:nvSpPr>
        <p:spPr>
          <a:xfrm>
            <a:off x="8265067" y="4443348"/>
            <a:ext cx="742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=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51D38F-3F78-93A1-5B96-BAF5A257D03D}"/>
              </a:ext>
            </a:extLst>
          </p:cNvPr>
          <p:cNvGrpSpPr/>
          <p:nvPr/>
        </p:nvGrpSpPr>
        <p:grpSpPr>
          <a:xfrm>
            <a:off x="9095792" y="4351452"/>
            <a:ext cx="2838890" cy="1045214"/>
            <a:chOff x="-455401" y="3638132"/>
            <a:chExt cx="2838890" cy="104521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CC39CA9-3B39-8D54-08E5-C7E7888A65BB}"/>
                </a:ext>
              </a:extLst>
            </p:cNvPr>
            <p:cNvSpPr/>
            <p:nvPr/>
          </p:nvSpPr>
          <p:spPr>
            <a:xfrm>
              <a:off x="-455401" y="3638132"/>
              <a:ext cx="2838890" cy="1045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59E38E-9685-1525-5403-FF9AAFCCDFB9}"/>
                </a:ext>
              </a:extLst>
            </p:cNvPr>
            <p:cNvSpPr/>
            <p:nvPr/>
          </p:nvSpPr>
          <p:spPr>
            <a:xfrm>
              <a:off x="-106618" y="3737885"/>
              <a:ext cx="1436217" cy="816155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/>
                <a:t>?</a:t>
              </a:r>
            </a:p>
          </p:txBody>
        </p:sp>
      </p:grpSp>
      <p:sp>
        <p:nvSpPr>
          <p:cNvPr id="30" name="TextBox 20">
            <a:extLst>
              <a:ext uri="{FF2B5EF4-FFF2-40B4-BE49-F238E27FC236}">
                <a16:creationId xmlns:a16="http://schemas.microsoft.com/office/drawing/2014/main" id="{DCE44D0F-6846-5089-EC54-11C113726748}"/>
              </a:ext>
            </a:extLst>
          </p:cNvPr>
          <p:cNvSpPr txBox="1"/>
          <p:nvPr/>
        </p:nvSpPr>
        <p:spPr>
          <a:xfrm>
            <a:off x="2982673" y="7730007"/>
            <a:ext cx="14043153" cy="1637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4714" b="1" i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</a:t>
            </a:r>
            <a:r>
              <a:rPr lang="en-US" sz="4714" b="1" i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4714" b="1" i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nhận</a:t>
            </a:r>
            <a:r>
              <a:rPr lang="en-US" sz="4714" b="1" i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xét</a:t>
            </a:r>
            <a:r>
              <a:rPr lang="en-US" sz="4714" b="1" i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gì</a:t>
            </a:r>
            <a:r>
              <a:rPr lang="en-US" sz="4714" b="1" i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hi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thực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hiện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nhân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bị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chia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chia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với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cùng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một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714" b="1" i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khác</a:t>
            </a:r>
            <a:r>
              <a:rPr lang="en-US" sz="4714" b="1" i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0?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20" grpId="0"/>
      <p:bldP spid="24" grpId="0" animBg="1"/>
      <p:bldP spid="24" grpId="1" animBg="1"/>
      <p:bldP spid="26" grpId="0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813" y="1593853"/>
            <a:ext cx="16992254" cy="8155845"/>
            <a:chOff x="0" y="0"/>
            <a:chExt cx="4475326" cy="2148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326" cy="2148042"/>
            </a:xfrm>
            <a:custGeom>
              <a:avLst/>
              <a:gdLst/>
              <a:ahLst/>
              <a:cxnLst/>
              <a:rect l="l" t="t" r="r" b="b"/>
              <a:pathLst>
                <a:path w="4475326" h="2148042">
                  <a:moveTo>
                    <a:pt x="0" y="0"/>
                  </a:moveTo>
                  <a:lnTo>
                    <a:pt x="4475326" y="0"/>
                  </a:lnTo>
                  <a:lnTo>
                    <a:pt x="4475326" y="2148042"/>
                  </a:lnTo>
                  <a:lnTo>
                    <a:pt x="0" y="2148042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326" cy="2186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248937">
            <a:off x="16722591" y="8593528"/>
            <a:ext cx="1860952" cy="1870303"/>
          </a:xfrm>
          <a:custGeom>
            <a:avLst/>
            <a:gdLst/>
            <a:ahLst/>
            <a:cxnLst/>
            <a:rect l="l" t="t" r="r" b="b"/>
            <a:pathLst>
              <a:path w="1860952" h="1870303">
                <a:moveTo>
                  <a:pt x="0" y="0"/>
                </a:moveTo>
                <a:lnTo>
                  <a:pt x="1860952" y="0"/>
                </a:lnTo>
                <a:lnTo>
                  <a:pt x="1860952" y="1870303"/>
                </a:lnTo>
                <a:lnTo>
                  <a:pt x="0" y="1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1302" y="1893118"/>
            <a:ext cx="14771976" cy="7533708"/>
          </a:xfrm>
          <a:custGeom>
            <a:avLst/>
            <a:gdLst/>
            <a:ahLst/>
            <a:cxnLst/>
            <a:rect l="l" t="t" r="r" b="b"/>
            <a:pathLst>
              <a:path w="14771976" h="7533708">
                <a:moveTo>
                  <a:pt x="0" y="0"/>
                </a:moveTo>
                <a:lnTo>
                  <a:pt x="14771976" y="0"/>
                </a:lnTo>
                <a:lnTo>
                  <a:pt x="14771976" y="7533708"/>
                </a:lnTo>
                <a:lnTo>
                  <a:pt x="0" y="7533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610046" y="7828772"/>
            <a:ext cx="6649254" cy="1429528"/>
            <a:chOff x="0" y="0"/>
            <a:chExt cx="1751244" cy="3765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1244" cy="376501"/>
            </a:xfrm>
            <a:custGeom>
              <a:avLst/>
              <a:gdLst/>
              <a:ahLst/>
              <a:cxnLst/>
              <a:rect l="l" t="t" r="r" b="b"/>
              <a:pathLst>
                <a:path w="1751244" h="376501">
                  <a:moveTo>
                    <a:pt x="0" y="0"/>
                  </a:moveTo>
                  <a:lnTo>
                    <a:pt x="1751244" y="0"/>
                  </a:lnTo>
                  <a:lnTo>
                    <a:pt x="1751244" y="376501"/>
                  </a:lnTo>
                  <a:lnTo>
                    <a:pt x="0" y="376501"/>
                  </a:lnTo>
                  <a:close/>
                </a:path>
              </a:pathLst>
            </a:custGeom>
            <a:solidFill>
              <a:srgbClr val="CAF4FF"/>
            </a:solidFill>
            <a:ln w="47625" cap="sq">
              <a:solidFill>
                <a:srgbClr val="004AAD"/>
              </a:solidFill>
              <a:prstDash val="dash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51244" cy="414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45070" y="7972300"/>
            <a:ext cx="5520463" cy="101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8"/>
              </a:lnSpc>
              <a:spcBef>
                <a:spcPct val="0"/>
              </a:spcBef>
            </a:pPr>
            <a:r>
              <a:rPr lang="en-US" sz="600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57 : 9,5 = ? (dm)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3C9A7-49AF-0BCC-C38C-FF1764945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29" y="117269"/>
            <a:ext cx="16997121" cy="182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0813" y="1593853"/>
            <a:ext cx="17174508" cy="8155845"/>
            <a:chOff x="0" y="0"/>
            <a:chExt cx="4475326" cy="2148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326" cy="2148042"/>
            </a:xfrm>
            <a:custGeom>
              <a:avLst/>
              <a:gdLst/>
              <a:ahLst/>
              <a:cxnLst/>
              <a:rect l="l" t="t" r="r" b="b"/>
              <a:pathLst>
                <a:path w="4475326" h="2148042">
                  <a:moveTo>
                    <a:pt x="0" y="0"/>
                  </a:moveTo>
                  <a:lnTo>
                    <a:pt x="4475326" y="0"/>
                  </a:lnTo>
                  <a:lnTo>
                    <a:pt x="4475326" y="2148042"/>
                  </a:lnTo>
                  <a:lnTo>
                    <a:pt x="0" y="2148042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326" cy="2186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6F4A87-5543-650A-6FBE-A5760885E308}"/>
              </a:ext>
            </a:extLst>
          </p:cNvPr>
          <p:cNvGrpSpPr/>
          <p:nvPr/>
        </p:nvGrpSpPr>
        <p:grpSpPr>
          <a:xfrm>
            <a:off x="1752600" y="5271084"/>
            <a:ext cx="3201125" cy="1853077"/>
            <a:chOff x="1752600" y="5271084"/>
            <a:chExt cx="3201125" cy="1853077"/>
          </a:xfrm>
        </p:grpSpPr>
        <p:sp>
          <p:nvSpPr>
            <p:cNvPr id="14" name="TextBox 14"/>
            <p:cNvSpPr txBox="1"/>
            <p:nvPr/>
          </p:nvSpPr>
          <p:spPr>
            <a:xfrm>
              <a:off x="1752600" y="5271084"/>
              <a:ext cx="2611741" cy="72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4"/>
                </a:lnSpc>
                <a:spcBef>
                  <a:spcPct val="0"/>
                </a:spcBef>
              </a:pPr>
              <a:r>
                <a:rPr lang="en-US" sz="4324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nva Sans"/>
                </a:rPr>
                <a:t>57       9,5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2937725" y="5996267"/>
              <a:ext cx="201600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15">
              <a:extLst>
                <a:ext uri="{FF2B5EF4-FFF2-40B4-BE49-F238E27FC236}">
                  <a16:creationId xmlns:a16="http://schemas.microsoft.com/office/drawing/2014/main" id="{9F47A8BC-0902-162B-D0C6-55688057734E}"/>
                </a:ext>
              </a:extLst>
            </p:cNvPr>
            <p:cNvSpPr/>
            <p:nvPr/>
          </p:nvSpPr>
          <p:spPr>
            <a:xfrm rot="16200000">
              <a:off x="2018758" y="6206161"/>
              <a:ext cx="183600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5" name="Freeform 5"/>
          <p:cNvSpPr/>
          <p:nvPr/>
        </p:nvSpPr>
        <p:spPr>
          <a:xfrm rot="7248937">
            <a:off x="16722591" y="8593528"/>
            <a:ext cx="1860952" cy="1870303"/>
          </a:xfrm>
          <a:custGeom>
            <a:avLst/>
            <a:gdLst/>
            <a:ahLst/>
            <a:cxnLst/>
            <a:rect l="l" t="t" r="r" b="b"/>
            <a:pathLst>
              <a:path w="1860952" h="1870303">
                <a:moveTo>
                  <a:pt x="0" y="0"/>
                </a:moveTo>
                <a:lnTo>
                  <a:pt x="1860952" y="0"/>
                </a:lnTo>
                <a:lnTo>
                  <a:pt x="1860952" y="1870303"/>
                </a:lnTo>
                <a:lnTo>
                  <a:pt x="0" y="1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80171" y="1946921"/>
            <a:ext cx="5618829" cy="1207996"/>
            <a:chOff x="0" y="0"/>
            <a:chExt cx="7491772" cy="161066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491772" cy="1610661"/>
              <a:chOff x="0" y="0"/>
              <a:chExt cx="1751244" cy="37650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51244" cy="376501"/>
              </a:xfrm>
              <a:custGeom>
                <a:avLst/>
                <a:gdLst/>
                <a:ahLst/>
                <a:cxnLst/>
                <a:rect l="l" t="t" r="r" b="b"/>
                <a:pathLst>
                  <a:path w="1751244" h="376501">
                    <a:moveTo>
                      <a:pt x="0" y="0"/>
                    </a:moveTo>
                    <a:lnTo>
                      <a:pt x="1751244" y="0"/>
                    </a:lnTo>
                    <a:lnTo>
                      <a:pt x="1751244" y="376501"/>
                    </a:lnTo>
                    <a:lnTo>
                      <a:pt x="0" y="376501"/>
                    </a:lnTo>
                    <a:close/>
                  </a:path>
                </a:pathLst>
              </a:custGeom>
              <a:solidFill>
                <a:srgbClr val="CAF4FF"/>
              </a:solidFill>
              <a:ln w="47625" cap="sq">
                <a:solidFill>
                  <a:srgbClr val="004AAD"/>
                </a:solidFill>
                <a:prstDash val="dash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751244" cy="4146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828159" y="185723"/>
              <a:ext cx="6219953" cy="1134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5"/>
                </a:lnSpc>
                <a:spcBef>
                  <a:spcPct val="0"/>
                </a:spcBef>
              </a:pPr>
              <a:r>
                <a:rPr lang="en-US" sz="5075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57 : 9,5 = ? (dm)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8559" y="3459316"/>
            <a:ext cx="13154716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  <a:spcBef>
                <a:spcPct val="0"/>
              </a:spcBef>
            </a:pP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Ta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có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: 57 : 9,5 = (57 x 10) : (9,5 x 10) = 570 : 95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5910" y="4418317"/>
            <a:ext cx="7253633" cy="72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  <a:spcBef>
                <a:spcPct val="0"/>
              </a:spcBef>
            </a:pP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Ta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đặt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tính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rồi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tính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như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324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sau</a:t>
            </a: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74727" y="6139142"/>
            <a:ext cx="353400" cy="72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  <a:spcBef>
                <a:spcPct val="0"/>
              </a:spcBef>
            </a:pPr>
            <a:r>
              <a:rPr lang="en-US" sz="4324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59981" y="6136666"/>
            <a:ext cx="385650" cy="72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  <a:spcBef>
                <a:spcPct val="0"/>
              </a:spcBef>
            </a:pPr>
            <a:r>
              <a:rPr lang="en-US" sz="4324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88542" y="5381413"/>
            <a:ext cx="12065008" cy="3606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5693"/>
              </a:lnSpc>
              <a:buFont typeface="Wingdings" panose="05000000000000000000" pitchFamily="2" charset="2"/>
              <a:buChar char="§"/>
            </a:pP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Phần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thập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phân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của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số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chia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có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một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chữ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số</a:t>
            </a:r>
            <a:endParaRPr lang="en-US" sz="4067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"/>
            </a:endParaRPr>
          </a:p>
          <a:p>
            <a:pPr marL="571500" indent="-571500" algn="just">
              <a:lnSpc>
                <a:spcPts val="5693"/>
              </a:lnSpc>
              <a:buFont typeface="Wingdings" panose="05000000000000000000" pitchFamily="2" charset="2"/>
              <a:buChar char="§"/>
            </a:pP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Viết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thêm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một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chữ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số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0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vào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bên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phải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số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bị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chia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được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570;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bỏ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dấu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phẩy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ở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số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chia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được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95.</a:t>
            </a:r>
          </a:p>
          <a:p>
            <a:pPr marL="571500" indent="-571500" algn="just">
              <a:lnSpc>
                <a:spcPts val="5693"/>
              </a:lnSpc>
              <a:buFont typeface="Wingdings" panose="05000000000000000000" pitchFamily="2" charset="2"/>
              <a:buChar char="§"/>
            </a:pP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Thực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hiện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</a:t>
            </a:r>
            <a:r>
              <a:rPr lang="en-US" sz="4067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phép</a:t>
            </a:r>
            <a:r>
              <a:rPr lang="en-US" sz="4067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 chia 570 : 95</a:t>
            </a:r>
          </a:p>
          <a:p>
            <a:pPr marL="571500" indent="-571500" algn="just">
              <a:lnSpc>
                <a:spcPts val="5693"/>
              </a:lnSpc>
              <a:buFont typeface="Wingdings" panose="05000000000000000000" pitchFamily="2" charset="2"/>
              <a:buChar char="§"/>
            </a:pPr>
            <a:r>
              <a:rPr lang="en-US" sz="4067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Vậy</a:t>
            </a:r>
            <a:r>
              <a:rPr lang="en-US" sz="4067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: 57 : 9,5 = 6 (dm)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CD6316-EB25-D23D-AE16-F16BBEF6E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6520"/>
            <a:ext cx="16997121" cy="18228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89389A-EB48-9F12-8BFD-64295752EBBD}"/>
              </a:ext>
            </a:extLst>
          </p:cNvPr>
          <p:cNvCxnSpPr/>
          <p:nvPr/>
        </p:nvCxnSpPr>
        <p:spPr>
          <a:xfrm>
            <a:off x="3828127" y="5753100"/>
            <a:ext cx="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218A3D-C2EB-074D-C0F5-CFC502944AEB}"/>
              </a:ext>
            </a:extLst>
          </p:cNvPr>
          <p:cNvCxnSpPr>
            <a:cxnSpLocks/>
          </p:cNvCxnSpPr>
          <p:nvPr/>
        </p:nvCxnSpPr>
        <p:spPr>
          <a:xfrm flipH="1" flipV="1">
            <a:off x="3828127" y="5753101"/>
            <a:ext cx="79673" cy="2431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7">
            <a:extLst>
              <a:ext uri="{FF2B5EF4-FFF2-40B4-BE49-F238E27FC236}">
                <a16:creationId xmlns:a16="http://schemas.microsoft.com/office/drawing/2014/main" id="{3646B1D4-FF95-40D5-7338-D7124E2C0CFD}"/>
              </a:ext>
            </a:extLst>
          </p:cNvPr>
          <p:cNvSpPr txBox="1"/>
          <p:nvPr/>
        </p:nvSpPr>
        <p:spPr>
          <a:xfrm>
            <a:off x="2480217" y="5267325"/>
            <a:ext cx="385650" cy="72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  <a:spcBef>
                <a:spcPct val="0"/>
              </a:spcBef>
            </a:pPr>
            <a:r>
              <a:rPr lang="en-US" sz="4324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0">
            <a:extLst>
              <a:ext uri="{FF2B5EF4-FFF2-40B4-BE49-F238E27FC236}">
                <a16:creationId xmlns:a16="http://schemas.microsoft.com/office/drawing/2014/main" id="{C8E4CABF-BF43-1A82-B029-2B721ACFC773}"/>
              </a:ext>
            </a:extLst>
          </p:cNvPr>
          <p:cNvSpPr/>
          <p:nvPr/>
        </p:nvSpPr>
        <p:spPr>
          <a:xfrm>
            <a:off x="0" y="1160594"/>
            <a:ext cx="18288000" cy="8554906"/>
          </a:xfrm>
          <a:custGeom>
            <a:avLst/>
            <a:gdLst/>
            <a:ahLst/>
            <a:cxnLst/>
            <a:rect l="l" t="t" r="r" b="b"/>
            <a:pathLst>
              <a:path w="16230600" h="6492240">
                <a:moveTo>
                  <a:pt x="0" y="0"/>
                </a:moveTo>
                <a:lnTo>
                  <a:pt x="16230600" y="0"/>
                </a:lnTo>
                <a:lnTo>
                  <a:pt x="16230600" y="6492240"/>
                </a:lnTo>
                <a:lnTo>
                  <a:pt x="0" y="6492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248937">
            <a:off x="16722591" y="8593528"/>
            <a:ext cx="1860952" cy="1870303"/>
          </a:xfrm>
          <a:custGeom>
            <a:avLst/>
            <a:gdLst/>
            <a:ahLst/>
            <a:cxnLst/>
            <a:rect l="l" t="t" r="r" b="b"/>
            <a:pathLst>
              <a:path w="1860952" h="1870303">
                <a:moveTo>
                  <a:pt x="0" y="0"/>
                </a:moveTo>
                <a:lnTo>
                  <a:pt x="1860952" y="0"/>
                </a:lnTo>
                <a:lnTo>
                  <a:pt x="1860952" y="1870303"/>
                </a:lnTo>
                <a:lnTo>
                  <a:pt x="0" y="1870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86261" y="1763555"/>
            <a:ext cx="11115478" cy="7732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21"/>
              </a:lnSpc>
            </a:pP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Muốn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chia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một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tự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nhiên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cho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một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thập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phân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ta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làm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như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sau</a:t>
            </a:r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:</a:t>
            </a:r>
          </a:p>
          <a:p>
            <a:pPr marL="925052" lvl="1" indent="-462526" algn="just">
              <a:lnSpc>
                <a:spcPts val="5998"/>
              </a:lnSpc>
              <a:buFont typeface="Arial"/>
              <a:buChar char="•"/>
            </a:pP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Đếm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xem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có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bao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nhiêu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chữ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ở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phần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thập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phần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của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chia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thì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viết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thêm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vào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bên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phái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bị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chia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bấy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nhiêu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chữ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0.</a:t>
            </a:r>
          </a:p>
          <a:p>
            <a:pPr marL="925052" lvl="1" indent="-462526" algn="just">
              <a:lnSpc>
                <a:spcPts val="5998"/>
              </a:lnSpc>
              <a:buFont typeface="Arial"/>
              <a:buChar char="•"/>
            </a:pP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Bỏ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dấu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phẩy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ở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chia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rồi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thực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hiện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phép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chia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như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chia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các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số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tự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  <a:r>
              <a:rPr lang="en-US" sz="5400" i="1" dirty="0" err="1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nhiên</a:t>
            </a:r>
            <a:r>
              <a:rPr lang="en-US" sz="5400" i="1" dirty="0">
                <a:solidFill>
                  <a:srgbClr val="4B53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-6403430" y="8648700"/>
            <a:ext cx="4498430" cy="5160650"/>
          </a:xfrm>
          <a:custGeom>
            <a:avLst/>
            <a:gdLst/>
            <a:ahLst/>
            <a:cxnLst/>
            <a:rect l="l" t="t" r="r" b="b"/>
            <a:pathLst>
              <a:path w="7035894" h="7044700">
                <a:moveTo>
                  <a:pt x="0" y="0"/>
                </a:moveTo>
                <a:lnTo>
                  <a:pt x="7035894" y="0"/>
                </a:lnTo>
                <a:lnTo>
                  <a:pt x="7035894" y="7044700"/>
                </a:lnTo>
                <a:lnTo>
                  <a:pt x="0" y="7044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62465B-2AFF-26E3-1F12-FBCB8CFD0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620" y="397933"/>
            <a:ext cx="3584759" cy="136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5214042" y="514904"/>
            <a:ext cx="8173025" cy="11371166"/>
          </a:xfrm>
          <a:custGeom>
            <a:avLst/>
            <a:gdLst/>
            <a:ahLst/>
            <a:cxnLst/>
            <a:rect l="l" t="t" r="r" b="b"/>
            <a:pathLst>
              <a:path w="8173025" h="11371166">
                <a:moveTo>
                  <a:pt x="0" y="11371166"/>
                </a:moveTo>
                <a:lnTo>
                  <a:pt x="8173025" y="11371166"/>
                </a:lnTo>
                <a:lnTo>
                  <a:pt x="8173025" y="0"/>
                </a:lnTo>
                <a:lnTo>
                  <a:pt x="0" y="0"/>
                </a:lnTo>
                <a:lnTo>
                  <a:pt x="0" y="113711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42593">
            <a:off x="3429458" y="2520166"/>
            <a:ext cx="11429083" cy="5197304"/>
            <a:chOff x="0" y="0"/>
            <a:chExt cx="3010129" cy="1368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0129" cy="1368837"/>
            </a:xfrm>
            <a:custGeom>
              <a:avLst/>
              <a:gdLst/>
              <a:ahLst/>
              <a:cxnLst/>
              <a:rect l="l" t="t" r="r" b="b"/>
              <a:pathLst>
                <a:path w="3010129" h="1368837">
                  <a:moveTo>
                    <a:pt x="41321" y="0"/>
                  </a:moveTo>
                  <a:lnTo>
                    <a:pt x="2968808" y="0"/>
                  </a:lnTo>
                  <a:cubicBezTo>
                    <a:pt x="2979767" y="0"/>
                    <a:pt x="2990277" y="4353"/>
                    <a:pt x="2998026" y="12103"/>
                  </a:cubicBezTo>
                  <a:cubicBezTo>
                    <a:pt x="3005775" y="19852"/>
                    <a:pt x="3010129" y="30362"/>
                    <a:pt x="3010129" y="41321"/>
                  </a:cubicBezTo>
                  <a:lnTo>
                    <a:pt x="3010129" y="1327517"/>
                  </a:lnTo>
                  <a:cubicBezTo>
                    <a:pt x="3010129" y="1338475"/>
                    <a:pt x="3005775" y="1348985"/>
                    <a:pt x="2998026" y="1356735"/>
                  </a:cubicBezTo>
                  <a:cubicBezTo>
                    <a:pt x="2990277" y="1364484"/>
                    <a:pt x="2979767" y="1368837"/>
                    <a:pt x="2968808" y="1368837"/>
                  </a:cubicBezTo>
                  <a:lnTo>
                    <a:pt x="41321" y="1368837"/>
                  </a:lnTo>
                  <a:cubicBezTo>
                    <a:pt x="30362" y="1368837"/>
                    <a:pt x="19852" y="1364484"/>
                    <a:pt x="12103" y="1356735"/>
                  </a:cubicBezTo>
                  <a:cubicBezTo>
                    <a:pt x="4353" y="1348985"/>
                    <a:pt x="0" y="1338475"/>
                    <a:pt x="0" y="1327517"/>
                  </a:cubicBezTo>
                  <a:lnTo>
                    <a:pt x="0" y="41321"/>
                  </a:lnTo>
                  <a:cubicBezTo>
                    <a:pt x="0" y="30362"/>
                    <a:pt x="4353" y="19852"/>
                    <a:pt x="12103" y="12103"/>
                  </a:cubicBezTo>
                  <a:cubicBezTo>
                    <a:pt x="19852" y="4353"/>
                    <a:pt x="30362" y="0"/>
                    <a:pt x="41321" y="0"/>
                  </a:cubicBezTo>
                  <a:close/>
                </a:path>
              </a:pathLst>
            </a:custGeom>
            <a:solidFill>
              <a:srgbClr val="2A5D4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10129" cy="1406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27826">
            <a:off x="13773945" y="6569108"/>
            <a:ext cx="4100328" cy="4126116"/>
          </a:xfrm>
          <a:custGeom>
            <a:avLst/>
            <a:gdLst/>
            <a:ahLst/>
            <a:cxnLst/>
            <a:rect l="l" t="t" r="r" b="b"/>
            <a:pathLst>
              <a:path w="4100328" h="4126116">
                <a:moveTo>
                  <a:pt x="0" y="0"/>
                </a:moveTo>
                <a:lnTo>
                  <a:pt x="4100329" y="0"/>
                </a:lnTo>
                <a:lnTo>
                  <a:pt x="4100329" y="4126117"/>
                </a:lnTo>
                <a:lnTo>
                  <a:pt x="0" y="4126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3475621" cy="3375696"/>
          </a:xfrm>
          <a:custGeom>
            <a:avLst/>
            <a:gdLst/>
            <a:ahLst/>
            <a:cxnLst/>
            <a:rect l="l" t="t" r="r" b="b"/>
            <a:pathLst>
              <a:path w="3475621" h="3375696">
                <a:moveTo>
                  <a:pt x="0" y="0"/>
                </a:moveTo>
                <a:lnTo>
                  <a:pt x="3475621" y="0"/>
                </a:lnTo>
                <a:lnTo>
                  <a:pt x="3475621" y="3375696"/>
                </a:lnTo>
                <a:lnTo>
                  <a:pt x="0" y="3375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30943" flipH="1">
            <a:off x="15640110" y="1112920"/>
            <a:ext cx="1805172" cy="2303250"/>
          </a:xfrm>
          <a:custGeom>
            <a:avLst/>
            <a:gdLst/>
            <a:ahLst/>
            <a:cxnLst/>
            <a:rect l="l" t="t" r="r" b="b"/>
            <a:pathLst>
              <a:path w="1805172" h="2303250">
                <a:moveTo>
                  <a:pt x="1805171" y="0"/>
                </a:moveTo>
                <a:lnTo>
                  <a:pt x="0" y="0"/>
                </a:lnTo>
                <a:lnTo>
                  <a:pt x="0" y="2303249"/>
                </a:lnTo>
                <a:lnTo>
                  <a:pt x="1805171" y="2303249"/>
                </a:lnTo>
                <a:lnTo>
                  <a:pt x="18051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820873" y="8099788"/>
            <a:ext cx="1588198" cy="1387688"/>
          </a:xfrm>
          <a:custGeom>
            <a:avLst/>
            <a:gdLst/>
            <a:ahLst/>
            <a:cxnLst/>
            <a:rect l="l" t="t" r="r" b="b"/>
            <a:pathLst>
              <a:path w="1588198" h="1387688">
                <a:moveTo>
                  <a:pt x="1588198" y="0"/>
                </a:moveTo>
                <a:lnTo>
                  <a:pt x="0" y="0"/>
                </a:lnTo>
                <a:lnTo>
                  <a:pt x="0" y="1387687"/>
                </a:lnTo>
                <a:lnTo>
                  <a:pt x="1588198" y="1387687"/>
                </a:lnTo>
                <a:lnTo>
                  <a:pt x="158819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10544">
            <a:off x="1025087" y="6978516"/>
            <a:ext cx="2051807" cy="1792767"/>
          </a:xfrm>
          <a:custGeom>
            <a:avLst/>
            <a:gdLst/>
            <a:ahLst/>
            <a:cxnLst/>
            <a:rect l="l" t="t" r="r" b="b"/>
            <a:pathLst>
              <a:path w="2051807" h="1792767">
                <a:moveTo>
                  <a:pt x="0" y="0"/>
                </a:moveTo>
                <a:lnTo>
                  <a:pt x="2051807" y="0"/>
                </a:lnTo>
                <a:lnTo>
                  <a:pt x="2051807" y="1792766"/>
                </a:lnTo>
                <a:lnTo>
                  <a:pt x="0" y="1792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E9360-AF73-08AF-9F9F-73BC652280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2595" y="1687848"/>
            <a:ext cx="7291448" cy="756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561</Words>
  <Application>Microsoft Office PowerPoint</Application>
  <PresentationFormat>Custom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Calibri</vt:lpstr>
      <vt:lpstr>Canva Sans</vt:lpstr>
      <vt:lpstr>Canva Sans Bold</vt:lpstr>
      <vt:lpstr>Arial</vt:lpstr>
      <vt:lpstr>Chewy</vt:lpstr>
      <vt:lpstr>SVN-Newton</vt:lpstr>
      <vt:lpstr>SVN-Ready</vt:lpstr>
      <vt:lpstr>Sniglet</vt:lpstr>
      <vt:lpstr>Open Sans</vt:lpstr>
      <vt:lpstr>SVN-Berkshire Swash</vt:lpstr>
      <vt:lpstr>Times New Roman</vt:lpstr>
      <vt:lpstr>Wingdings</vt:lpstr>
      <vt:lpstr>Open Sans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t9_Toán</dc:title>
  <cp:lastModifiedBy>Laptop T&amp;T</cp:lastModifiedBy>
  <cp:revision>7</cp:revision>
  <dcterms:created xsi:type="dcterms:W3CDTF">2006-08-16T00:00:00Z</dcterms:created>
  <dcterms:modified xsi:type="dcterms:W3CDTF">2024-09-29T15:07:21Z</dcterms:modified>
  <dc:identifier>DAGRiHexhU0</dc:identifier>
</cp:coreProperties>
</file>