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59" r:id="rId3"/>
  </p:sldMasterIdLst>
  <p:notesMasterIdLst>
    <p:notesMasterId r:id="rId18"/>
  </p:notesMasterIdLst>
  <p:sldIdLst>
    <p:sldId id="279" r:id="rId4"/>
    <p:sldId id="283" r:id="rId5"/>
    <p:sldId id="299" r:id="rId6"/>
    <p:sldId id="300" r:id="rId7"/>
    <p:sldId id="301" r:id="rId8"/>
    <p:sldId id="282" r:id="rId9"/>
    <p:sldId id="290" r:id="rId10"/>
    <p:sldId id="305" r:id="rId11"/>
    <p:sldId id="306" r:id="rId12"/>
    <p:sldId id="307" r:id="rId13"/>
    <p:sldId id="308" r:id="rId14"/>
    <p:sldId id="309" r:id="rId15"/>
    <p:sldId id="310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10/12/2024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6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3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5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17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0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1.svg"/><Relationship Id="rId4" Type="http://schemas.openxmlformats.org/officeDocument/2006/relationships/image" Target="../media/image7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 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và B đều đúng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64957" imgH="393359" progId="Equation.3">
                  <p:embed/>
                </p:oleObj>
              </mc:Choice>
              <mc:Fallback>
                <p:oleObj name="Equation" r:id="rId8" imgW="164957" imgH="39335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BC9717E0-5641-4418-B284-169A5F11E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 tích hình tròn có đường kính 20 cm là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31,4 cm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314 cm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314 cm</a:t>
              </a:r>
              <a:r>
                <a:rPr kumimoji="0" lang="en-US" altLang="zh-CN" sz="4000" b="1" i="0" u="none" strike="noStrike" kern="0" cap="none" spc="0" normalizeH="0" baseline="3000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129</Words>
  <Application>Microsoft Office PowerPoint</Application>
  <PresentationFormat>Widescreen</PresentationFormat>
  <Paragraphs>25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等线</vt:lpstr>
      <vt:lpstr>黑体</vt:lpstr>
      <vt:lpstr>Times New Roman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TT</cp:lastModifiedBy>
  <cp:revision>58</cp:revision>
  <dcterms:created xsi:type="dcterms:W3CDTF">2013-02-13T14:55:58Z</dcterms:created>
  <dcterms:modified xsi:type="dcterms:W3CDTF">2024-10-12T08:01:29Z</dcterms:modified>
</cp:coreProperties>
</file>