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346" r:id="rId3"/>
    <p:sldId id="345" r:id="rId4"/>
    <p:sldId id="370" r:id="rId5"/>
    <p:sldId id="371" r:id="rId6"/>
    <p:sldId id="257" r:id="rId7"/>
    <p:sldId id="373" r:id="rId8"/>
    <p:sldId id="347" r:id="rId9"/>
    <p:sldId id="349" r:id="rId10"/>
    <p:sldId id="367" r:id="rId11"/>
    <p:sldId id="372" r:id="rId12"/>
    <p:sldId id="3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182" autoAdjust="0"/>
  </p:normalViewPr>
  <p:slideViewPr>
    <p:cSldViewPr snapToGrid="0">
      <p:cViewPr varScale="1">
        <p:scale>
          <a:sx n="71" d="100"/>
          <a:sy n="71" d="100"/>
        </p:scale>
        <p:origin x="113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B5486-E0B9-4782-8505-7D2AF791BB8B}" type="datetimeFigureOut">
              <a:rPr lang="en-US" smtClean="0"/>
              <a:t>9/14/2024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17D5E-4646-48E8-B32E-69DD8B7BAC4A}" type="slidenum">
              <a:rPr lang="en-US" smtClean="0"/>
              <a:t>‹#›</a:t>
            </a:fld>
            <a:endParaRPr lang="en-US"/>
          </a:p>
        </p:txBody>
      </p:sp>
    </p:spTree>
    <p:extLst>
      <p:ext uri="{BB962C8B-B14F-4D97-AF65-F5344CB8AC3E}">
        <p14:creationId xmlns:p14="http://schemas.microsoft.com/office/powerpoint/2010/main" val="301496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12190f870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12190f870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Hôm</a:t>
            </a:r>
            <a:r>
              <a:rPr lang="en-US" dirty="0"/>
              <a:t> nay, </a:t>
            </a:r>
            <a:r>
              <a:rPr lang="en-US" dirty="0" err="1"/>
              <a:t>chúng</a:t>
            </a:r>
            <a:r>
              <a:rPr lang="en-US" dirty="0"/>
              <a:t> ta </a:t>
            </a:r>
            <a:r>
              <a:rPr lang="en-US" dirty="0" err="1"/>
              <a:t>sẽ</a:t>
            </a:r>
            <a:r>
              <a:rPr lang="en-US" dirty="0"/>
              <a:t> </a:t>
            </a:r>
            <a:r>
              <a:rPr lang="en-US" dirty="0" err="1"/>
              <a:t>ôn</a:t>
            </a:r>
            <a:r>
              <a:rPr lang="en-US" dirty="0"/>
              <a:t> </a:t>
            </a:r>
            <a:r>
              <a:rPr lang="en-US" dirty="0" err="1"/>
              <a:t>tập</a:t>
            </a:r>
            <a:endParaRPr lang="en-US" dirty="0"/>
          </a:p>
          <a:p>
            <a:pPr marL="0" lvl="0" indent="0" algn="l" rtl="0">
              <a:spcBef>
                <a:spcPts val="0"/>
              </a:spcBef>
              <a:spcAft>
                <a:spcPts val="0"/>
              </a:spcAft>
              <a:buNone/>
            </a:pPr>
            <a:r>
              <a:rPr lang="en-US" dirty="0"/>
              <a:t>so </a:t>
            </a:r>
            <a:r>
              <a:rPr lang="en-US" dirty="0" err="1"/>
              <a:t>sánh</a:t>
            </a:r>
            <a:r>
              <a:rPr lang="en-US" dirty="0"/>
              <a:t> </a:t>
            </a:r>
            <a:r>
              <a:rPr lang="en-US" dirty="0" err="1"/>
              <a:t>các</a:t>
            </a:r>
            <a:r>
              <a:rPr lang="en-US" dirty="0"/>
              <a:t> </a:t>
            </a:r>
            <a:r>
              <a:rPr lang="en-US" dirty="0" err="1"/>
              <a:t>số</a:t>
            </a:r>
            <a:r>
              <a:rPr lang="en-US" dirty="0"/>
              <a:t> </a:t>
            </a:r>
            <a:r>
              <a:rPr lang="en-US" dirty="0" err="1"/>
              <a:t>thập</a:t>
            </a:r>
            <a:r>
              <a:rPr lang="en-US" dirty="0"/>
              <a:t> </a:t>
            </a:r>
            <a:r>
              <a:rPr lang="en-US" dirty="0" err="1"/>
              <a:t>phân</a:t>
            </a:r>
            <a:r>
              <a:rPr lang="en-US" dirty="0"/>
              <a:t> </a:t>
            </a:r>
            <a:r>
              <a:rPr lang="en-US" dirty="0" err="1"/>
              <a:t>và</a:t>
            </a:r>
            <a:endParaRPr lang="en-US" dirty="0"/>
          </a:p>
          <a:p>
            <a:pPr marL="0" lvl="0" indent="0" algn="l" rtl="0">
              <a:spcBef>
                <a:spcPts val="0"/>
              </a:spcBef>
              <a:spcAft>
                <a:spcPts val="0"/>
              </a:spcAft>
              <a:buNone/>
            </a:pPr>
            <a:r>
              <a:rPr lang="en-US" dirty="0" err="1"/>
              <a:t>thực</a:t>
            </a:r>
            <a:r>
              <a:rPr lang="en-US" dirty="0"/>
              <a:t> </a:t>
            </a:r>
            <a:r>
              <a:rPr lang="en-US" dirty="0" err="1"/>
              <a:t>hành</a:t>
            </a:r>
            <a:r>
              <a:rPr lang="en-US" dirty="0"/>
              <a:t> </a:t>
            </a:r>
            <a:r>
              <a:rPr lang="en-US" dirty="0" err="1"/>
              <a:t>làm</a:t>
            </a:r>
            <a:r>
              <a:rPr lang="en-US" dirty="0"/>
              <a:t> </a:t>
            </a:r>
            <a:r>
              <a:rPr lang="en-US" dirty="0" err="1"/>
              <a:t>bài</a:t>
            </a:r>
            <a:r>
              <a:rPr lang="en-US" dirty="0"/>
              <a:t> </a:t>
            </a:r>
            <a:r>
              <a:rPr lang="en-US" dirty="0" err="1"/>
              <a:t>tập</a:t>
            </a:r>
            <a:r>
              <a:rPr lang="en-US" dirty="0"/>
              <a: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67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chốt: Để sắp xếp được</a:t>
            </a:r>
          </a:p>
          <a:p>
            <a:r>
              <a:rPr lang="vi-VN" dirty="0"/>
              <a:t>các số thập phân theo yêu cầu</a:t>
            </a:r>
          </a:p>
          <a:p>
            <a:r>
              <a:rPr lang="vi-VN" dirty="0"/>
              <a:t>cần so sánh các số thập phân</a:t>
            </a:r>
          </a:p>
          <a:p>
            <a:r>
              <a:rPr lang="vi-VN" dirty="0"/>
              <a:t>đó.</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9</a:t>
            </a:fld>
            <a:endParaRPr lang="en-US"/>
          </a:p>
        </p:txBody>
      </p:sp>
    </p:spTree>
    <p:extLst>
      <p:ext uri="{BB962C8B-B14F-4D97-AF65-F5344CB8AC3E}">
        <p14:creationId xmlns:p14="http://schemas.microsoft.com/office/powerpoint/2010/main" val="10467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 GV chốt: Lưu ý HS so sánh</a:t>
            </a:r>
          </a:p>
          <a:p>
            <a:r>
              <a:rPr lang="vi-VN" dirty="0"/>
              <a:t>lần lượt từng hàng của phần</a:t>
            </a:r>
          </a:p>
          <a:p>
            <a:r>
              <a:rPr lang="vi-VN" dirty="0"/>
              <a:t>nguyên, phần thập phân của</a:t>
            </a:r>
          </a:p>
          <a:p>
            <a:r>
              <a:rPr lang="vi-VN" dirty="0"/>
              <a:t>số thập phân.</a:t>
            </a:r>
            <a:endParaRPr lang="en-US" dirty="0"/>
          </a:p>
        </p:txBody>
      </p:sp>
      <p:sp>
        <p:nvSpPr>
          <p:cNvPr id="4" name="Slide Number Placeholder 3"/>
          <p:cNvSpPr>
            <a:spLocks noGrp="1"/>
          </p:cNvSpPr>
          <p:nvPr>
            <p:ph type="sldNum" sz="quarter" idx="10"/>
          </p:nvPr>
        </p:nvSpPr>
        <p:spPr/>
        <p:txBody>
          <a:bodyPr/>
          <a:lstStyle/>
          <a:p>
            <a:fld id="{A7217D5E-4646-48E8-B32E-69DD8B7BAC4A}" type="slidenum">
              <a:rPr lang="en-US" smtClean="0"/>
              <a:t>10</a:t>
            </a:fld>
            <a:endParaRPr lang="en-US"/>
          </a:p>
        </p:txBody>
      </p:sp>
    </p:spTree>
    <p:extLst>
      <p:ext uri="{BB962C8B-B14F-4D97-AF65-F5344CB8AC3E}">
        <p14:creationId xmlns:p14="http://schemas.microsoft.com/office/powerpoint/2010/main" val="134164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87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400" y="-23381"/>
            <a:ext cx="12202800" cy="6904764"/>
            <a:chOff x="-4050" y="6075"/>
            <a:chExt cx="9152100" cy="5143596"/>
          </a:xfrm>
        </p:grpSpPr>
        <p:grpSp>
          <p:nvGrpSpPr>
            <p:cNvPr id="10" name="Google Shape;10;p2"/>
            <p:cNvGrpSpPr/>
            <p:nvPr/>
          </p:nvGrpSpPr>
          <p:grpSpPr>
            <a:xfrm>
              <a:off x="-4050" y="316500"/>
              <a:ext cx="9152100" cy="4510500"/>
              <a:chOff x="-4050" y="316500"/>
              <a:chExt cx="9152100" cy="4510500"/>
            </a:xfrm>
          </p:grpSpPr>
          <p:cxnSp>
            <p:nvCxnSpPr>
              <p:cNvPr id="11" name="Google Shape;11;p2"/>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 name="Google Shape;12;p2"/>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 name="Google Shape;13;p2"/>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4" name="Google Shape;14;p2"/>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5" name="Google Shape;15;p2"/>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6" name="Google Shape;16;p2"/>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7" name="Google Shape;17;p2"/>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8" name="Google Shape;18;p2"/>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9" name="Google Shape;19;p2"/>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0" name="Google Shape;20;p2"/>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1" name="Google Shape;21;p2"/>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2" name="Google Shape;22;p2"/>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3" name="Google Shape;23;p2"/>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4" name="Google Shape;24;p2"/>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5" name="Google Shape;25;p2"/>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 name="Google Shape;26;p2"/>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 name="Google Shape;27;p2"/>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 name="Google Shape;28;p2"/>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 name="Google Shape;29;p2"/>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0" name="Google Shape;30;p2"/>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1" name="Google Shape;31;p2"/>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2" name="Google Shape;32;p2"/>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3" name="Google Shape;33;p2"/>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4" name="Google Shape;34;p2"/>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5" name="Google Shape;35;p2"/>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6" name="Google Shape;36;p2"/>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7" name="Google Shape;37;p2"/>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8" name="Google Shape;38;p2"/>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39" name="Google Shape;39;p2"/>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0" name="Google Shape;40;p2"/>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1" name="Google Shape;41;p2"/>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2" name="Google Shape;42;p2"/>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3" name="Google Shape;43;p2"/>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4" name="Google Shape;44;p2"/>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5" name="Google Shape;45;p2"/>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6" name="Google Shape;46;p2"/>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47" name="Google Shape;47;p2"/>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48" name="Google Shape;48;p2"/>
          <p:cNvGrpSpPr/>
          <p:nvPr/>
        </p:nvGrpSpPr>
        <p:grpSpPr>
          <a:xfrm>
            <a:off x="1706600" y="1519013"/>
            <a:ext cx="8778800" cy="4651339"/>
            <a:chOff x="1279950" y="824632"/>
            <a:chExt cx="6584100" cy="3648300"/>
          </a:xfrm>
        </p:grpSpPr>
        <p:sp>
          <p:nvSpPr>
            <p:cNvPr id="49" name="Google Shape;49;p2"/>
            <p:cNvSpPr/>
            <p:nvPr/>
          </p:nvSpPr>
          <p:spPr>
            <a:xfrm>
              <a:off x="1279950" y="824632"/>
              <a:ext cx="6584100" cy="3648300"/>
            </a:xfrm>
            <a:prstGeom prst="rect">
              <a:avLst/>
            </a:prstGeom>
            <a:solidFill>
              <a:srgbClr val="19F5C1"/>
            </a:solidFill>
            <a:ln w="28575" cap="flat" cmpd="sng">
              <a:solidFill>
                <a:schemeClr val="accent1"/>
              </a:solidFill>
              <a:prstDash val="solid"/>
              <a:round/>
              <a:headEnd type="none" w="sm" len="sm"/>
              <a:tailEnd type="none" w="sm" len="sm"/>
            </a:ln>
            <a:effectLst>
              <a:outerShdw dist="123825" dir="32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552200" y="1157094"/>
              <a:ext cx="6039600" cy="24975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2"/>
          <p:cNvSpPr txBox="1">
            <a:spLocks noGrp="1"/>
          </p:cNvSpPr>
          <p:nvPr>
            <p:ph type="ctrTitle"/>
          </p:nvPr>
        </p:nvSpPr>
        <p:spPr>
          <a:xfrm>
            <a:off x="2237000" y="2371980"/>
            <a:ext cx="7718000" cy="2436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000" i="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52" name="Google Shape;52;p2"/>
          <p:cNvSpPr txBox="1">
            <a:spLocks noGrp="1"/>
          </p:cNvSpPr>
          <p:nvPr>
            <p:ph type="subTitle" idx="1"/>
          </p:nvPr>
        </p:nvSpPr>
        <p:spPr>
          <a:xfrm>
            <a:off x="2237000" y="5343480"/>
            <a:ext cx="7718000" cy="5248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solidFill>
                  <a:schemeClr val="accent1"/>
                </a:solidFill>
                <a:latin typeface="Comfortaa Medium"/>
                <a:ea typeface="Comfortaa Medium"/>
                <a:cs typeface="Comfortaa Medium"/>
                <a:sym typeface="Comfortaa Medium"/>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53" name="Google Shape;53;p2"/>
          <p:cNvSpPr txBox="1">
            <a:spLocks noGrp="1"/>
          </p:cNvSpPr>
          <p:nvPr>
            <p:ph type="subTitle" idx="2"/>
          </p:nvPr>
        </p:nvSpPr>
        <p:spPr>
          <a:xfrm>
            <a:off x="7995000" y="554749"/>
            <a:ext cx="2490400" cy="679200"/>
          </a:xfrm>
          <a:prstGeom prst="rect">
            <a:avLst/>
          </a:prstGeom>
          <a:solidFill>
            <a:srgbClr val="19F5C1"/>
          </a:solidFill>
          <a:ln w="28575" cap="flat" cmpd="sng">
            <a:solidFill>
              <a:schemeClr val="accent1"/>
            </a:solidFill>
            <a:prstDash val="solid"/>
            <a:round/>
            <a:headEnd type="none" w="sm" len="sm"/>
            <a:tailEnd type="none" w="sm" len="sm"/>
          </a:ln>
          <a:effectLst>
            <a:outerShdw dist="66675" dir="3240000" algn="bl" rotWithShape="0">
              <a:srgbClr val="000000"/>
            </a:outerShdw>
          </a:effectLst>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933" i="1">
                <a:solidFill>
                  <a:schemeClr val="accent1"/>
                </a:solidFill>
                <a:latin typeface="Rubik Black"/>
                <a:ea typeface="Rubik Black"/>
                <a:cs typeface="Rubik Black"/>
                <a:sym typeface="Rubik Black"/>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 name="Google Shape;54;p2"/>
          <p:cNvSpPr/>
          <p:nvPr/>
        </p:nvSpPr>
        <p:spPr>
          <a:xfrm>
            <a:off x="1995633"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0029517"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019800"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019800"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0029517" y="1877036"/>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000275" y="5026213"/>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250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36796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88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94748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39947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41913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60852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686336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752824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3318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8254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0"/>
        <p:cNvGrpSpPr/>
        <p:nvPr/>
      </p:nvGrpSpPr>
      <p:grpSpPr>
        <a:xfrm>
          <a:off x="0" y="0"/>
          <a:ext cx="0" cy="0"/>
          <a:chOff x="0" y="0"/>
          <a:chExt cx="0" cy="0"/>
        </a:xfrm>
      </p:grpSpPr>
      <p:grpSp>
        <p:nvGrpSpPr>
          <p:cNvPr id="61" name="Google Shape;61;p3"/>
          <p:cNvGrpSpPr/>
          <p:nvPr/>
        </p:nvGrpSpPr>
        <p:grpSpPr>
          <a:xfrm>
            <a:off x="-5400" y="-23381"/>
            <a:ext cx="12202800" cy="6904764"/>
            <a:chOff x="-4050" y="6075"/>
            <a:chExt cx="9152100" cy="5143596"/>
          </a:xfrm>
        </p:grpSpPr>
        <p:grpSp>
          <p:nvGrpSpPr>
            <p:cNvPr id="62" name="Google Shape;62;p3"/>
            <p:cNvGrpSpPr/>
            <p:nvPr/>
          </p:nvGrpSpPr>
          <p:grpSpPr>
            <a:xfrm>
              <a:off x="-4050" y="316500"/>
              <a:ext cx="9152100" cy="4510500"/>
              <a:chOff x="-4050" y="316500"/>
              <a:chExt cx="9152100" cy="4510500"/>
            </a:xfrm>
          </p:grpSpPr>
          <p:cxnSp>
            <p:nvCxnSpPr>
              <p:cNvPr id="63" name="Google Shape;63;p3"/>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4" name="Google Shape;64;p3"/>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5" name="Google Shape;65;p3"/>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6" name="Google Shape;66;p3"/>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7" name="Google Shape;67;p3"/>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8" name="Google Shape;68;p3"/>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69" name="Google Shape;69;p3"/>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0" name="Google Shape;70;p3"/>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1" name="Google Shape;71;p3"/>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2" name="Google Shape;72;p3"/>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3" name="Google Shape;73;p3"/>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4" name="Google Shape;74;p3"/>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75" name="Google Shape;75;p3"/>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76" name="Google Shape;76;p3"/>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7" name="Google Shape;77;p3"/>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8" name="Google Shape;78;p3"/>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79" name="Google Shape;79;p3"/>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0" name="Google Shape;80;p3"/>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1" name="Google Shape;81;p3"/>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2" name="Google Shape;82;p3"/>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3" name="Google Shape;83;p3"/>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4" name="Google Shape;84;p3"/>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5" name="Google Shape;85;p3"/>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6" name="Google Shape;86;p3"/>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7" name="Google Shape;87;p3"/>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8" name="Google Shape;88;p3"/>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89" name="Google Shape;89;p3"/>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0" name="Google Shape;90;p3"/>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1" name="Google Shape;91;p3"/>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2" name="Google Shape;92;p3"/>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3" name="Google Shape;93;p3"/>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4" name="Google Shape;94;p3"/>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5" name="Google Shape;95;p3"/>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6" name="Google Shape;96;p3"/>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7" name="Google Shape;97;p3"/>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8" name="Google Shape;98;p3"/>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99" name="Google Shape;99;p3"/>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grpSp>
        <p:nvGrpSpPr>
          <p:cNvPr id="100" name="Google Shape;100;p3"/>
          <p:cNvGrpSpPr/>
          <p:nvPr/>
        </p:nvGrpSpPr>
        <p:grpSpPr>
          <a:xfrm>
            <a:off x="1706600" y="1405667"/>
            <a:ext cx="8778800" cy="4336176"/>
            <a:chOff x="1279950" y="1071860"/>
            <a:chExt cx="6584100" cy="3401100"/>
          </a:xfrm>
        </p:grpSpPr>
        <p:sp>
          <p:nvSpPr>
            <p:cNvPr id="101" name="Google Shape;101;p3"/>
            <p:cNvSpPr/>
            <p:nvPr/>
          </p:nvSpPr>
          <p:spPr>
            <a:xfrm>
              <a:off x="1279950" y="1071860"/>
              <a:ext cx="6584100" cy="3401100"/>
            </a:xfrm>
            <a:prstGeom prst="rect">
              <a:avLst/>
            </a:prstGeom>
            <a:solidFill>
              <a:schemeClr val="dk2"/>
            </a:solidFill>
            <a:ln w="28575" cap="flat" cmpd="sng">
              <a:solidFill>
                <a:schemeClr val="accent1"/>
              </a:solidFill>
              <a:prstDash val="solid"/>
              <a:round/>
              <a:headEnd type="none" w="sm" len="sm"/>
              <a:tailEnd type="none" w="sm" len="sm"/>
            </a:ln>
            <a:effectLst>
              <a:outerShdw dist="123825"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1552200" y="1310539"/>
              <a:ext cx="6039600" cy="2343900"/>
            </a:xfrm>
            <a:prstGeom prst="rect">
              <a:avLst/>
            </a:prstGeom>
            <a:solidFill>
              <a:schemeClr val="accent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3"/>
          <p:cNvGrpSpPr/>
          <p:nvPr/>
        </p:nvGrpSpPr>
        <p:grpSpPr>
          <a:xfrm>
            <a:off x="2415306" y="2410335"/>
            <a:ext cx="1570059" cy="1570059"/>
            <a:chOff x="1915400" y="1893675"/>
            <a:chExt cx="1288200" cy="1288200"/>
          </a:xfrm>
        </p:grpSpPr>
        <p:sp>
          <p:nvSpPr>
            <p:cNvPr id="104" name="Google Shape;104;p3"/>
            <p:cNvSpPr/>
            <p:nvPr/>
          </p:nvSpPr>
          <p:spPr>
            <a:xfrm>
              <a:off x="1915400" y="1893675"/>
              <a:ext cx="1288200" cy="1288200"/>
            </a:xfrm>
            <a:prstGeom prst="snip1Rect">
              <a:avLst>
                <a:gd name="adj" fmla="val 16667"/>
              </a:avLst>
            </a:prstGeom>
            <a:solidFill>
              <a:schemeClr val="lt1"/>
            </a:solidFill>
            <a:ln w="28575" cap="flat" cmpd="sng">
              <a:solidFill>
                <a:schemeClr val="accent1"/>
              </a:solidFill>
              <a:prstDash val="solid"/>
              <a:round/>
              <a:headEnd type="none" w="sm" len="sm"/>
              <a:tailEnd type="none" w="sm" len="sm"/>
            </a:ln>
            <a:effectLst>
              <a:outerShdw dist="76200" dir="3240000" algn="bl" rotWithShape="0">
                <a:schemeClr val="accent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2976921" y="1894487"/>
              <a:ext cx="222300" cy="222300"/>
            </a:xfrm>
            <a:prstGeom prst="rtTriangle">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 name="Google Shape;106;p3"/>
          <p:cNvSpPr txBox="1">
            <a:spLocks noGrp="1"/>
          </p:cNvSpPr>
          <p:nvPr>
            <p:ph type="title"/>
          </p:nvPr>
        </p:nvSpPr>
        <p:spPr>
          <a:xfrm>
            <a:off x="4209600" y="2352851"/>
            <a:ext cx="6021200" cy="11224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3600"/>
              <a:buNone/>
              <a:defRPr sz="5333" i="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7" name="Google Shape;107;p3"/>
          <p:cNvSpPr txBox="1">
            <a:spLocks noGrp="1"/>
          </p:cNvSpPr>
          <p:nvPr>
            <p:ph type="title" idx="2" hasCustomPrompt="1"/>
          </p:nvPr>
        </p:nvSpPr>
        <p:spPr>
          <a:xfrm>
            <a:off x="2316167" y="2473183"/>
            <a:ext cx="1717600" cy="126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8133" i="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8" name="Google Shape;108;p3"/>
          <p:cNvSpPr txBox="1">
            <a:spLocks noGrp="1"/>
          </p:cNvSpPr>
          <p:nvPr>
            <p:ph type="subTitle" idx="1"/>
          </p:nvPr>
        </p:nvSpPr>
        <p:spPr>
          <a:xfrm>
            <a:off x="4318300" y="3296467"/>
            <a:ext cx="5340000" cy="72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576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678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04931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5070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8807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3384336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62"/>
        <p:cNvGrpSpPr/>
        <p:nvPr/>
      </p:nvGrpSpPr>
      <p:grpSpPr>
        <a:xfrm>
          <a:off x="0" y="0"/>
          <a:ext cx="0" cy="0"/>
          <a:chOff x="0" y="0"/>
          <a:chExt cx="0" cy="0"/>
        </a:xfrm>
      </p:grpSpPr>
      <p:grpSp>
        <p:nvGrpSpPr>
          <p:cNvPr id="1263" name="Google Shape;1263;p29"/>
          <p:cNvGrpSpPr/>
          <p:nvPr/>
        </p:nvGrpSpPr>
        <p:grpSpPr>
          <a:xfrm>
            <a:off x="-5400" y="-23381"/>
            <a:ext cx="12202800" cy="6904764"/>
            <a:chOff x="-4050" y="6075"/>
            <a:chExt cx="9152100" cy="5143596"/>
          </a:xfrm>
        </p:grpSpPr>
        <p:grpSp>
          <p:nvGrpSpPr>
            <p:cNvPr id="1264" name="Google Shape;1264;p29"/>
            <p:cNvGrpSpPr/>
            <p:nvPr/>
          </p:nvGrpSpPr>
          <p:grpSpPr>
            <a:xfrm>
              <a:off x="-4050" y="316500"/>
              <a:ext cx="9152100" cy="4510500"/>
              <a:chOff x="-4050" y="316500"/>
              <a:chExt cx="9152100" cy="4510500"/>
            </a:xfrm>
          </p:grpSpPr>
          <p:cxnSp>
            <p:nvCxnSpPr>
              <p:cNvPr id="1265" name="Google Shape;1265;p29"/>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6" name="Google Shape;1266;p29"/>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7" name="Google Shape;1267;p29"/>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8" name="Google Shape;1268;p29"/>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69" name="Google Shape;1269;p29"/>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0" name="Google Shape;1270;p29"/>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1" name="Google Shape;1271;p29"/>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2" name="Google Shape;1272;p29"/>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3" name="Google Shape;1273;p29"/>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4" name="Google Shape;1274;p29"/>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5" name="Google Shape;1275;p29"/>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6" name="Google Shape;1276;p29"/>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277" name="Google Shape;1277;p29"/>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278" name="Google Shape;1278;p29"/>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79" name="Google Shape;1279;p29"/>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0" name="Google Shape;1280;p29"/>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1" name="Google Shape;1281;p29"/>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2" name="Google Shape;1282;p29"/>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3" name="Google Shape;1283;p29"/>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4" name="Google Shape;1284;p29"/>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5" name="Google Shape;1285;p29"/>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6" name="Google Shape;1286;p29"/>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7" name="Google Shape;1287;p29"/>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8" name="Google Shape;1288;p29"/>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89" name="Google Shape;1289;p29"/>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0" name="Google Shape;1290;p29"/>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1" name="Google Shape;1291;p29"/>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2" name="Google Shape;1292;p29"/>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3" name="Google Shape;1293;p29"/>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4" name="Google Shape;1294;p29"/>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5" name="Google Shape;1295;p29"/>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6" name="Google Shape;1296;p29"/>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7" name="Google Shape;1297;p29"/>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8" name="Google Shape;1298;p29"/>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299" name="Google Shape;1299;p29"/>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0" name="Google Shape;1300;p29"/>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01" name="Google Shape;1301;p29"/>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5590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02"/>
        <p:cNvGrpSpPr/>
        <p:nvPr/>
      </p:nvGrpSpPr>
      <p:grpSpPr>
        <a:xfrm>
          <a:off x="0" y="0"/>
          <a:ext cx="0" cy="0"/>
          <a:chOff x="0" y="0"/>
          <a:chExt cx="0" cy="0"/>
        </a:xfrm>
      </p:grpSpPr>
      <p:grpSp>
        <p:nvGrpSpPr>
          <p:cNvPr id="1303" name="Google Shape;1303;p30"/>
          <p:cNvGrpSpPr/>
          <p:nvPr/>
        </p:nvGrpSpPr>
        <p:grpSpPr>
          <a:xfrm>
            <a:off x="-5400" y="-23381"/>
            <a:ext cx="12202800" cy="6904764"/>
            <a:chOff x="-4050" y="6075"/>
            <a:chExt cx="9152100" cy="5143596"/>
          </a:xfrm>
        </p:grpSpPr>
        <p:grpSp>
          <p:nvGrpSpPr>
            <p:cNvPr id="1304" name="Google Shape;1304;p30"/>
            <p:cNvGrpSpPr/>
            <p:nvPr/>
          </p:nvGrpSpPr>
          <p:grpSpPr>
            <a:xfrm>
              <a:off x="-4050" y="316500"/>
              <a:ext cx="9152100" cy="4510500"/>
              <a:chOff x="-4050" y="316500"/>
              <a:chExt cx="9152100" cy="4510500"/>
            </a:xfrm>
          </p:grpSpPr>
          <p:cxnSp>
            <p:nvCxnSpPr>
              <p:cNvPr id="1305" name="Google Shape;1305;p30"/>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6" name="Google Shape;1306;p30"/>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7" name="Google Shape;1307;p30"/>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8" name="Google Shape;1308;p30"/>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09" name="Google Shape;1309;p30"/>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0" name="Google Shape;1310;p30"/>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1" name="Google Shape;1311;p30"/>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2" name="Google Shape;1312;p30"/>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3" name="Google Shape;1313;p30"/>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4" name="Google Shape;1314;p30"/>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5" name="Google Shape;1315;p30"/>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6" name="Google Shape;1316;p30"/>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1317" name="Google Shape;1317;p30"/>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1318" name="Google Shape;1318;p30"/>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19" name="Google Shape;1319;p30"/>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0" name="Google Shape;1320;p30"/>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1" name="Google Shape;1321;p30"/>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2" name="Google Shape;1322;p30"/>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3" name="Google Shape;1323;p30"/>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4" name="Google Shape;1324;p30"/>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5" name="Google Shape;1325;p30"/>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6" name="Google Shape;1326;p30"/>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7" name="Google Shape;1327;p30"/>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8" name="Google Shape;1328;p30"/>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29" name="Google Shape;1329;p30"/>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0" name="Google Shape;1330;p30"/>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1" name="Google Shape;1331;p30"/>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2" name="Google Shape;1332;p30"/>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3" name="Google Shape;1333;p30"/>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4" name="Google Shape;1334;p30"/>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5" name="Google Shape;1335;p30"/>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6" name="Google Shape;1336;p30"/>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7" name="Google Shape;1337;p30"/>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8" name="Google Shape;1338;p30"/>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39" name="Google Shape;1339;p30"/>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0" name="Google Shape;1340;p30"/>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1341" name="Google Shape;1341;p30"/>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
        <p:nvSpPr>
          <p:cNvPr id="1342" name="Google Shape;1342;p30"/>
          <p:cNvSpPr/>
          <p:nvPr/>
        </p:nvSpPr>
        <p:spPr>
          <a:xfrm>
            <a:off x="960000" y="908000"/>
            <a:ext cx="10272000" cy="5042000"/>
          </a:xfrm>
          <a:prstGeom prst="rect">
            <a:avLst/>
          </a:prstGeom>
          <a:solidFill>
            <a:schemeClr val="accent2"/>
          </a:solidFill>
          <a:ln w="28575" cap="flat" cmpd="sng">
            <a:solidFill>
              <a:schemeClr val="accent1"/>
            </a:solidFill>
            <a:prstDash val="solid"/>
            <a:round/>
            <a:headEnd type="none" w="sm" len="sm"/>
            <a:tailEnd type="none" w="sm" len="sm"/>
          </a:ln>
          <a:effectLst>
            <a:outerShdw dist="66675" dir="3660000" algn="bl" rotWithShape="0">
              <a:schemeClr val="accent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962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48152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782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32527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52"/>
        <p:cNvGrpSpPr/>
        <p:nvPr/>
      </p:nvGrpSpPr>
      <p:grpSpPr>
        <a:xfrm>
          <a:off x="0" y="0"/>
          <a:ext cx="0" cy="0"/>
          <a:chOff x="0" y="0"/>
          <a:chExt cx="0" cy="0"/>
        </a:xfrm>
      </p:grpSpPr>
      <p:grpSp>
        <p:nvGrpSpPr>
          <p:cNvPr id="253" name="Google Shape;253;p7"/>
          <p:cNvGrpSpPr/>
          <p:nvPr/>
        </p:nvGrpSpPr>
        <p:grpSpPr>
          <a:xfrm>
            <a:off x="-5400" y="-23381"/>
            <a:ext cx="12202800" cy="6904764"/>
            <a:chOff x="-4050" y="6075"/>
            <a:chExt cx="9152100" cy="5143596"/>
          </a:xfrm>
        </p:grpSpPr>
        <p:grpSp>
          <p:nvGrpSpPr>
            <p:cNvPr id="254" name="Google Shape;254;p7"/>
            <p:cNvGrpSpPr/>
            <p:nvPr/>
          </p:nvGrpSpPr>
          <p:grpSpPr>
            <a:xfrm>
              <a:off x="-4050" y="316500"/>
              <a:ext cx="9152100" cy="4510500"/>
              <a:chOff x="-4050" y="316500"/>
              <a:chExt cx="9152100" cy="4510500"/>
            </a:xfrm>
          </p:grpSpPr>
          <p:cxnSp>
            <p:nvCxnSpPr>
              <p:cNvPr id="255" name="Google Shape;255;p7"/>
              <p:cNvCxnSpPr/>
              <p:nvPr/>
            </p:nvCxnSpPr>
            <p:spPr>
              <a:xfrm>
                <a:off x="-4050" y="316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6" name="Google Shape;256;p7"/>
              <p:cNvCxnSpPr/>
              <p:nvPr/>
            </p:nvCxnSpPr>
            <p:spPr>
              <a:xfrm>
                <a:off x="-4050" y="692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7" name="Google Shape;257;p7"/>
              <p:cNvCxnSpPr/>
              <p:nvPr/>
            </p:nvCxnSpPr>
            <p:spPr>
              <a:xfrm>
                <a:off x="-4050" y="1068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8" name="Google Shape;258;p7"/>
              <p:cNvCxnSpPr/>
              <p:nvPr/>
            </p:nvCxnSpPr>
            <p:spPr>
              <a:xfrm>
                <a:off x="-4050" y="1444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59" name="Google Shape;259;p7"/>
              <p:cNvCxnSpPr/>
              <p:nvPr/>
            </p:nvCxnSpPr>
            <p:spPr>
              <a:xfrm>
                <a:off x="-4050" y="18200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0" name="Google Shape;260;p7"/>
              <p:cNvCxnSpPr/>
              <p:nvPr/>
            </p:nvCxnSpPr>
            <p:spPr>
              <a:xfrm>
                <a:off x="-4050" y="21958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1" name="Google Shape;261;p7"/>
              <p:cNvCxnSpPr/>
              <p:nvPr/>
            </p:nvCxnSpPr>
            <p:spPr>
              <a:xfrm>
                <a:off x="-4050" y="25717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2" name="Google Shape;262;p7"/>
              <p:cNvCxnSpPr/>
              <p:nvPr/>
            </p:nvCxnSpPr>
            <p:spPr>
              <a:xfrm>
                <a:off x="-4050" y="29476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3" name="Google Shape;263;p7"/>
              <p:cNvCxnSpPr/>
              <p:nvPr/>
            </p:nvCxnSpPr>
            <p:spPr>
              <a:xfrm>
                <a:off x="-4050" y="332350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4" name="Google Shape;264;p7"/>
              <p:cNvCxnSpPr/>
              <p:nvPr/>
            </p:nvCxnSpPr>
            <p:spPr>
              <a:xfrm>
                <a:off x="-4050" y="369937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5" name="Google Shape;265;p7"/>
              <p:cNvCxnSpPr/>
              <p:nvPr/>
            </p:nvCxnSpPr>
            <p:spPr>
              <a:xfrm>
                <a:off x="-4050" y="4075250"/>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6" name="Google Shape;266;p7"/>
              <p:cNvCxnSpPr/>
              <p:nvPr/>
            </p:nvCxnSpPr>
            <p:spPr>
              <a:xfrm>
                <a:off x="-4050" y="4451125"/>
                <a:ext cx="9152100" cy="0"/>
              </a:xfrm>
              <a:prstGeom prst="straightConnector1">
                <a:avLst/>
              </a:prstGeom>
              <a:noFill/>
              <a:ln w="9525" cap="flat" cmpd="sng">
                <a:solidFill>
                  <a:schemeClr val="accent4"/>
                </a:solidFill>
                <a:prstDash val="solid"/>
                <a:round/>
                <a:headEnd type="none" w="med" len="med"/>
                <a:tailEnd type="none" w="med" len="med"/>
              </a:ln>
            </p:spPr>
          </p:cxnSp>
          <p:cxnSp>
            <p:nvCxnSpPr>
              <p:cNvPr id="267" name="Google Shape;267;p7"/>
              <p:cNvCxnSpPr/>
              <p:nvPr/>
            </p:nvCxnSpPr>
            <p:spPr>
              <a:xfrm>
                <a:off x="-4050" y="4827000"/>
                <a:ext cx="9152100" cy="0"/>
              </a:xfrm>
              <a:prstGeom prst="straightConnector1">
                <a:avLst/>
              </a:prstGeom>
              <a:noFill/>
              <a:ln w="9525" cap="flat" cmpd="sng">
                <a:solidFill>
                  <a:schemeClr val="accent4"/>
                </a:solidFill>
                <a:prstDash val="solid"/>
                <a:round/>
                <a:headEnd type="none" w="med" len="med"/>
                <a:tailEnd type="none" w="med" len="med"/>
              </a:ln>
            </p:spPr>
          </p:cxnSp>
        </p:grpSp>
        <p:cxnSp>
          <p:nvCxnSpPr>
            <p:cNvPr id="268" name="Google Shape;268;p7"/>
            <p:cNvCxnSpPr/>
            <p:nvPr/>
          </p:nvCxnSpPr>
          <p:spPr>
            <a:xfrm rot="5400000">
              <a:off x="2324850" y="256597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69" name="Google Shape;269;p7"/>
            <p:cNvCxnSpPr/>
            <p:nvPr/>
          </p:nvCxnSpPr>
          <p:spPr>
            <a:xfrm rot="5400000">
              <a:off x="1948975" y="256701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0" name="Google Shape;270;p7"/>
            <p:cNvCxnSpPr/>
            <p:nvPr/>
          </p:nvCxnSpPr>
          <p:spPr>
            <a:xfrm rot="5400000">
              <a:off x="1573100" y="256804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1" name="Google Shape;271;p7"/>
            <p:cNvCxnSpPr/>
            <p:nvPr/>
          </p:nvCxnSpPr>
          <p:spPr>
            <a:xfrm rot="5400000">
              <a:off x="1197225" y="256907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2" name="Google Shape;272;p7"/>
            <p:cNvCxnSpPr/>
            <p:nvPr/>
          </p:nvCxnSpPr>
          <p:spPr>
            <a:xfrm rot="5400000">
              <a:off x="821350" y="257011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3" name="Google Shape;273;p7"/>
            <p:cNvCxnSpPr/>
            <p:nvPr/>
          </p:nvCxnSpPr>
          <p:spPr>
            <a:xfrm rot="5400000">
              <a:off x="445475" y="257114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4" name="Google Shape;274;p7"/>
            <p:cNvCxnSpPr/>
            <p:nvPr/>
          </p:nvCxnSpPr>
          <p:spPr>
            <a:xfrm rot="5400000">
              <a:off x="69600" y="257218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5" name="Google Shape;275;p7"/>
            <p:cNvCxnSpPr/>
            <p:nvPr/>
          </p:nvCxnSpPr>
          <p:spPr>
            <a:xfrm rot="5400000">
              <a:off x="-306275" y="257321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6" name="Google Shape;276;p7"/>
            <p:cNvCxnSpPr/>
            <p:nvPr/>
          </p:nvCxnSpPr>
          <p:spPr>
            <a:xfrm rot="5400000">
              <a:off x="-682150" y="257425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7" name="Google Shape;277;p7"/>
            <p:cNvCxnSpPr/>
            <p:nvPr/>
          </p:nvCxnSpPr>
          <p:spPr>
            <a:xfrm rot="5400000">
              <a:off x="-1058025" y="257528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8" name="Google Shape;278;p7"/>
            <p:cNvCxnSpPr/>
            <p:nvPr/>
          </p:nvCxnSpPr>
          <p:spPr>
            <a:xfrm rot="5400000">
              <a:off x="-1433900" y="2576321"/>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79" name="Google Shape;279;p7"/>
            <p:cNvCxnSpPr/>
            <p:nvPr/>
          </p:nvCxnSpPr>
          <p:spPr>
            <a:xfrm rot="5400000">
              <a:off x="-1809775" y="257735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0" name="Google Shape;280;p7"/>
            <p:cNvCxnSpPr/>
            <p:nvPr/>
          </p:nvCxnSpPr>
          <p:spPr>
            <a:xfrm rot="5400000">
              <a:off x="-2185650" y="257839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1" name="Google Shape;281;p7"/>
            <p:cNvCxnSpPr/>
            <p:nvPr/>
          </p:nvCxnSpPr>
          <p:spPr>
            <a:xfrm rot="5400000">
              <a:off x="6461425" y="2579425"/>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2" name="Google Shape;282;p7"/>
            <p:cNvCxnSpPr/>
            <p:nvPr/>
          </p:nvCxnSpPr>
          <p:spPr>
            <a:xfrm rot="5400000">
              <a:off x="6085550" y="2580460"/>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3" name="Google Shape;283;p7"/>
            <p:cNvCxnSpPr/>
            <p:nvPr/>
          </p:nvCxnSpPr>
          <p:spPr>
            <a:xfrm rot="5400000">
              <a:off x="5709675" y="2581494"/>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4" name="Google Shape;284;p7"/>
            <p:cNvCxnSpPr/>
            <p:nvPr/>
          </p:nvCxnSpPr>
          <p:spPr>
            <a:xfrm rot="5400000">
              <a:off x="5333800" y="2582529"/>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5" name="Google Shape;285;p7"/>
            <p:cNvCxnSpPr/>
            <p:nvPr/>
          </p:nvCxnSpPr>
          <p:spPr>
            <a:xfrm rot="5400000">
              <a:off x="4957925" y="258356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6" name="Google Shape;286;p7"/>
            <p:cNvCxnSpPr/>
            <p:nvPr/>
          </p:nvCxnSpPr>
          <p:spPr>
            <a:xfrm rot="5400000">
              <a:off x="4582050" y="2584598"/>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7" name="Google Shape;287;p7"/>
            <p:cNvCxnSpPr/>
            <p:nvPr/>
          </p:nvCxnSpPr>
          <p:spPr>
            <a:xfrm rot="5400000">
              <a:off x="4206175" y="2585633"/>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8" name="Google Shape;288;p7"/>
            <p:cNvCxnSpPr/>
            <p:nvPr/>
          </p:nvCxnSpPr>
          <p:spPr>
            <a:xfrm rot="5400000">
              <a:off x="3830300" y="2586667"/>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89" name="Google Shape;289;p7"/>
            <p:cNvCxnSpPr/>
            <p:nvPr/>
          </p:nvCxnSpPr>
          <p:spPr>
            <a:xfrm rot="5400000">
              <a:off x="3454425" y="2587702"/>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0" name="Google Shape;290;p7"/>
            <p:cNvCxnSpPr/>
            <p:nvPr/>
          </p:nvCxnSpPr>
          <p:spPr>
            <a:xfrm rot="5400000">
              <a:off x="3078550" y="2588736"/>
              <a:ext cx="5119800" cy="0"/>
            </a:xfrm>
            <a:prstGeom prst="straightConnector1">
              <a:avLst/>
            </a:prstGeom>
            <a:noFill/>
            <a:ln w="9525" cap="flat" cmpd="sng">
              <a:solidFill>
                <a:schemeClr val="accent4"/>
              </a:solidFill>
              <a:prstDash val="solid"/>
              <a:round/>
              <a:headEnd type="none" w="med" len="med"/>
              <a:tailEnd type="none" w="med" len="med"/>
            </a:ln>
          </p:spPr>
        </p:cxnSp>
        <p:cxnSp>
          <p:nvCxnSpPr>
            <p:cNvPr id="291" name="Google Shape;291;p7"/>
            <p:cNvCxnSpPr/>
            <p:nvPr/>
          </p:nvCxnSpPr>
          <p:spPr>
            <a:xfrm rot="5400000">
              <a:off x="2702675" y="2589771"/>
              <a:ext cx="5119800" cy="0"/>
            </a:xfrm>
            <a:prstGeom prst="straightConnector1">
              <a:avLst/>
            </a:prstGeom>
            <a:noFill/>
            <a:ln w="9525" cap="flat" cmpd="sng">
              <a:solidFill>
                <a:schemeClr val="accent4"/>
              </a:solidFill>
              <a:prstDash val="solid"/>
              <a:round/>
              <a:headEnd type="none" w="med" len="med"/>
              <a:tailEnd type="none" w="med" len="med"/>
            </a:ln>
          </p:spPr>
        </p:cxnSp>
      </p:grpSp>
    </p:spTree>
    <p:extLst>
      <p:ext uri="{BB962C8B-B14F-4D97-AF65-F5344CB8AC3E}">
        <p14:creationId xmlns:p14="http://schemas.microsoft.com/office/powerpoint/2010/main" val="20037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42112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99857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57851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13622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6425000" y="943233"/>
            <a:ext cx="4485200" cy="3064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800" i="1"/>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421367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8EC56826-E749-51D9-2DA7-AF595A493B9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092750" y="-73742"/>
            <a:ext cx="1793348" cy="1793348"/>
          </a:xfrm>
          <a:prstGeom prst="rect">
            <a:avLst/>
          </a:prstGeom>
        </p:spPr>
      </p:pic>
    </p:spTree>
    <p:extLst>
      <p:ext uri="{BB962C8B-B14F-4D97-AF65-F5344CB8AC3E}">
        <p14:creationId xmlns:p14="http://schemas.microsoft.com/office/powerpoint/2010/main" val="314763724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7" r:id="rId25"/>
    <p:sldLayoutId id="2147483688" r:id="rId26"/>
    <p:sldLayoutId id="2147483689" r:id="rId27"/>
    <p:sldLayoutId id="214748369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01</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E6FD93B3-B9E2-9277-B628-F50B7757C097}"/>
              </a:ext>
            </a:extLst>
          </p:cNvPr>
          <p:cNvPicPr>
            <a:picLocks noChangeAspect="1"/>
          </p:cNvPicPr>
          <p:nvPr/>
        </p:nvPicPr>
        <p:blipFill>
          <a:blip r:embed="rId3"/>
          <a:stretch>
            <a:fillRect/>
          </a:stretch>
        </p:blipFill>
        <p:spPr>
          <a:xfrm>
            <a:off x="4551211" y="1628643"/>
            <a:ext cx="4956478"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randombar(horizont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916048" y="55859"/>
            <a:ext cx="9228202" cy="1021556"/>
          </a:xfrm>
          <a:prstGeom prst="roundRect">
            <a:avLst/>
          </a:prstGeom>
          <a:solidFill>
            <a:srgbClr val="FFC000"/>
          </a:solidFill>
          <a:ln w="38100">
            <a:solidFill>
              <a:schemeClr val="accent1"/>
            </a:solidFill>
          </a:ln>
        </p:spPr>
        <p:txBody>
          <a:bodyPr wrap="square">
            <a:spAutoFit/>
          </a:bodyPr>
          <a:lstStyle/>
          <a:p>
            <a:pPr algn="ctr" defTabSz="1219170">
              <a:buClr>
                <a:srgbClr val="000000"/>
              </a:buClr>
            </a:pP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Chọn</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câu</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trả</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lời</a:t>
            </a:r>
            <a:r>
              <a:rPr lang="en-US" sz="54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54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đúng</a:t>
            </a:r>
            <a:endParaRPr lang="en-US" sz="54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6" name="TextBox 5">
            <a:extLst>
              <a:ext uri="{FF2B5EF4-FFF2-40B4-BE49-F238E27FC236}">
                <a16:creationId xmlns:a16="http://schemas.microsoft.com/office/drawing/2014/main" id="{FE15DF2B-3039-4168-EF13-A369E9D23EF7}"/>
              </a:ext>
            </a:extLst>
          </p:cNvPr>
          <p:cNvSpPr txBox="1"/>
          <p:nvPr/>
        </p:nvSpPr>
        <p:spPr>
          <a:xfrm>
            <a:off x="981306" y="29783"/>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2</a:t>
            </a:r>
            <a:endParaRPr lang="en-US" sz="4267" kern="0" dirty="0">
              <a:solidFill>
                <a:srgbClr val="202020"/>
              </a:solidFill>
              <a:latin typeface="Arial"/>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5" name="Picture 14">
            <a:extLst>
              <a:ext uri="{FF2B5EF4-FFF2-40B4-BE49-F238E27FC236}">
                <a16:creationId xmlns:a16="http://schemas.microsoft.com/office/drawing/2014/main" id="{1BE6D41B-174A-CCFE-AFC9-7950C312AED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206767" y="3842815"/>
            <a:ext cx="3776847" cy="3539453"/>
          </a:xfrm>
          <a:prstGeom prst="rect">
            <a:avLst/>
          </a:prstGeom>
        </p:spPr>
      </p:pic>
      <p:sp>
        <p:nvSpPr>
          <p:cNvPr id="4" name="TextBox 3">
            <a:extLst>
              <a:ext uri="{FF2B5EF4-FFF2-40B4-BE49-F238E27FC236}">
                <a16:creationId xmlns:a16="http://schemas.microsoft.com/office/drawing/2014/main" id="{EDB9C88A-CCA7-AED7-6F91-C3AEF5C30BE8}"/>
              </a:ext>
            </a:extLst>
          </p:cNvPr>
          <p:cNvSpPr txBox="1"/>
          <p:nvPr/>
        </p:nvSpPr>
        <p:spPr>
          <a:xfrm>
            <a:off x="914399" y="1495425"/>
            <a:ext cx="10658475" cy="1200329"/>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Mỗi ô tô chở lượng hàng hóa như hình vẽ. Hỏi ô tô nào chở nhẹ nhất?</a:t>
            </a:r>
            <a:endParaRPr lang="en-US" sz="3600" dirty="0">
              <a:latin typeface="Cambria" panose="02040503050406030204" pitchFamily="18" charset="0"/>
              <a:ea typeface="Cambria" panose="02040503050406030204" pitchFamily="18" charset="0"/>
            </a:endParaRPr>
          </a:p>
        </p:txBody>
      </p:sp>
      <p:pic>
        <p:nvPicPr>
          <p:cNvPr id="18" name="Picture 17">
            <a:extLst>
              <a:ext uri="{FF2B5EF4-FFF2-40B4-BE49-F238E27FC236}">
                <a16:creationId xmlns:a16="http://schemas.microsoft.com/office/drawing/2014/main" id="{455B1B14-1FA2-0B3B-464C-9ECF746A8089}"/>
              </a:ext>
            </a:extLst>
          </p:cNvPr>
          <p:cNvPicPr>
            <a:picLocks noChangeAspect="1"/>
          </p:cNvPicPr>
          <p:nvPr/>
        </p:nvPicPr>
        <p:blipFill>
          <a:blip r:embed="rId5"/>
          <a:stretch>
            <a:fillRect/>
          </a:stretch>
        </p:blipFill>
        <p:spPr>
          <a:xfrm>
            <a:off x="1138237" y="3000375"/>
            <a:ext cx="9596438" cy="1238250"/>
          </a:xfrm>
          <a:prstGeom prst="rect">
            <a:avLst/>
          </a:prstGeom>
        </p:spPr>
      </p:pic>
      <p:sp>
        <p:nvSpPr>
          <p:cNvPr id="19" name="Oval 18">
            <a:extLst>
              <a:ext uri="{FF2B5EF4-FFF2-40B4-BE49-F238E27FC236}">
                <a16:creationId xmlns:a16="http://schemas.microsoft.com/office/drawing/2014/main" id="{170FF753-6391-6183-F4B2-A93FC6D34F6D}"/>
              </a:ext>
            </a:extLst>
          </p:cNvPr>
          <p:cNvSpPr/>
          <p:nvPr/>
        </p:nvSpPr>
        <p:spPr>
          <a:xfrm>
            <a:off x="981075" y="3124200"/>
            <a:ext cx="647700" cy="4762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00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92C92E-FF4B-3D1A-850D-BAF726616771}"/>
              </a:ext>
            </a:extLst>
          </p:cNvPr>
          <p:cNvSpPr txBox="1"/>
          <p:nvPr/>
        </p:nvSpPr>
        <p:spPr>
          <a:xfrm>
            <a:off x="1390650" y="55859"/>
            <a:ext cx="9753600" cy="1021556"/>
          </a:xfrm>
          <a:prstGeom prst="roundRect">
            <a:avLst/>
          </a:prstGeom>
          <a:solidFill>
            <a:srgbClr val="FFC000"/>
          </a:solidFill>
          <a:ln w="38100">
            <a:solidFill>
              <a:schemeClr val="accent1"/>
            </a:solidFill>
          </a:ln>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0" i="0" u="none" strike="noStrike" kern="0" cap="none" spc="0" normalizeH="0" baseline="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Trò</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chơi</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thang –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cầu</a:t>
            </a:r>
            <a:r>
              <a:rPr kumimoji="0" lang="en-US" sz="5400" b="0" i="0" u="none" strike="noStrike" kern="0" cap="none" spc="0" normalizeH="0" noProof="0" dirty="0">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noProof="0" dirty="0" err="1">
                <a:ln>
                  <a:solidFill>
                    <a:srgbClr val="ADFEE7">
                      <a:lumMod val="10000"/>
                    </a:srgbClr>
                  </a:solidFill>
                </a:ln>
                <a:solidFill>
                  <a:srgbClr val="202020"/>
                </a:solidFill>
                <a:effectLst/>
                <a:uLnTx/>
                <a:uFillTx/>
                <a:latin typeface="Cambria" panose="02040503050406030204" pitchFamily="18" charset="0"/>
                <a:ea typeface="Cambria" panose="02040503050406030204" pitchFamily="18" charset="0"/>
                <a:cs typeface="Arial"/>
                <a:sym typeface="Arial"/>
              </a:rPr>
              <a:t>trượt</a:t>
            </a:r>
            <a:endParaRPr kumimoji="0" lang="en-US" sz="5400" b="0" i="0" u="none" strike="noStrike" kern="0" cap="none" spc="0" normalizeH="0" baseline="0" noProof="0" dirty="0">
              <a:ln>
                <a:noFill/>
              </a:ln>
              <a:solidFill>
                <a:srgbClr val="202020"/>
              </a:solidFill>
              <a:effectLst/>
              <a:uLnTx/>
              <a:uFillTx/>
              <a:latin typeface="Cambria" panose="02040503050406030204" pitchFamily="18" charset="0"/>
              <a:ea typeface="Cambria" panose="02040503050406030204" pitchFamily="18" charset="0"/>
              <a:cs typeface="Arial"/>
              <a:sym typeface="Arial"/>
            </a:endParaRPr>
          </a:p>
        </p:txBody>
      </p:sp>
      <p:sp>
        <p:nvSpPr>
          <p:cNvPr id="2" name="Rectangle: Rounded Corners 1">
            <a:extLst>
              <a:ext uri="{FF2B5EF4-FFF2-40B4-BE49-F238E27FC236}">
                <a16:creationId xmlns:a16="http://schemas.microsoft.com/office/drawing/2014/main" id="{C7171E36-A4E3-244F-F465-40DDD26E43B0}"/>
              </a:ext>
            </a:extLst>
          </p:cNvPr>
          <p:cNvSpPr/>
          <p:nvPr/>
        </p:nvSpPr>
        <p:spPr>
          <a:xfrm>
            <a:off x="233917" y="1275906"/>
            <a:ext cx="11780875" cy="5497881"/>
          </a:xfrm>
          <a:prstGeom prst="roundRect">
            <a:avLst/>
          </a:prstGeom>
          <a:solidFill>
            <a:schemeClr val="accent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ADFEE7"/>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65C1298D-7EC1-8832-C0DA-DED71BF8BDB9}"/>
              </a:ext>
            </a:extLst>
          </p:cNvPr>
          <p:cNvSpPr txBox="1"/>
          <p:nvPr/>
        </p:nvSpPr>
        <p:spPr>
          <a:xfrm>
            <a:off x="685800" y="1400175"/>
            <a:ext cx="4857750" cy="5086008"/>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13100"/>
                </a:solidFill>
                <a:effectLst/>
                <a:latin typeface="Cambria" panose="02040503050406030204" pitchFamily="18" charset="0"/>
                <a:ea typeface="Cambria" panose="02040503050406030204" pitchFamily="18" charset="0"/>
              </a:rPr>
              <a:t>Cách chơi:</a:t>
            </a:r>
            <a:endParaRPr lang="vi-VN" sz="24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Chơi theo nhóm.</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Người chơi bắt đầu từ ô xuất phát. Khi đến lượt, người chơi gieo xúc xắc rồi di chuyển số ô bằng số chấm nhận được. Đọc số lớn hơn trong ô đó. Nếu đọc sai thì phải quay về ô xuất phát trước đó. Khi đến chân cầu thang, em được leo lên. Khi đến đỉnh cầu trượt, em bị trượt xuống, gặp bông hoa thì tự vượt qua.</a:t>
            </a:r>
            <a:endParaRPr lang="vi-VN" sz="24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002060"/>
                </a:solidFill>
                <a:effectLst/>
                <a:latin typeface="Cambria" panose="02040503050406030204" pitchFamily="18" charset="0"/>
                <a:ea typeface="Cambria" panose="02040503050406030204" pitchFamily="18" charset="0"/>
              </a:rPr>
              <a:t>• Trò chơi kết thúc khi có người về đích.</a:t>
            </a:r>
            <a:endParaRPr lang="vi-VN" sz="2400" b="0" dirty="0">
              <a:solidFill>
                <a:srgbClr val="00206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518D0B2-90E6-8AA2-4604-411775865776}"/>
              </a:ext>
            </a:extLst>
          </p:cNvPr>
          <p:cNvPicPr>
            <a:picLocks noChangeAspect="1"/>
          </p:cNvPicPr>
          <p:nvPr/>
        </p:nvPicPr>
        <p:blipFill>
          <a:blip r:embed="rId2"/>
          <a:stretch>
            <a:fillRect/>
          </a:stretch>
        </p:blipFill>
        <p:spPr>
          <a:xfrm>
            <a:off x="5943600" y="2071426"/>
            <a:ext cx="5657850" cy="4286511"/>
          </a:xfrm>
          <a:prstGeom prst="rect">
            <a:avLst/>
          </a:prstGeom>
        </p:spPr>
      </p:pic>
    </p:spTree>
    <p:extLst>
      <p:ext uri="{BB962C8B-B14F-4D97-AF65-F5344CB8AC3E}">
        <p14:creationId xmlns:p14="http://schemas.microsoft.com/office/powerpoint/2010/main" val="2313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03</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6A929992-3CE6-1BBD-AB35-712FEF38D369}"/>
              </a:ext>
            </a:extLst>
          </p:cNvPr>
          <p:cNvPicPr>
            <a:picLocks noChangeAspect="1"/>
          </p:cNvPicPr>
          <p:nvPr/>
        </p:nvPicPr>
        <p:blipFill>
          <a:blip r:embed="rId3"/>
          <a:stretch>
            <a:fillRect/>
          </a:stretch>
        </p:blipFill>
        <p:spPr>
          <a:xfrm>
            <a:off x="4141636" y="1761993"/>
            <a:ext cx="4956478" cy="3048264"/>
          </a:xfrm>
          <a:prstGeom prst="rect">
            <a:avLst/>
          </a:prstGeom>
        </p:spPr>
      </p:pic>
    </p:spTree>
    <p:extLst>
      <p:ext uri="{BB962C8B-B14F-4D97-AF65-F5344CB8AC3E}">
        <p14:creationId xmlns:p14="http://schemas.microsoft.com/office/powerpoint/2010/main" val="1270453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9BAF5-A753-2E7B-77CB-3BC7BC9645FD}"/>
              </a:ext>
            </a:extLst>
          </p:cNvPr>
          <p:cNvPicPr>
            <a:picLocks noChangeAspect="1"/>
          </p:cNvPicPr>
          <p:nvPr/>
        </p:nvPicPr>
        <p:blipFill>
          <a:blip r:embed="rId2"/>
          <a:stretch>
            <a:fillRect/>
          </a:stretch>
        </p:blipFill>
        <p:spPr>
          <a:xfrm>
            <a:off x="1244820" y="206205"/>
            <a:ext cx="10642381" cy="5661156"/>
          </a:xfrm>
          <a:prstGeom prst="rect">
            <a:avLst/>
          </a:prstGeom>
        </p:spPr>
      </p:pic>
      <p:pic>
        <p:nvPicPr>
          <p:cNvPr id="4" name="Picture 3">
            <a:extLst>
              <a:ext uri="{FF2B5EF4-FFF2-40B4-BE49-F238E27FC236}">
                <a16:creationId xmlns:a16="http://schemas.microsoft.com/office/drawing/2014/main" id="{7845BCC6-D1D9-FBE9-12A7-3DC6B7581885}"/>
              </a:ext>
            </a:extLst>
          </p:cNvPr>
          <p:cNvPicPr>
            <a:picLocks noChangeAspect="1"/>
          </p:cNvPicPr>
          <p:nvPr/>
        </p:nvPicPr>
        <p:blipFill>
          <a:blip r:embed="rId3"/>
          <a:stretch>
            <a:fillRect/>
          </a:stretch>
        </p:blipFill>
        <p:spPr>
          <a:xfrm>
            <a:off x="8200137" y="5322351"/>
            <a:ext cx="3324640" cy="894157"/>
          </a:xfrm>
          <a:prstGeom prst="rect">
            <a:avLst/>
          </a:prstGeom>
        </p:spPr>
      </p:pic>
      <p:pic>
        <p:nvPicPr>
          <p:cNvPr id="5" name="Picture 4">
            <a:extLst>
              <a:ext uri="{FF2B5EF4-FFF2-40B4-BE49-F238E27FC236}">
                <a16:creationId xmlns:a16="http://schemas.microsoft.com/office/drawing/2014/main" id="{A9BF3D04-89E3-472A-C709-2F78B9A79B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6364" y="-333446"/>
            <a:ext cx="3596271" cy="3370228"/>
          </a:xfrm>
          <a:prstGeom prst="rect">
            <a:avLst/>
          </a:prstGeom>
        </p:spPr>
      </p:pic>
      <p:sp>
        <p:nvSpPr>
          <p:cNvPr id="6" name="Google Shape;4250;p44">
            <a:extLst>
              <a:ext uri="{FF2B5EF4-FFF2-40B4-BE49-F238E27FC236}">
                <a16:creationId xmlns:a16="http://schemas.microsoft.com/office/drawing/2014/main" id="{1118A9E0-6401-6BB5-CDB0-B6F2F4EB090E}"/>
              </a:ext>
            </a:extLst>
          </p:cNvPr>
          <p:cNvSpPr txBox="1">
            <a:spLocks noGrp="1"/>
          </p:cNvSpPr>
          <p:nvPr>
            <p:ph type="title"/>
          </p:nvPr>
        </p:nvSpPr>
        <p:spPr>
          <a:xfrm>
            <a:off x="2220650" y="2253151"/>
            <a:ext cx="7828225" cy="3069200"/>
          </a:xfrm>
          <a:prstGeom prst="rect">
            <a:avLst/>
          </a:prstGeom>
        </p:spPr>
        <p:txBody>
          <a:bodyPr spcFirstLastPara="1" wrap="square" lIns="121900" tIns="121900" rIns="121900" bIns="121900" anchor="ctr" anchorCtr="0">
            <a:noAutofit/>
          </a:bodyPr>
          <a:lstStyle/>
          <a:p>
            <a:pPr algn="ctr"/>
            <a:r>
              <a:rPr lang="en" b="1" i="0" dirty="0">
                <a:latin typeface="Cambria" panose="02040503050406030204" pitchFamily="18" charset="0"/>
                <a:ea typeface="Cambria" panose="02040503050406030204" pitchFamily="18" charset="0"/>
              </a:rPr>
              <a:t>CÁC EM HÃY DÙNG BẢNG CON ĐẶT TÍNH VÀ TÍNH CÁC PHÉP TÍNH SAU NHÉ !</a:t>
            </a:r>
            <a:endParaRPr b="1" i="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941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BF87145-7C5C-1B15-1134-1015AF79535A}"/>
              </a:ext>
            </a:extLst>
          </p:cNvPr>
          <p:cNvPicPr>
            <a:picLocks noChangeAspect="1"/>
          </p:cNvPicPr>
          <p:nvPr/>
        </p:nvPicPr>
        <p:blipFill>
          <a:blip r:embed="rId2"/>
          <a:stretch>
            <a:fillRect/>
          </a:stretch>
        </p:blipFill>
        <p:spPr>
          <a:xfrm>
            <a:off x="-168553" y="433573"/>
            <a:ext cx="11918313" cy="5990855"/>
          </a:xfrm>
          <a:prstGeom prst="rect">
            <a:avLst/>
          </a:prstGeom>
        </p:spPr>
      </p:pic>
      <p:sp>
        <p:nvSpPr>
          <p:cNvPr id="20" name="Google Shape;4191;p39">
            <a:extLst>
              <a:ext uri="{FF2B5EF4-FFF2-40B4-BE49-F238E27FC236}">
                <a16:creationId xmlns:a16="http://schemas.microsoft.com/office/drawing/2014/main" id="{7F58C30D-55F8-AA7E-18AA-8472472A32A2}"/>
              </a:ext>
            </a:extLst>
          </p:cNvPr>
          <p:cNvSpPr txBox="1">
            <a:spLocks noGrp="1"/>
          </p:cNvSpPr>
          <p:nvPr>
            <p:ph type="title"/>
          </p:nvPr>
        </p:nvSpPr>
        <p:spPr>
          <a:xfrm>
            <a:off x="280315" y="2767777"/>
            <a:ext cx="4514843" cy="1741600"/>
          </a:xfrm>
          <a:prstGeom prst="rect">
            <a:avLst/>
          </a:prstGeom>
        </p:spPr>
        <p:txBody>
          <a:bodyPr spcFirstLastPara="1" wrap="square" lIns="121900" tIns="121900" rIns="121900" bIns="121900" anchor="t" anchorCtr="0">
            <a:noAutofit/>
          </a:bodyPr>
          <a:lstStyle/>
          <a:p>
            <a:pPr algn="ctr"/>
            <a:r>
              <a:rPr lang="en" sz="6000" dirty="0"/>
              <a:t>17,8 + 8,6 </a:t>
            </a:r>
            <a:endParaRPr sz="6000" dirty="0"/>
          </a:p>
        </p:txBody>
      </p:sp>
      <p:sp>
        <p:nvSpPr>
          <p:cNvPr id="21" name="TextBox 20">
            <a:extLst>
              <a:ext uri="{FF2B5EF4-FFF2-40B4-BE49-F238E27FC236}">
                <a16:creationId xmlns:a16="http://schemas.microsoft.com/office/drawing/2014/main" id="{36133D8B-782D-8B6C-5679-0032002F03F5}"/>
              </a:ext>
            </a:extLst>
          </p:cNvPr>
          <p:cNvSpPr txBox="1"/>
          <p:nvPr/>
        </p:nvSpPr>
        <p:spPr>
          <a:xfrm>
            <a:off x="7075714" y="1090216"/>
            <a:ext cx="4190999" cy="1446550"/>
          </a:xfrm>
          <a:prstGeom prst="rect">
            <a:avLst/>
          </a:prstGeom>
          <a:noFill/>
        </p:spPr>
        <p:txBody>
          <a:bodyPr wrap="square">
            <a:spAutoFit/>
          </a:bodyPr>
          <a:lstStyle/>
          <a:p>
            <a:pPr defTabSz="1219170">
              <a:buClr>
                <a:srgbClr val="000000"/>
              </a:buClr>
            </a:pPr>
            <a:r>
              <a:rPr lang="en" sz="8800" b="1" kern="0" dirty="0">
                <a:solidFill>
                  <a:srgbClr val="000000"/>
                </a:solidFill>
                <a:latin typeface="Bevan" panose="020B0604020202020204" charset="0"/>
                <a:cs typeface="Arial"/>
                <a:sym typeface="Arial"/>
              </a:rPr>
              <a:t>17,8</a:t>
            </a:r>
            <a:endParaRPr lang="en-US" sz="8800" b="1" kern="0" dirty="0">
              <a:solidFill>
                <a:srgbClr val="000000"/>
              </a:solidFill>
              <a:latin typeface="Bevan" panose="020B0604020202020204" charset="0"/>
              <a:cs typeface="Arial"/>
              <a:sym typeface="Arial"/>
            </a:endParaRPr>
          </a:p>
        </p:txBody>
      </p:sp>
      <p:sp>
        <p:nvSpPr>
          <p:cNvPr id="22" name="TextBox 21">
            <a:extLst>
              <a:ext uri="{FF2B5EF4-FFF2-40B4-BE49-F238E27FC236}">
                <a16:creationId xmlns:a16="http://schemas.microsoft.com/office/drawing/2014/main" id="{B127ECBF-3A52-72D0-4733-F4E514935555}"/>
              </a:ext>
            </a:extLst>
          </p:cNvPr>
          <p:cNvSpPr txBox="1"/>
          <p:nvPr/>
        </p:nvSpPr>
        <p:spPr>
          <a:xfrm>
            <a:off x="6313717" y="2076170"/>
            <a:ext cx="1023255" cy="995209"/>
          </a:xfrm>
          <a:prstGeom prst="rect">
            <a:avLst/>
          </a:prstGeom>
          <a:noFill/>
        </p:spPr>
        <p:txBody>
          <a:bodyPr wrap="square">
            <a:spAutoFit/>
          </a:bodyPr>
          <a:lstStyle/>
          <a:p>
            <a:pPr defTabSz="1219170">
              <a:buClr>
                <a:srgbClr val="000000"/>
              </a:buClr>
            </a:pPr>
            <a:r>
              <a:rPr lang="en" sz="5867" b="1" kern="0" dirty="0">
                <a:solidFill>
                  <a:srgbClr val="000000"/>
                </a:solidFill>
                <a:latin typeface="Bevan" panose="020B0604020202020204" charset="0"/>
                <a:cs typeface="Arial"/>
                <a:sym typeface="Arial"/>
              </a:rPr>
              <a:t>+</a:t>
            </a:r>
            <a:endParaRPr lang="en-US" sz="5867" b="1" kern="0" dirty="0">
              <a:solidFill>
                <a:srgbClr val="000000"/>
              </a:solidFill>
              <a:latin typeface="Bevan" panose="020B0604020202020204" charset="0"/>
              <a:cs typeface="Arial"/>
              <a:sym typeface="Arial"/>
            </a:endParaRPr>
          </a:p>
        </p:txBody>
      </p:sp>
      <p:sp>
        <p:nvSpPr>
          <p:cNvPr id="23" name="TextBox 22">
            <a:extLst>
              <a:ext uri="{FF2B5EF4-FFF2-40B4-BE49-F238E27FC236}">
                <a16:creationId xmlns:a16="http://schemas.microsoft.com/office/drawing/2014/main" id="{C25C5241-AF26-3E88-CF62-4B9FA9E6E3ED}"/>
              </a:ext>
            </a:extLst>
          </p:cNvPr>
          <p:cNvSpPr txBox="1"/>
          <p:nvPr/>
        </p:nvSpPr>
        <p:spPr>
          <a:xfrm>
            <a:off x="7742463" y="2442371"/>
            <a:ext cx="4190999" cy="1446550"/>
          </a:xfrm>
          <a:prstGeom prst="rect">
            <a:avLst/>
          </a:prstGeom>
          <a:noFill/>
        </p:spPr>
        <p:txBody>
          <a:bodyPr wrap="square">
            <a:spAutoFit/>
          </a:bodyPr>
          <a:lstStyle/>
          <a:p>
            <a:pPr defTabSz="1219170">
              <a:buClr>
                <a:srgbClr val="000000"/>
              </a:buClr>
            </a:pPr>
            <a:r>
              <a:rPr lang="en" sz="8800" b="1" kern="0" dirty="0">
                <a:solidFill>
                  <a:srgbClr val="000000"/>
                </a:solidFill>
                <a:latin typeface="Bevan" panose="020B0604020202020204" charset="0"/>
                <a:cs typeface="Arial"/>
                <a:sym typeface="Arial"/>
              </a:rPr>
              <a:t>8,6</a:t>
            </a:r>
            <a:endParaRPr lang="en-US" sz="8800" b="1" kern="0" dirty="0">
              <a:solidFill>
                <a:srgbClr val="000000"/>
              </a:solidFill>
              <a:latin typeface="Bevan" panose="020B0604020202020204" charset="0"/>
              <a:cs typeface="Arial"/>
              <a:sym typeface="Arial"/>
            </a:endParaRPr>
          </a:p>
        </p:txBody>
      </p:sp>
      <p:cxnSp>
        <p:nvCxnSpPr>
          <p:cNvPr id="24" name="Straight Connector 23">
            <a:extLst>
              <a:ext uri="{FF2B5EF4-FFF2-40B4-BE49-F238E27FC236}">
                <a16:creationId xmlns:a16="http://schemas.microsoft.com/office/drawing/2014/main" id="{CE6DB0BB-77B0-5C11-C245-AD12BD8E4B5D}"/>
              </a:ext>
            </a:extLst>
          </p:cNvPr>
          <p:cNvCxnSpPr>
            <a:cxnSpLocks/>
          </p:cNvCxnSpPr>
          <p:nvPr/>
        </p:nvCxnSpPr>
        <p:spPr>
          <a:xfrm flipH="1">
            <a:off x="6742340" y="3862035"/>
            <a:ext cx="3258910" cy="0"/>
          </a:xfrm>
          <a:prstGeom prst="line">
            <a:avLst/>
          </a:prstGeom>
          <a:ln w="762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50280323-8C69-5613-065A-9FF4A55E3BEE}"/>
              </a:ext>
            </a:extLst>
          </p:cNvPr>
          <p:cNvSpPr txBox="1"/>
          <p:nvPr/>
        </p:nvSpPr>
        <p:spPr>
          <a:xfrm>
            <a:off x="7267575" y="3648167"/>
            <a:ext cx="4465178" cy="1446550"/>
          </a:xfrm>
          <a:prstGeom prst="rect">
            <a:avLst/>
          </a:prstGeom>
          <a:noFill/>
        </p:spPr>
        <p:txBody>
          <a:bodyPr wrap="square">
            <a:spAutoFit/>
          </a:bodyPr>
          <a:lstStyle/>
          <a:p>
            <a:pPr defTabSz="1219170">
              <a:buClr>
                <a:srgbClr val="000000"/>
              </a:buClr>
            </a:pPr>
            <a:r>
              <a:rPr lang="en" sz="8800" b="1" kern="0" dirty="0">
                <a:solidFill>
                  <a:srgbClr val="000000"/>
                </a:solidFill>
                <a:latin typeface="Bevan" panose="020B0604020202020204" charset="0"/>
                <a:cs typeface="Arial"/>
                <a:sym typeface="Arial"/>
              </a:rPr>
              <a:t>26,4</a:t>
            </a:r>
            <a:endParaRPr lang="en-US" sz="8800" b="1" kern="0" dirty="0">
              <a:solidFill>
                <a:srgbClr val="000000"/>
              </a:solidFill>
              <a:latin typeface="Bevan" panose="020B0604020202020204" charset="0"/>
              <a:cs typeface="Arial"/>
              <a:sym typeface="Arial"/>
            </a:endParaRPr>
          </a:p>
        </p:txBody>
      </p:sp>
    </p:spTree>
    <p:extLst>
      <p:ext uri="{BB962C8B-B14F-4D97-AF65-F5344CB8AC3E}">
        <p14:creationId xmlns:p14="http://schemas.microsoft.com/office/powerpoint/2010/main" val="8338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BF87145-7C5C-1B15-1134-1015AF79535A}"/>
              </a:ext>
            </a:extLst>
          </p:cNvPr>
          <p:cNvPicPr>
            <a:picLocks noChangeAspect="1"/>
          </p:cNvPicPr>
          <p:nvPr/>
        </p:nvPicPr>
        <p:blipFill>
          <a:blip r:embed="rId2"/>
          <a:stretch>
            <a:fillRect/>
          </a:stretch>
        </p:blipFill>
        <p:spPr>
          <a:xfrm>
            <a:off x="-168553" y="433573"/>
            <a:ext cx="11918313" cy="5990855"/>
          </a:xfrm>
          <a:prstGeom prst="rect">
            <a:avLst/>
          </a:prstGeom>
        </p:spPr>
      </p:pic>
      <p:sp>
        <p:nvSpPr>
          <p:cNvPr id="20" name="Google Shape;4191;p39">
            <a:extLst>
              <a:ext uri="{FF2B5EF4-FFF2-40B4-BE49-F238E27FC236}">
                <a16:creationId xmlns:a16="http://schemas.microsoft.com/office/drawing/2014/main" id="{7F58C30D-55F8-AA7E-18AA-8472472A32A2}"/>
              </a:ext>
            </a:extLst>
          </p:cNvPr>
          <p:cNvSpPr txBox="1">
            <a:spLocks noGrp="1"/>
          </p:cNvSpPr>
          <p:nvPr>
            <p:ph type="title"/>
          </p:nvPr>
        </p:nvSpPr>
        <p:spPr>
          <a:xfrm>
            <a:off x="280315" y="2767777"/>
            <a:ext cx="4514843" cy="1741600"/>
          </a:xfrm>
          <a:prstGeom prst="rect">
            <a:avLst/>
          </a:prstGeom>
        </p:spPr>
        <p:txBody>
          <a:bodyPr spcFirstLastPara="1" wrap="square" lIns="121900" tIns="121900" rIns="121900" bIns="121900" anchor="t" anchorCtr="0">
            <a:noAutofit/>
          </a:bodyPr>
          <a:lstStyle/>
          <a:p>
            <a:pPr algn="ctr"/>
            <a:r>
              <a:rPr lang="en" sz="6000" dirty="0"/>
              <a:t>15,9 + 8,75</a:t>
            </a:r>
          </a:p>
        </p:txBody>
      </p:sp>
      <p:sp>
        <p:nvSpPr>
          <p:cNvPr id="21" name="TextBox 20">
            <a:extLst>
              <a:ext uri="{FF2B5EF4-FFF2-40B4-BE49-F238E27FC236}">
                <a16:creationId xmlns:a16="http://schemas.microsoft.com/office/drawing/2014/main" id="{36133D8B-782D-8B6C-5679-0032002F03F5}"/>
              </a:ext>
            </a:extLst>
          </p:cNvPr>
          <p:cNvSpPr txBox="1"/>
          <p:nvPr/>
        </p:nvSpPr>
        <p:spPr>
          <a:xfrm>
            <a:off x="7075714" y="1090216"/>
            <a:ext cx="4190999"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15,9</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
        <p:nvSpPr>
          <p:cNvPr id="22" name="TextBox 21">
            <a:extLst>
              <a:ext uri="{FF2B5EF4-FFF2-40B4-BE49-F238E27FC236}">
                <a16:creationId xmlns:a16="http://schemas.microsoft.com/office/drawing/2014/main" id="{B127ECBF-3A52-72D0-4733-F4E514935555}"/>
              </a:ext>
            </a:extLst>
          </p:cNvPr>
          <p:cNvSpPr txBox="1"/>
          <p:nvPr/>
        </p:nvSpPr>
        <p:spPr>
          <a:xfrm>
            <a:off x="6313717" y="2076170"/>
            <a:ext cx="1023255" cy="9952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5867"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a:t>
            </a:r>
            <a:endParaRPr kumimoji="0" lang="en-US" sz="5867"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
        <p:nvSpPr>
          <p:cNvPr id="23" name="TextBox 22">
            <a:extLst>
              <a:ext uri="{FF2B5EF4-FFF2-40B4-BE49-F238E27FC236}">
                <a16:creationId xmlns:a16="http://schemas.microsoft.com/office/drawing/2014/main" id="{C25C5241-AF26-3E88-CF62-4B9FA9E6E3ED}"/>
              </a:ext>
            </a:extLst>
          </p:cNvPr>
          <p:cNvSpPr txBox="1"/>
          <p:nvPr/>
        </p:nvSpPr>
        <p:spPr>
          <a:xfrm>
            <a:off x="7732938" y="2432846"/>
            <a:ext cx="4190999"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8,75</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cxnSp>
        <p:nvCxnSpPr>
          <p:cNvPr id="24" name="Straight Connector 23">
            <a:extLst>
              <a:ext uri="{FF2B5EF4-FFF2-40B4-BE49-F238E27FC236}">
                <a16:creationId xmlns:a16="http://schemas.microsoft.com/office/drawing/2014/main" id="{CE6DB0BB-77B0-5C11-C245-AD12BD8E4B5D}"/>
              </a:ext>
            </a:extLst>
          </p:cNvPr>
          <p:cNvCxnSpPr>
            <a:cxnSpLocks/>
          </p:cNvCxnSpPr>
          <p:nvPr/>
        </p:nvCxnSpPr>
        <p:spPr>
          <a:xfrm flipH="1">
            <a:off x="6742340" y="3862035"/>
            <a:ext cx="3258910" cy="0"/>
          </a:xfrm>
          <a:prstGeom prst="line">
            <a:avLst/>
          </a:prstGeom>
          <a:ln w="762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50280323-8C69-5613-065A-9FF4A55E3BEE}"/>
              </a:ext>
            </a:extLst>
          </p:cNvPr>
          <p:cNvSpPr txBox="1"/>
          <p:nvPr/>
        </p:nvSpPr>
        <p:spPr>
          <a:xfrm>
            <a:off x="7267575" y="3648167"/>
            <a:ext cx="4465178"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24,65</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Tree>
    <p:extLst>
      <p:ext uri="{BB962C8B-B14F-4D97-AF65-F5344CB8AC3E}">
        <p14:creationId xmlns:p14="http://schemas.microsoft.com/office/powerpoint/2010/main" val="9589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BF87145-7C5C-1B15-1134-1015AF79535A}"/>
              </a:ext>
            </a:extLst>
          </p:cNvPr>
          <p:cNvPicPr>
            <a:picLocks noChangeAspect="1"/>
          </p:cNvPicPr>
          <p:nvPr/>
        </p:nvPicPr>
        <p:blipFill>
          <a:blip r:embed="rId2"/>
          <a:stretch>
            <a:fillRect/>
          </a:stretch>
        </p:blipFill>
        <p:spPr>
          <a:xfrm>
            <a:off x="-168553" y="433573"/>
            <a:ext cx="11918313" cy="5990855"/>
          </a:xfrm>
          <a:prstGeom prst="rect">
            <a:avLst/>
          </a:prstGeom>
        </p:spPr>
      </p:pic>
      <p:sp>
        <p:nvSpPr>
          <p:cNvPr id="20" name="Google Shape;4191;p39">
            <a:extLst>
              <a:ext uri="{FF2B5EF4-FFF2-40B4-BE49-F238E27FC236}">
                <a16:creationId xmlns:a16="http://schemas.microsoft.com/office/drawing/2014/main" id="{7F58C30D-55F8-AA7E-18AA-8472472A32A2}"/>
              </a:ext>
            </a:extLst>
          </p:cNvPr>
          <p:cNvSpPr txBox="1">
            <a:spLocks noGrp="1"/>
          </p:cNvSpPr>
          <p:nvPr>
            <p:ph type="title"/>
          </p:nvPr>
        </p:nvSpPr>
        <p:spPr>
          <a:xfrm>
            <a:off x="280315" y="2767777"/>
            <a:ext cx="4514843" cy="1741600"/>
          </a:xfrm>
          <a:prstGeom prst="rect">
            <a:avLst/>
          </a:prstGeom>
        </p:spPr>
        <p:txBody>
          <a:bodyPr spcFirstLastPara="1" wrap="square" lIns="121900" tIns="121900" rIns="121900" bIns="121900" anchor="t" anchorCtr="0">
            <a:noAutofit/>
          </a:bodyPr>
          <a:lstStyle/>
          <a:p>
            <a:pPr algn="ctr"/>
            <a:r>
              <a:rPr lang="en" sz="6000"/>
              <a:t>32,6 + 4,8 </a:t>
            </a:r>
            <a:endParaRPr lang="en" sz="6000" dirty="0"/>
          </a:p>
        </p:txBody>
      </p:sp>
      <p:sp>
        <p:nvSpPr>
          <p:cNvPr id="21" name="TextBox 20">
            <a:extLst>
              <a:ext uri="{FF2B5EF4-FFF2-40B4-BE49-F238E27FC236}">
                <a16:creationId xmlns:a16="http://schemas.microsoft.com/office/drawing/2014/main" id="{36133D8B-782D-8B6C-5679-0032002F03F5}"/>
              </a:ext>
            </a:extLst>
          </p:cNvPr>
          <p:cNvSpPr txBox="1"/>
          <p:nvPr/>
        </p:nvSpPr>
        <p:spPr>
          <a:xfrm>
            <a:off x="7075714" y="1090216"/>
            <a:ext cx="4190999"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32,6</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
        <p:nvSpPr>
          <p:cNvPr id="22" name="TextBox 21">
            <a:extLst>
              <a:ext uri="{FF2B5EF4-FFF2-40B4-BE49-F238E27FC236}">
                <a16:creationId xmlns:a16="http://schemas.microsoft.com/office/drawing/2014/main" id="{B127ECBF-3A52-72D0-4733-F4E514935555}"/>
              </a:ext>
            </a:extLst>
          </p:cNvPr>
          <p:cNvSpPr txBox="1"/>
          <p:nvPr/>
        </p:nvSpPr>
        <p:spPr>
          <a:xfrm>
            <a:off x="6313717" y="2076170"/>
            <a:ext cx="1023255" cy="9952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5867"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a:t>
            </a:r>
            <a:endParaRPr kumimoji="0" lang="en-US" sz="5867"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
        <p:nvSpPr>
          <p:cNvPr id="23" name="TextBox 22">
            <a:extLst>
              <a:ext uri="{FF2B5EF4-FFF2-40B4-BE49-F238E27FC236}">
                <a16:creationId xmlns:a16="http://schemas.microsoft.com/office/drawing/2014/main" id="{C25C5241-AF26-3E88-CF62-4B9FA9E6E3ED}"/>
              </a:ext>
            </a:extLst>
          </p:cNvPr>
          <p:cNvSpPr txBox="1"/>
          <p:nvPr/>
        </p:nvSpPr>
        <p:spPr>
          <a:xfrm>
            <a:off x="7732938" y="2432846"/>
            <a:ext cx="4190999"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4,8</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cxnSp>
        <p:nvCxnSpPr>
          <p:cNvPr id="24" name="Straight Connector 23">
            <a:extLst>
              <a:ext uri="{FF2B5EF4-FFF2-40B4-BE49-F238E27FC236}">
                <a16:creationId xmlns:a16="http://schemas.microsoft.com/office/drawing/2014/main" id="{CE6DB0BB-77B0-5C11-C245-AD12BD8E4B5D}"/>
              </a:ext>
            </a:extLst>
          </p:cNvPr>
          <p:cNvCxnSpPr>
            <a:cxnSpLocks/>
          </p:cNvCxnSpPr>
          <p:nvPr/>
        </p:nvCxnSpPr>
        <p:spPr>
          <a:xfrm flipH="1">
            <a:off x="6742340" y="3862035"/>
            <a:ext cx="3258910" cy="0"/>
          </a:xfrm>
          <a:prstGeom prst="line">
            <a:avLst/>
          </a:prstGeom>
          <a:ln w="762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50280323-8C69-5613-065A-9FF4A55E3BEE}"/>
              </a:ext>
            </a:extLst>
          </p:cNvPr>
          <p:cNvSpPr txBox="1"/>
          <p:nvPr/>
        </p:nvSpPr>
        <p:spPr>
          <a:xfrm>
            <a:off x="7267575" y="3648167"/>
            <a:ext cx="4465178"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rPr>
              <a:t>37,4</a:t>
            </a:r>
            <a:endParaRPr kumimoji="0" lang="en-US" sz="8800" b="1" i="0" u="none" strike="noStrike" kern="0" cap="none" spc="0" normalizeH="0" baseline="0" noProof="0" dirty="0">
              <a:ln>
                <a:noFill/>
              </a:ln>
              <a:solidFill>
                <a:srgbClr val="000000"/>
              </a:solidFill>
              <a:effectLst/>
              <a:uLnTx/>
              <a:uFillTx/>
              <a:latin typeface="Bevan" panose="020B0604020202020204" charset="0"/>
              <a:ea typeface="+mn-ea"/>
              <a:cs typeface="Arial"/>
              <a:sym typeface="Arial"/>
            </a:endParaRPr>
          </a:p>
        </p:txBody>
      </p:sp>
    </p:spTree>
    <p:extLst>
      <p:ext uri="{BB962C8B-B14F-4D97-AF65-F5344CB8AC3E}">
        <p14:creationId xmlns:p14="http://schemas.microsoft.com/office/powerpoint/2010/main" val="38138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grpSp>
        <p:nvGrpSpPr>
          <p:cNvPr id="1356" name="Google Shape;1356;p34"/>
          <p:cNvGrpSpPr/>
          <p:nvPr/>
        </p:nvGrpSpPr>
        <p:grpSpPr>
          <a:xfrm>
            <a:off x="10333167" y="5383684"/>
            <a:ext cx="616584" cy="679219"/>
            <a:chOff x="7979400" y="3952400"/>
            <a:chExt cx="462438" cy="509414"/>
          </a:xfrm>
        </p:grpSpPr>
        <p:sp>
          <p:nvSpPr>
            <p:cNvPr id="1357" name="Google Shape;1357;p34"/>
            <p:cNvSpPr/>
            <p:nvPr/>
          </p:nvSpPr>
          <p:spPr>
            <a:xfrm>
              <a:off x="7994646" y="3965946"/>
              <a:ext cx="432776" cy="482065"/>
            </a:xfrm>
            <a:custGeom>
              <a:avLst/>
              <a:gdLst/>
              <a:ahLst/>
              <a:cxnLst/>
              <a:rect l="l" t="t" r="r" b="b"/>
              <a:pathLst>
                <a:path w="43770" h="48755" extrusionOk="0">
                  <a:moveTo>
                    <a:pt x="1" y="0"/>
                  </a:moveTo>
                  <a:lnTo>
                    <a:pt x="11577" y="41551"/>
                  </a:lnTo>
                  <a:lnTo>
                    <a:pt x="17238" y="28180"/>
                  </a:lnTo>
                  <a:lnTo>
                    <a:pt x="36503" y="48754"/>
                  </a:lnTo>
                  <a:lnTo>
                    <a:pt x="43769" y="41931"/>
                  </a:lnTo>
                  <a:lnTo>
                    <a:pt x="24504" y="21378"/>
                  </a:lnTo>
                  <a:lnTo>
                    <a:pt x="37749" y="17047"/>
                  </a:lnTo>
                  <a:lnTo>
                    <a:pt x="1" y="0"/>
                  </a:lnTo>
                  <a:close/>
                </a:path>
              </a:pathLst>
            </a:custGeom>
            <a:solidFill>
              <a:srgbClr val="FFFFFF"/>
            </a:solidFill>
            <a:ln>
              <a:noFill/>
            </a:ln>
            <a:effectLst>
              <a:outerShdw dist="38100" dir="2160000" algn="bl" rotWithShape="0">
                <a:srgbClr val="000000"/>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34"/>
            <p:cNvSpPr/>
            <p:nvPr/>
          </p:nvSpPr>
          <p:spPr>
            <a:xfrm>
              <a:off x="7979400" y="3952400"/>
              <a:ext cx="462438" cy="509414"/>
            </a:xfrm>
            <a:custGeom>
              <a:avLst/>
              <a:gdLst/>
              <a:ahLst/>
              <a:cxnLst/>
              <a:rect l="l" t="t" r="r" b="b"/>
              <a:pathLst>
                <a:path w="46770" h="51521" extrusionOk="0">
                  <a:moveTo>
                    <a:pt x="3676" y="3884"/>
                  </a:moveTo>
                  <a:lnTo>
                    <a:pt x="35468" y="18206"/>
                  </a:lnTo>
                  <a:lnTo>
                    <a:pt x="25603" y="21417"/>
                  </a:lnTo>
                  <a:cubicBezTo>
                    <a:pt x="25159" y="21586"/>
                    <a:pt x="24800" y="21945"/>
                    <a:pt x="24694" y="22388"/>
                  </a:cubicBezTo>
                  <a:cubicBezTo>
                    <a:pt x="24589" y="22853"/>
                    <a:pt x="24716" y="23339"/>
                    <a:pt x="25032" y="23698"/>
                  </a:cubicBezTo>
                  <a:lnTo>
                    <a:pt x="43368" y="43259"/>
                  </a:lnTo>
                  <a:lnTo>
                    <a:pt x="38129" y="48160"/>
                  </a:lnTo>
                  <a:lnTo>
                    <a:pt x="19794" y="28599"/>
                  </a:lnTo>
                  <a:cubicBezTo>
                    <a:pt x="19531" y="28319"/>
                    <a:pt x="19167" y="28155"/>
                    <a:pt x="18774" y="28155"/>
                  </a:cubicBezTo>
                  <a:cubicBezTo>
                    <a:pt x="18692" y="28155"/>
                    <a:pt x="18610" y="28162"/>
                    <a:pt x="18526" y="28176"/>
                  </a:cubicBezTo>
                  <a:cubicBezTo>
                    <a:pt x="18083" y="28261"/>
                    <a:pt x="17681" y="28578"/>
                    <a:pt x="17512" y="29000"/>
                  </a:cubicBezTo>
                  <a:lnTo>
                    <a:pt x="13414" y="38696"/>
                  </a:lnTo>
                  <a:lnTo>
                    <a:pt x="3676" y="3884"/>
                  </a:lnTo>
                  <a:close/>
                  <a:moveTo>
                    <a:pt x="1515" y="0"/>
                  </a:moveTo>
                  <a:cubicBezTo>
                    <a:pt x="1185" y="0"/>
                    <a:pt x="862" y="126"/>
                    <a:pt x="592" y="356"/>
                  </a:cubicBezTo>
                  <a:cubicBezTo>
                    <a:pt x="191" y="694"/>
                    <a:pt x="1" y="1243"/>
                    <a:pt x="170" y="1771"/>
                  </a:cubicBezTo>
                  <a:lnTo>
                    <a:pt x="11788" y="43280"/>
                  </a:lnTo>
                  <a:cubicBezTo>
                    <a:pt x="11936" y="43829"/>
                    <a:pt x="12443" y="44252"/>
                    <a:pt x="13013" y="44294"/>
                  </a:cubicBezTo>
                  <a:cubicBezTo>
                    <a:pt x="13046" y="44296"/>
                    <a:pt x="13079" y="44298"/>
                    <a:pt x="13112" y="44298"/>
                  </a:cubicBezTo>
                  <a:cubicBezTo>
                    <a:pt x="13665" y="44298"/>
                    <a:pt x="14167" y="43967"/>
                    <a:pt x="14386" y="43449"/>
                  </a:cubicBezTo>
                  <a:lnTo>
                    <a:pt x="19202" y="32063"/>
                  </a:lnTo>
                  <a:lnTo>
                    <a:pt x="37031" y="51075"/>
                  </a:lnTo>
                  <a:cubicBezTo>
                    <a:pt x="37284" y="51349"/>
                    <a:pt x="37622" y="51518"/>
                    <a:pt x="38003" y="51518"/>
                  </a:cubicBezTo>
                  <a:cubicBezTo>
                    <a:pt x="38028" y="51520"/>
                    <a:pt x="38054" y="51521"/>
                    <a:pt x="38080" y="51521"/>
                  </a:cubicBezTo>
                  <a:cubicBezTo>
                    <a:pt x="38416" y="51521"/>
                    <a:pt x="38760" y="51395"/>
                    <a:pt x="38995" y="51159"/>
                  </a:cubicBezTo>
                  <a:lnTo>
                    <a:pt x="46262" y="44336"/>
                  </a:lnTo>
                  <a:cubicBezTo>
                    <a:pt x="46473" y="44125"/>
                    <a:pt x="46642" y="43872"/>
                    <a:pt x="46685" y="43576"/>
                  </a:cubicBezTo>
                  <a:cubicBezTo>
                    <a:pt x="46706" y="43491"/>
                    <a:pt x="46706" y="43449"/>
                    <a:pt x="46748" y="43365"/>
                  </a:cubicBezTo>
                  <a:cubicBezTo>
                    <a:pt x="46769" y="42984"/>
                    <a:pt x="46642" y="42625"/>
                    <a:pt x="46368" y="42351"/>
                  </a:cubicBezTo>
                  <a:lnTo>
                    <a:pt x="28581" y="23381"/>
                  </a:lnTo>
                  <a:lnTo>
                    <a:pt x="39735" y="19706"/>
                  </a:lnTo>
                  <a:cubicBezTo>
                    <a:pt x="40263" y="19537"/>
                    <a:pt x="40664" y="19051"/>
                    <a:pt x="40685" y="18459"/>
                  </a:cubicBezTo>
                  <a:cubicBezTo>
                    <a:pt x="40728" y="17889"/>
                    <a:pt x="40411" y="17361"/>
                    <a:pt x="39883" y="17107"/>
                  </a:cubicBezTo>
                  <a:lnTo>
                    <a:pt x="2071" y="124"/>
                  </a:lnTo>
                  <a:cubicBezTo>
                    <a:pt x="1888" y="40"/>
                    <a:pt x="1700" y="0"/>
                    <a:pt x="1515" y="0"/>
                  </a:cubicBezTo>
                  <a:close/>
                </a:path>
              </a:pathLst>
            </a:custGeom>
            <a:solidFill>
              <a:srgbClr val="0F0C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34"/>
          <p:cNvSpPr/>
          <p:nvPr/>
        </p:nvSpPr>
        <p:spPr>
          <a:xfrm>
            <a:off x="7929548" y="498444"/>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0" name="Google Shape;1360;p34"/>
          <p:cNvSpPr/>
          <p:nvPr/>
        </p:nvSpPr>
        <p:spPr>
          <a:xfrm>
            <a:off x="10379644" y="1161172"/>
            <a:ext cx="152400" cy="152000"/>
          </a:xfrm>
          <a:prstGeom prst="rect">
            <a:avLst/>
          </a:prstGeom>
          <a:solidFill>
            <a:schemeClr val="dk2"/>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8AE334F5-A901-76F5-709D-82F60FB32D9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9017441" y="655433"/>
            <a:ext cx="3959424" cy="3710556"/>
          </a:xfrm>
          <a:prstGeom prst="rect">
            <a:avLst/>
          </a:prstGeom>
        </p:spPr>
      </p:pic>
      <p:pic>
        <p:nvPicPr>
          <p:cNvPr id="8" name="Picture 7">
            <a:extLst>
              <a:ext uri="{FF2B5EF4-FFF2-40B4-BE49-F238E27FC236}">
                <a16:creationId xmlns:a16="http://schemas.microsoft.com/office/drawing/2014/main" id="{EB23A49D-AE23-B510-0114-C72619A3A776}"/>
              </a:ext>
            </a:extLst>
          </p:cNvPr>
          <p:cNvPicPr>
            <a:picLocks noChangeAspect="1"/>
          </p:cNvPicPr>
          <p:nvPr/>
        </p:nvPicPr>
        <p:blipFill>
          <a:blip r:embed="rId5"/>
          <a:stretch>
            <a:fillRect/>
          </a:stretch>
        </p:blipFill>
        <p:spPr>
          <a:xfrm>
            <a:off x="71303" y="4444798"/>
            <a:ext cx="2341893" cy="2341893"/>
          </a:xfrm>
          <a:prstGeom prst="rect">
            <a:avLst/>
          </a:prstGeom>
        </p:spPr>
      </p:pic>
      <p:grpSp>
        <p:nvGrpSpPr>
          <p:cNvPr id="1361" name="Google Shape;1361;p34"/>
          <p:cNvGrpSpPr/>
          <p:nvPr/>
        </p:nvGrpSpPr>
        <p:grpSpPr>
          <a:xfrm>
            <a:off x="1050793" y="407153"/>
            <a:ext cx="832152" cy="830019"/>
            <a:chOff x="300826" y="234887"/>
            <a:chExt cx="1323397" cy="1320003"/>
          </a:xfrm>
        </p:grpSpPr>
        <p:sp>
          <p:nvSpPr>
            <p:cNvPr id="1362" name="Google Shape;1362;p34"/>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3" name="Google Shape;1363;p34"/>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7" name="Google Shape;1367;p34"/>
          <p:cNvGrpSpPr/>
          <p:nvPr/>
        </p:nvGrpSpPr>
        <p:grpSpPr>
          <a:xfrm>
            <a:off x="448967" y="4112135"/>
            <a:ext cx="849200" cy="980400"/>
            <a:chOff x="336725" y="3084101"/>
            <a:chExt cx="636900" cy="735300"/>
          </a:xfrm>
        </p:grpSpPr>
        <p:sp>
          <p:nvSpPr>
            <p:cNvPr id="1368" name="Google Shape;1368;p34"/>
            <p:cNvSpPr/>
            <p:nvPr/>
          </p:nvSpPr>
          <p:spPr>
            <a:xfrm>
              <a:off x="336725" y="3084101"/>
              <a:ext cx="636900" cy="735300"/>
            </a:xfrm>
            <a:prstGeom prst="star6">
              <a:avLst>
                <a:gd name="adj" fmla="val 19121"/>
                <a:gd name="hf" fmla="val 11547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34"/>
            <p:cNvSpPr/>
            <p:nvPr/>
          </p:nvSpPr>
          <p:spPr>
            <a:xfrm>
              <a:off x="442859" y="3206603"/>
              <a:ext cx="424800" cy="490200"/>
            </a:xfrm>
            <a:prstGeom prst="star6">
              <a:avLst>
                <a:gd name="adj" fmla="val 14545"/>
                <a:gd name="hf" fmla="val 115470"/>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 name="Google Shape;1361;p34">
            <a:extLst>
              <a:ext uri="{FF2B5EF4-FFF2-40B4-BE49-F238E27FC236}">
                <a16:creationId xmlns:a16="http://schemas.microsoft.com/office/drawing/2014/main" id="{14445656-0770-EF93-FCB2-BD911D94D3AA}"/>
              </a:ext>
            </a:extLst>
          </p:cNvPr>
          <p:cNvGrpSpPr/>
          <p:nvPr/>
        </p:nvGrpSpPr>
        <p:grpSpPr>
          <a:xfrm>
            <a:off x="3041123" y="4117917"/>
            <a:ext cx="832152" cy="830019"/>
            <a:chOff x="300826" y="234887"/>
            <a:chExt cx="1323397" cy="1320003"/>
          </a:xfrm>
        </p:grpSpPr>
        <p:sp>
          <p:nvSpPr>
            <p:cNvPr id="31" name="Google Shape;1362;p34">
              <a:extLst>
                <a:ext uri="{FF2B5EF4-FFF2-40B4-BE49-F238E27FC236}">
                  <a16:creationId xmlns:a16="http://schemas.microsoft.com/office/drawing/2014/main" id="{FFB85193-B246-8B15-72AF-457116405FA2}"/>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63;p34">
              <a:extLst>
                <a:ext uri="{FF2B5EF4-FFF2-40B4-BE49-F238E27FC236}">
                  <a16:creationId xmlns:a16="http://schemas.microsoft.com/office/drawing/2014/main" id="{66EB6E73-B135-3454-5C5A-401D824B055A}"/>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3" name="Google Shape;1361;p34">
            <a:extLst>
              <a:ext uri="{FF2B5EF4-FFF2-40B4-BE49-F238E27FC236}">
                <a16:creationId xmlns:a16="http://schemas.microsoft.com/office/drawing/2014/main" id="{37B1855E-5D58-6041-3609-CD236B385957}"/>
              </a:ext>
            </a:extLst>
          </p:cNvPr>
          <p:cNvGrpSpPr/>
          <p:nvPr/>
        </p:nvGrpSpPr>
        <p:grpSpPr>
          <a:xfrm>
            <a:off x="5214441" y="4118809"/>
            <a:ext cx="832152" cy="830019"/>
            <a:chOff x="300826" y="234887"/>
            <a:chExt cx="1323397" cy="1320003"/>
          </a:xfrm>
        </p:grpSpPr>
        <p:sp>
          <p:nvSpPr>
            <p:cNvPr id="34" name="Google Shape;1362;p34">
              <a:extLst>
                <a:ext uri="{FF2B5EF4-FFF2-40B4-BE49-F238E27FC236}">
                  <a16:creationId xmlns:a16="http://schemas.microsoft.com/office/drawing/2014/main" id="{43DB6BD2-3247-B38F-1C23-964EDAD7EF15}"/>
                </a:ext>
              </a:extLst>
            </p:cNvPr>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63;p34">
              <a:extLst>
                <a:ext uri="{FF2B5EF4-FFF2-40B4-BE49-F238E27FC236}">
                  <a16:creationId xmlns:a16="http://schemas.microsoft.com/office/drawing/2014/main" id="{8184E085-F959-F0E7-9787-E6F9FE283DCB}"/>
                </a:ext>
              </a:extLst>
            </p:cNvPr>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6" name="Picture 35">
            <a:extLst>
              <a:ext uri="{FF2B5EF4-FFF2-40B4-BE49-F238E27FC236}">
                <a16:creationId xmlns:a16="http://schemas.microsoft.com/office/drawing/2014/main" id="{DDC447BC-C241-9B23-F640-E541FC692E95}"/>
              </a:ext>
            </a:extLst>
          </p:cNvPr>
          <p:cNvPicPr>
            <a:picLocks noChangeAspect="1"/>
          </p:cNvPicPr>
          <p:nvPr/>
        </p:nvPicPr>
        <p:blipFill>
          <a:blip r:embed="rId6"/>
          <a:stretch>
            <a:fillRect/>
          </a:stretch>
        </p:blipFill>
        <p:spPr>
          <a:xfrm>
            <a:off x="1762733" y="626752"/>
            <a:ext cx="2252457" cy="2230157"/>
          </a:xfrm>
          <a:prstGeom prst="rect">
            <a:avLst/>
          </a:prstGeom>
        </p:spPr>
      </p:pic>
      <p:sp>
        <p:nvSpPr>
          <p:cNvPr id="3" name="Subtitle 2">
            <a:extLst>
              <a:ext uri="{FF2B5EF4-FFF2-40B4-BE49-F238E27FC236}">
                <a16:creationId xmlns:a16="http://schemas.microsoft.com/office/drawing/2014/main" id="{82C48CE7-2908-ECF4-8896-F0B6D6A70D0D}"/>
              </a:ext>
            </a:extLst>
          </p:cNvPr>
          <p:cNvSpPr>
            <a:spLocks noGrp="1"/>
          </p:cNvSpPr>
          <p:nvPr>
            <p:ph type="subTitle" idx="2"/>
          </p:nvPr>
        </p:nvSpPr>
        <p:spPr/>
        <p:txBody>
          <a:bodyPr/>
          <a:lstStyle/>
          <a:p>
            <a:endParaRPr lang="en-US" dirty="0"/>
          </a:p>
        </p:txBody>
      </p:sp>
      <p:pic>
        <p:nvPicPr>
          <p:cNvPr id="5" name="Picture 4">
            <a:extLst>
              <a:ext uri="{FF2B5EF4-FFF2-40B4-BE49-F238E27FC236}">
                <a16:creationId xmlns:a16="http://schemas.microsoft.com/office/drawing/2014/main" id="{78ECEF07-1C70-0ABD-214D-6C9C57955DB3}"/>
              </a:ext>
            </a:extLst>
          </p:cNvPr>
          <p:cNvPicPr>
            <a:picLocks noChangeAspect="1"/>
          </p:cNvPicPr>
          <p:nvPr/>
        </p:nvPicPr>
        <p:blipFill>
          <a:blip r:embed="rId7"/>
          <a:stretch>
            <a:fillRect/>
          </a:stretch>
        </p:blipFill>
        <p:spPr>
          <a:xfrm>
            <a:off x="7880865" y="447242"/>
            <a:ext cx="2773920" cy="1201016"/>
          </a:xfrm>
          <a:prstGeom prst="rect">
            <a:avLst/>
          </a:prstGeom>
        </p:spPr>
      </p:pic>
      <p:pic>
        <p:nvPicPr>
          <p:cNvPr id="7" name="Picture 6">
            <a:extLst>
              <a:ext uri="{FF2B5EF4-FFF2-40B4-BE49-F238E27FC236}">
                <a16:creationId xmlns:a16="http://schemas.microsoft.com/office/drawing/2014/main" id="{CF5DC55A-699F-663D-0A73-CE72F71BC94B}"/>
              </a:ext>
            </a:extLst>
          </p:cNvPr>
          <p:cNvPicPr>
            <a:picLocks noChangeAspect="1"/>
          </p:cNvPicPr>
          <p:nvPr/>
        </p:nvPicPr>
        <p:blipFill>
          <a:blip r:embed="rId8"/>
          <a:stretch>
            <a:fillRect/>
          </a:stretch>
        </p:blipFill>
        <p:spPr>
          <a:xfrm>
            <a:off x="4413732" y="1676314"/>
            <a:ext cx="3535986" cy="1981372"/>
          </a:xfrm>
          <a:prstGeom prst="rect">
            <a:avLst/>
          </a:prstGeom>
        </p:spPr>
      </p:pic>
      <p:pic>
        <p:nvPicPr>
          <p:cNvPr id="11" name="Picture 10">
            <a:extLst>
              <a:ext uri="{FF2B5EF4-FFF2-40B4-BE49-F238E27FC236}">
                <a16:creationId xmlns:a16="http://schemas.microsoft.com/office/drawing/2014/main" id="{107185B5-B7AA-9961-86A1-0D6456F90AB3}"/>
              </a:ext>
            </a:extLst>
          </p:cNvPr>
          <p:cNvPicPr>
            <a:picLocks noChangeAspect="1"/>
          </p:cNvPicPr>
          <p:nvPr/>
        </p:nvPicPr>
        <p:blipFill>
          <a:blip r:embed="rId9"/>
          <a:stretch>
            <a:fillRect/>
          </a:stretch>
        </p:blipFill>
        <p:spPr>
          <a:xfrm>
            <a:off x="1457256" y="2573552"/>
            <a:ext cx="10382388" cy="2377646"/>
          </a:xfrm>
          <a:prstGeom prst="rect">
            <a:avLst/>
          </a:prstGeom>
        </p:spPr>
      </p:pic>
      <p:pic>
        <p:nvPicPr>
          <p:cNvPr id="12" name="Picture 11">
            <a:extLst>
              <a:ext uri="{FF2B5EF4-FFF2-40B4-BE49-F238E27FC236}">
                <a16:creationId xmlns:a16="http://schemas.microsoft.com/office/drawing/2014/main" id="{894EDE53-1C28-1CE0-E329-6FE11755D895}"/>
              </a:ext>
            </a:extLst>
          </p:cNvPr>
          <p:cNvPicPr>
            <a:picLocks noChangeAspect="1"/>
          </p:cNvPicPr>
          <p:nvPr/>
        </p:nvPicPr>
        <p:blipFill>
          <a:blip r:embed="rId10"/>
          <a:stretch>
            <a:fillRect/>
          </a:stretch>
        </p:blipFill>
        <p:spPr>
          <a:xfrm>
            <a:off x="7533769" y="4160851"/>
            <a:ext cx="2877561" cy="11461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randombar(horizontal)">
                                      <p:cBhvr>
                                        <p:cTn id="7" dur="500"/>
                                        <p:tgtEl>
                                          <p:spTgt spid="13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59"/>
                                        </p:tgtEl>
                                        <p:attrNameLst>
                                          <p:attrName>style.visibility</p:attrName>
                                        </p:attrNameLst>
                                      </p:cBhvr>
                                      <p:to>
                                        <p:strVal val="visible"/>
                                      </p:to>
                                    </p:set>
                                    <p:animEffect transition="in" filter="randombar(horizontal)">
                                      <p:cBhvr>
                                        <p:cTn id="10" dur="500"/>
                                        <p:tgtEl>
                                          <p:spTgt spid="135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60"/>
                                        </p:tgtEl>
                                        <p:attrNameLst>
                                          <p:attrName>style.visibility</p:attrName>
                                        </p:attrNameLst>
                                      </p:cBhvr>
                                      <p:to>
                                        <p:strVal val="visible"/>
                                      </p:to>
                                    </p:set>
                                    <p:animEffect transition="in" filter="randombar(horizontal)">
                                      <p:cBhvr>
                                        <p:cTn id="13" dur="500"/>
                                        <p:tgtEl>
                                          <p:spTgt spid="1360"/>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1361"/>
                                        </p:tgtEl>
                                        <p:attrNameLst>
                                          <p:attrName>style.visibility</p:attrName>
                                        </p:attrNameLst>
                                      </p:cBhvr>
                                      <p:to>
                                        <p:strVal val="visible"/>
                                      </p:to>
                                    </p:set>
                                    <p:animEffect transition="in" filter="randombar(horizontal)">
                                      <p:cBhvr>
                                        <p:cTn id="22" dur="500"/>
                                        <p:tgtEl>
                                          <p:spTgt spid="1361"/>
                                        </p:tgtEl>
                                      </p:cBhvr>
                                    </p:animEffect>
                                  </p:childTnLst>
                                </p:cTn>
                              </p:par>
                              <p:par>
                                <p:cTn id="23" presetID="14" presetClass="entr" presetSubtype="10" fill="hold" nodeType="withEffect">
                                  <p:stCondLst>
                                    <p:cond delay="0"/>
                                  </p:stCondLst>
                                  <p:childTnLst>
                                    <p:set>
                                      <p:cBhvr>
                                        <p:cTn id="24" dur="1" fill="hold">
                                          <p:stCondLst>
                                            <p:cond delay="0"/>
                                          </p:stCondLst>
                                        </p:cTn>
                                        <p:tgtEl>
                                          <p:spTgt spid="1367"/>
                                        </p:tgtEl>
                                        <p:attrNameLst>
                                          <p:attrName>style.visibility</p:attrName>
                                        </p:attrNameLst>
                                      </p:cBhvr>
                                      <p:to>
                                        <p:strVal val="visible"/>
                                      </p:to>
                                    </p:set>
                                    <p:animEffect transition="in" filter="randombar(horizontal)">
                                      <p:cBhvr>
                                        <p:cTn id="25" dur="500"/>
                                        <p:tgtEl>
                                          <p:spTgt spid="1367"/>
                                        </p:tgtEl>
                                      </p:cBhvr>
                                    </p:animEffect>
                                  </p:childTnLst>
                                </p:cTn>
                              </p:par>
                              <p:par>
                                <p:cTn id="26" presetID="14"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4" presetClass="entr" presetSubtype="1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randombar(horizont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P spid="13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0660" y="2033171"/>
            <a:ext cx="9250680" cy="3416320"/>
          </a:xfrm>
          <a:prstGeom prst="rect">
            <a:avLst/>
          </a:prstGeom>
        </p:spPr>
        <p:txBody>
          <a:bodyPr wrap="square">
            <a:spAutoFit/>
          </a:bodyPr>
          <a:lstStyle/>
          <a:p>
            <a:pPr algn="just"/>
            <a:r>
              <a:rPr lang="vi-VN" sz="3600" dirty="0">
                <a:solidFill>
                  <a:schemeClr val="accent1"/>
                </a:solidFill>
              </a:rPr>
              <a:t>- Củng cố kiến thức về so sánh, thứ tự số thập phân</a:t>
            </a:r>
          </a:p>
          <a:p>
            <a:pPr algn="just"/>
            <a:r>
              <a:rPr lang="vi-VN" sz="3600" dirty="0">
                <a:solidFill>
                  <a:schemeClr val="accent1"/>
                </a:solidFill>
              </a:rPr>
              <a:t>- Vận dụng giải các bài tập, bài toán thực tế, phát triển năng lực tư duy, lập luận toán học, năng lực giải quyết vấn đề, năng lực giao tiếp toán học.</a:t>
            </a:r>
          </a:p>
        </p:txBody>
      </p:sp>
      <p:sp>
        <p:nvSpPr>
          <p:cNvPr id="3" name="TextBox 2"/>
          <p:cNvSpPr txBox="1"/>
          <p:nvPr/>
        </p:nvSpPr>
        <p:spPr>
          <a:xfrm>
            <a:off x="3261360" y="1386840"/>
            <a:ext cx="5501640" cy="646331"/>
          </a:xfrm>
          <a:prstGeom prst="rect">
            <a:avLst/>
          </a:prstGeom>
          <a:noFill/>
        </p:spPr>
        <p:txBody>
          <a:bodyPr wrap="square" rtlCol="0">
            <a:spAutoFit/>
          </a:bodyPr>
          <a:lstStyle/>
          <a:p>
            <a:pPr algn="ctr"/>
            <a:r>
              <a:rPr lang="en-US" sz="3600" b="1">
                <a:solidFill>
                  <a:srgbClr val="FF0000"/>
                </a:solidFill>
              </a:rPr>
              <a:t>YÊU CẦU CẦN ĐẠT </a:t>
            </a:r>
          </a:p>
        </p:txBody>
      </p:sp>
    </p:spTree>
    <p:extLst>
      <p:ext uri="{BB962C8B-B14F-4D97-AF65-F5344CB8AC3E}">
        <p14:creationId xmlns:p14="http://schemas.microsoft.com/office/powerpoint/2010/main" val="332306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sp>
        <p:nvSpPr>
          <p:cNvPr id="1428" name="Google Shape;1428;p37"/>
          <p:cNvSpPr txBox="1">
            <a:spLocks noGrp="1"/>
          </p:cNvSpPr>
          <p:nvPr>
            <p:ph type="title" idx="2"/>
          </p:nvPr>
        </p:nvSpPr>
        <p:spPr>
          <a:xfrm>
            <a:off x="2358697" y="2487360"/>
            <a:ext cx="1717600" cy="1262000"/>
          </a:xfrm>
          <a:prstGeom prst="rect">
            <a:avLst/>
          </a:prstGeom>
        </p:spPr>
        <p:txBody>
          <a:bodyPr spcFirstLastPara="1" wrap="square" lIns="121900" tIns="121900" rIns="121900" bIns="121900" anchor="t" anchorCtr="0">
            <a:noAutofit/>
          </a:bodyPr>
          <a:lstStyle/>
          <a:p>
            <a:r>
              <a:rPr lang="en" dirty="0"/>
              <a:t>02</a:t>
            </a:r>
            <a:endParaRPr dirty="0"/>
          </a:p>
        </p:txBody>
      </p:sp>
      <p:sp>
        <p:nvSpPr>
          <p:cNvPr id="1429" name="Google Shape;1429;p37"/>
          <p:cNvSpPr/>
          <p:nvPr/>
        </p:nvSpPr>
        <p:spPr>
          <a:xfrm>
            <a:off x="1995633"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0" name="Google Shape;1430;p37"/>
          <p:cNvSpPr/>
          <p:nvPr/>
        </p:nvSpPr>
        <p:spPr>
          <a:xfrm>
            <a:off x="10029517"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1" name="Google Shape;1431;p37"/>
          <p:cNvSpPr/>
          <p:nvPr/>
        </p:nvSpPr>
        <p:spPr>
          <a:xfrm>
            <a:off x="6019800"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2" name="Google Shape;1432;p37"/>
          <p:cNvSpPr/>
          <p:nvPr/>
        </p:nvSpPr>
        <p:spPr>
          <a:xfrm>
            <a:off x="10029517" y="1670512"/>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3" name="Google Shape;1433;p37"/>
          <p:cNvSpPr/>
          <p:nvPr/>
        </p:nvSpPr>
        <p:spPr>
          <a:xfrm>
            <a:off x="2000275" y="46184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4" name="Google Shape;1434;p37"/>
          <p:cNvSpPr/>
          <p:nvPr/>
        </p:nvSpPr>
        <p:spPr>
          <a:xfrm>
            <a:off x="6012584" y="1670504"/>
            <a:ext cx="152400" cy="152000"/>
          </a:xfrm>
          <a:prstGeom prst="rect">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35" name="Google Shape;1435;p37"/>
          <p:cNvGrpSpPr/>
          <p:nvPr/>
        </p:nvGrpSpPr>
        <p:grpSpPr>
          <a:xfrm>
            <a:off x="10890148" y="4241645"/>
            <a:ext cx="832152" cy="830019"/>
            <a:chOff x="300826" y="234887"/>
            <a:chExt cx="1323397" cy="1320003"/>
          </a:xfrm>
        </p:grpSpPr>
        <p:sp>
          <p:nvSpPr>
            <p:cNvPr id="1436" name="Google Shape;1436;p37"/>
            <p:cNvSpPr/>
            <p:nvPr/>
          </p:nvSpPr>
          <p:spPr>
            <a:xfrm>
              <a:off x="300826" y="234887"/>
              <a:ext cx="1323397" cy="1320003"/>
            </a:xfrm>
            <a:custGeom>
              <a:avLst/>
              <a:gdLst/>
              <a:ahLst/>
              <a:cxnLst/>
              <a:rect l="l" t="t" r="r" b="b"/>
              <a:pathLst>
                <a:path w="95140" h="94896" extrusionOk="0">
                  <a:moveTo>
                    <a:pt x="47582" y="1"/>
                  </a:moveTo>
                  <a:cubicBezTo>
                    <a:pt x="47342" y="1"/>
                    <a:pt x="47099" y="137"/>
                    <a:pt x="46993" y="411"/>
                  </a:cubicBezTo>
                  <a:lnTo>
                    <a:pt x="38482" y="24363"/>
                  </a:lnTo>
                  <a:cubicBezTo>
                    <a:pt x="38415" y="24609"/>
                    <a:pt x="38183" y="24756"/>
                    <a:pt x="37932" y="24756"/>
                  </a:cubicBezTo>
                  <a:cubicBezTo>
                    <a:pt x="37842" y="24756"/>
                    <a:pt x="37749" y="24737"/>
                    <a:pt x="37661" y="24697"/>
                  </a:cubicBezTo>
                  <a:lnTo>
                    <a:pt x="14712" y="13785"/>
                  </a:lnTo>
                  <a:cubicBezTo>
                    <a:pt x="14623" y="13735"/>
                    <a:pt x="14531" y="13712"/>
                    <a:pt x="14443" y="13712"/>
                  </a:cubicBezTo>
                  <a:cubicBezTo>
                    <a:pt x="14051" y="13712"/>
                    <a:pt x="13724" y="14154"/>
                    <a:pt x="13922" y="14575"/>
                  </a:cubicBezTo>
                  <a:lnTo>
                    <a:pt x="24804" y="37554"/>
                  </a:lnTo>
                  <a:cubicBezTo>
                    <a:pt x="24956" y="37889"/>
                    <a:pt x="24804" y="38254"/>
                    <a:pt x="24469" y="38375"/>
                  </a:cubicBezTo>
                  <a:lnTo>
                    <a:pt x="518" y="46886"/>
                  </a:lnTo>
                  <a:cubicBezTo>
                    <a:pt x="1" y="47068"/>
                    <a:pt x="1" y="47828"/>
                    <a:pt x="518" y="48041"/>
                  </a:cubicBezTo>
                  <a:lnTo>
                    <a:pt x="24469" y="56552"/>
                  </a:lnTo>
                  <a:cubicBezTo>
                    <a:pt x="24804" y="56643"/>
                    <a:pt x="24956" y="57038"/>
                    <a:pt x="24804" y="57372"/>
                  </a:cubicBezTo>
                  <a:lnTo>
                    <a:pt x="13922" y="80321"/>
                  </a:lnTo>
                  <a:cubicBezTo>
                    <a:pt x="13695" y="80725"/>
                    <a:pt x="14013" y="81171"/>
                    <a:pt x="14441" y="81171"/>
                  </a:cubicBezTo>
                  <a:cubicBezTo>
                    <a:pt x="14528" y="81171"/>
                    <a:pt x="14620" y="81152"/>
                    <a:pt x="14712" y="81111"/>
                  </a:cubicBezTo>
                  <a:lnTo>
                    <a:pt x="37661" y="70230"/>
                  </a:lnTo>
                  <a:cubicBezTo>
                    <a:pt x="37749" y="70190"/>
                    <a:pt x="37842" y="70171"/>
                    <a:pt x="37932" y="70171"/>
                  </a:cubicBezTo>
                  <a:cubicBezTo>
                    <a:pt x="38183" y="70171"/>
                    <a:pt x="38415" y="70318"/>
                    <a:pt x="38482" y="70564"/>
                  </a:cubicBezTo>
                  <a:lnTo>
                    <a:pt x="46993" y="94485"/>
                  </a:lnTo>
                  <a:cubicBezTo>
                    <a:pt x="47099" y="94759"/>
                    <a:pt x="47342" y="94896"/>
                    <a:pt x="47582" y="94896"/>
                  </a:cubicBezTo>
                  <a:cubicBezTo>
                    <a:pt x="47821" y="94896"/>
                    <a:pt x="48057" y="94759"/>
                    <a:pt x="48148" y="94485"/>
                  </a:cubicBezTo>
                  <a:lnTo>
                    <a:pt x="56658" y="70564"/>
                  </a:lnTo>
                  <a:cubicBezTo>
                    <a:pt x="56748" y="70318"/>
                    <a:pt x="56969" y="70171"/>
                    <a:pt x="57213" y="70171"/>
                  </a:cubicBezTo>
                  <a:cubicBezTo>
                    <a:pt x="57301" y="70171"/>
                    <a:pt x="57391" y="70190"/>
                    <a:pt x="57479" y="70230"/>
                  </a:cubicBezTo>
                  <a:lnTo>
                    <a:pt x="80428" y="81111"/>
                  </a:lnTo>
                  <a:cubicBezTo>
                    <a:pt x="80518" y="81162"/>
                    <a:pt x="80609" y="81184"/>
                    <a:pt x="80698" y="81184"/>
                  </a:cubicBezTo>
                  <a:cubicBezTo>
                    <a:pt x="81090" y="81184"/>
                    <a:pt x="81422" y="80743"/>
                    <a:pt x="81249" y="80321"/>
                  </a:cubicBezTo>
                  <a:lnTo>
                    <a:pt x="70337" y="57372"/>
                  </a:lnTo>
                  <a:cubicBezTo>
                    <a:pt x="70185" y="57038"/>
                    <a:pt x="70337" y="56643"/>
                    <a:pt x="70671" y="56552"/>
                  </a:cubicBezTo>
                  <a:lnTo>
                    <a:pt x="94592" y="48041"/>
                  </a:lnTo>
                  <a:cubicBezTo>
                    <a:pt x="95139" y="47828"/>
                    <a:pt x="95139" y="47068"/>
                    <a:pt x="94592" y="46886"/>
                  </a:cubicBezTo>
                  <a:lnTo>
                    <a:pt x="70671" y="38375"/>
                  </a:lnTo>
                  <a:cubicBezTo>
                    <a:pt x="70337" y="38254"/>
                    <a:pt x="70185" y="37889"/>
                    <a:pt x="70337" y="37554"/>
                  </a:cubicBezTo>
                  <a:lnTo>
                    <a:pt x="81249" y="14606"/>
                  </a:lnTo>
                  <a:cubicBezTo>
                    <a:pt x="81453" y="14171"/>
                    <a:pt x="81120" y="13736"/>
                    <a:pt x="80683" y="13736"/>
                  </a:cubicBezTo>
                  <a:cubicBezTo>
                    <a:pt x="80600" y="13736"/>
                    <a:pt x="80515" y="13751"/>
                    <a:pt x="80428" y="13785"/>
                  </a:cubicBezTo>
                  <a:lnTo>
                    <a:pt x="57479" y="24697"/>
                  </a:lnTo>
                  <a:cubicBezTo>
                    <a:pt x="57391" y="24737"/>
                    <a:pt x="57301" y="24756"/>
                    <a:pt x="57213" y="24756"/>
                  </a:cubicBezTo>
                  <a:cubicBezTo>
                    <a:pt x="56969" y="24756"/>
                    <a:pt x="56748" y="24609"/>
                    <a:pt x="56658" y="24363"/>
                  </a:cubicBezTo>
                  <a:lnTo>
                    <a:pt x="48148" y="411"/>
                  </a:lnTo>
                  <a:cubicBezTo>
                    <a:pt x="48057" y="137"/>
                    <a:pt x="47821" y="1"/>
                    <a:pt x="47582"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7" name="Google Shape;1437;p37"/>
            <p:cNvSpPr/>
            <p:nvPr/>
          </p:nvSpPr>
          <p:spPr>
            <a:xfrm>
              <a:off x="529918" y="463375"/>
              <a:ext cx="865340" cy="862857"/>
            </a:xfrm>
            <a:custGeom>
              <a:avLst/>
              <a:gdLst/>
              <a:ahLst/>
              <a:cxnLst/>
              <a:rect l="l" t="t" r="r" b="b"/>
              <a:pathLst>
                <a:path w="80854" h="80622" extrusionOk="0">
                  <a:moveTo>
                    <a:pt x="40448" y="1"/>
                  </a:moveTo>
                  <a:cubicBezTo>
                    <a:pt x="40244" y="1"/>
                    <a:pt x="40034" y="122"/>
                    <a:pt x="39941" y="369"/>
                  </a:cubicBezTo>
                  <a:lnTo>
                    <a:pt x="32707" y="20673"/>
                  </a:lnTo>
                  <a:cubicBezTo>
                    <a:pt x="32637" y="20927"/>
                    <a:pt x="32410" y="21041"/>
                    <a:pt x="32199" y="21041"/>
                  </a:cubicBezTo>
                  <a:cubicBezTo>
                    <a:pt x="32131" y="21041"/>
                    <a:pt x="32066" y="21030"/>
                    <a:pt x="32008" y="21008"/>
                  </a:cubicBezTo>
                  <a:lnTo>
                    <a:pt x="12494" y="11707"/>
                  </a:lnTo>
                  <a:cubicBezTo>
                    <a:pt x="12419" y="11670"/>
                    <a:pt x="12343" y="11653"/>
                    <a:pt x="12270" y="11653"/>
                  </a:cubicBezTo>
                  <a:cubicBezTo>
                    <a:pt x="11921" y="11653"/>
                    <a:pt x="11624" y="12029"/>
                    <a:pt x="11825" y="12406"/>
                  </a:cubicBezTo>
                  <a:lnTo>
                    <a:pt x="21096" y="31889"/>
                  </a:lnTo>
                  <a:cubicBezTo>
                    <a:pt x="21187" y="32193"/>
                    <a:pt x="21096" y="32497"/>
                    <a:pt x="20792" y="32619"/>
                  </a:cubicBezTo>
                  <a:lnTo>
                    <a:pt x="457" y="39823"/>
                  </a:lnTo>
                  <a:cubicBezTo>
                    <a:pt x="1" y="40035"/>
                    <a:pt x="1" y="40674"/>
                    <a:pt x="457" y="40826"/>
                  </a:cubicBezTo>
                  <a:lnTo>
                    <a:pt x="20792" y="48029"/>
                  </a:lnTo>
                  <a:cubicBezTo>
                    <a:pt x="21096" y="48151"/>
                    <a:pt x="21217" y="48516"/>
                    <a:pt x="21096" y="48759"/>
                  </a:cubicBezTo>
                  <a:lnTo>
                    <a:pt x="11825" y="68273"/>
                  </a:lnTo>
                  <a:cubicBezTo>
                    <a:pt x="11625" y="68598"/>
                    <a:pt x="11897" y="69004"/>
                    <a:pt x="12253" y="69004"/>
                  </a:cubicBezTo>
                  <a:cubicBezTo>
                    <a:pt x="12331" y="69004"/>
                    <a:pt x="12412" y="68985"/>
                    <a:pt x="12494" y="68942"/>
                  </a:cubicBezTo>
                  <a:lnTo>
                    <a:pt x="32008" y="59641"/>
                  </a:lnTo>
                  <a:cubicBezTo>
                    <a:pt x="32086" y="59609"/>
                    <a:pt x="32163" y="59594"/>
                    <a:pt x="32235" y="59594"/>
                  </a:cubicBezTo>
                  <a:cubicBezTo>
                    <a:pt x="32443" y="59594"/>
                    <a:pt x="32616" y="59719"/>
                    <a:pt x="32707" y="59945"/>
                  </a:cubicBezTo>
                  <a:lnTo>
                    <a:pt x="39941" y="80279"/>
                  </a:lnTo>
                  <a:cubicBezTo>
                    <a:pt x="40032" y="80507"/>
                    <a:pt x="40237" y="80621"/>
                    <a:pt x="40439" y="80621"/>
                  </a:cubicBezTo>
                  <a:cubicBezTo>
                    <a:pt x="40640" y="80621"/>
                    <a:pt x="40838" y="80507"/>
                    <a:pt x="40914" y="80279"/>
                  </a:cubicBezTo>
                  <a:lnTo>
                    <a:pt x="48148" y="59945"/>
                  </a:lnTo>
                  <a:cubicBezTo>
                    <a:pt x="48215" y="59719"/>
                    <a:pt x="48433" y="59594"/>
                    <a:pt x="48653" y="59594"/>
                  </a:cubicBezTo>
                  <a:cubicBezTo>
                    <a:pt x="48730" y="59594"/>
                    <a:pt x="48807" y="59609"/>
                    <a:pt x="48877" y="59641"/>
                  </a:cubicBezTo>
                  <a:lnTo>
                    <a:pt x="68361" y="68911"/>
                  </a:lnTo>
                  <a:cubicBezTo>
                    <a:pt x="68435" y="68948"/>
                    <a:pt x="68511" y="68965"/>
                    <a:pt x="68585" y="68965"/>
                  </a:cubicBezTo>
                  <a:cubicBezTo>
                    <a:pt x="68934" y="68965"/>
                    <a:pt x="69230" y="68589"/>
                    <a:pt x="69030" y="68212"/>
                  </a:cubicBezTo>
                  <a:lnTo>
                    <a:pt x="59759" y="48729"/>
                  </a:lnTo>
                  <a:cubicBezTo>
                    <a:pt x="59668" y="48425"/>
                    <a:pt x="59759" y="48121"/>
                    <a:pt x="60063" y="47999"/>
                  </a:cubicBezTo>
                  <a:lnTo>
                    <a:pt x="80398" y="40795"/>
                  </a:lnTo>
                  <a:cubicBezTo>
                    <a:pt x="80853" y="40613"/>
                    <a:pt x="80853" y="39944"/>
                    <a:pt x="80398" y="39792"/>
                  </a:cubicBezTo>
                  <a:lnTo>
                    <a:pt x="60063" y="32589"/>
                  </a:lnTo>
                  <a:cubicBezTo>
                    <a:pt x="59759" y="32467"/>
                    <a:pt x="59668" y="32133"/>
                    <a:pt x="59759" y="31859"/>
                  </a:cubicBezTo>
                  <a:lnTo>
                    <a:pt x="69030" y="12375"/>
                  </a:lnTo>
                  <a:cubicBezTo>
                    <a:pt x="69232" y="12021"/>
                    <a:pt x="68950" y="11625"/>
                    <a:pt x="68587" y="11625"/>
                  </a:cubicBezTo>
                  <a:cubicBezTo>
                    <a:pt x="68513" y="11625"/>
                    <a:pt x="68437" y="11641"/>
                    <a:pt x="68361" y="11676"/>
                  </a:cubicBezTo>
                  <a:lnTo>
                    <a:pt x="48877" y="20947"/>
                  </a:lnTo>
                  <a:cubicBezTo>
                    <a:pt x="48799" y="20978"/>
                    <a:pt x="48720" y="20994"/>
                    <a:pt x="48645" y="20994"/>
                  </a:cubicBezTo>
                  <a:cubicBezTo>
                    <a:pt x="48428" y="20994"/>
                    <a:pt x="48238" y="20868"/>
                    <a:pt x="48148" y="20643"/>
                  </a:cubicBezTo>
                  <a:lnTo>
                    <a:pt x="40914" y="339"/>
                  </a:lnTo>
                  <a:cubicBezTo>
                    <a:pt x="40839" y="115"/>
                    <a:pt x="40646" y="1"/>
                    <a:pt x="40448"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38" name="Google Shape;1438;p37"/>
          <p:cNvGrpSpPr/>
          <p:nvPr/>
        </p:nvGrpSpPr>
        <p:grpSpPr>
          <a:xfrm>
            <a:off x="685673" y="793734"/>
            <a:ext cx="660985" cy="658663"/>
            <a:chOff x="1660475" y="499508"/>
            <a:chExt cx="890815" cy="887685"/>
          </a:xfrm>
        </p:grpSpPr>
        <p:sp>
          <p:nvSpPr>
            <p:cNvPr id="1439" name="Google Shape;1439;p37"/>
            <p:cNvSpPr/>
            <p:nvPr/>
          </p:nvSpPr>
          <p:spPr>
            <a:xfrm>
              <a:off x="1660475" y="499508"/>
              <a:ext cx="890815" cy="887685"/>
            </a:xfrm>
            <a:custGeom>
              <a:avLst/>
              <a:gdLst/>
              <a:ahLst/>
              <a:cxnLst/>
              <a:rect l="l" t="t" r="r" b="b"/>
              <a:pathLst>
                <a:path w="60610" h="60397" extrusionOk="0">
                  <a:moveTo>
                    <a:pt x="30316" y="1"/>
                  </a:moveTo>
                  <a:cubicBezTo>
                    <a:pt x="30153" y="1"/>
                    <a:pt x="29986" y="84"/>
                    <a:pt x="29910" y="251"/>
                  </a:cubicBezTo>
                  <a:lnTo>
                    <a:pt x="24043" y="15966"/>
                  </a:lnTo>
                  <a:cubicBezTo>
                    <a:pt x="22676" y="19644"/>
                    <a:pt x="19758" y="22562"/>
                    <a:pt x="16080" y="23930"/>
                  </a:cubicBezTo>
                  <a:lnTo>
                    <a:pt x="396" y="29796"/>
                  </a:lnTo>
                  <a:cubicBezTo>
                    <a:pt x="0" y="29948"/>
                    <a:pt x="0" y="30434"/>
                    <a:pt x="396" y="30586"/>
                  </a:cubicBezTo>
                  <a:lnTo>
                    <a:pt x="16080" y="36422"/>
                  </a:lnTo>
                  <a:cubicBezTo>
                    <a:pt x="19758" y="37790"/>
                    <a:pt x="22676" y="40738"/>
                    <a:pt x="24043" y="44416"/>
                  </a:cubicBezTo>
                  <a:lnTo>
                    <a:pt x="29910" y="60100"/>
                  </a:lnTo>
                  <a:cubicBezTo>
                    <a:pt x="29986" y="60298"/>
                    <a:pt x="30145" y="60397"/>
                    <a:pt x="30305" y="60397"/>
                  </a:cubicBezTo>
                  <a:cubicBezTo>
                    <a:pt x="30464" y="60397"/>
                    <a:pt x="30624" y="60298"/>
                    <a:pt x="30700" y="60100"/>
                  </a:cubicBezTo>
                  <a:lnTo>
                    <a:pt x="36536" y="44416"/>
                  </a:lnTo>
                  <a:cubicBezTo>
                    <a:pt x="37934" y="40738"/>
                    <a:pt x="40852" y="37820"/>
                    <a:pt x="44530" y="36453"/>
                  </a:cubicBezTo>
                  <a:lnTo>
                    <a:pt x="60214" y="30586"/>
                  </a:lnTo>
                  <a:cubicBezTo>
                    <a:pt x="60609" y="30434"/>
                    <a:pt x="60609" y="29948"/>
                    <a:pt x="60214" y="29796"/>
                  </a:cubicBezTo>
                  <a:lnTo>
                    <a:pt x="44530" y="23930"/>
                  </a:lnTo>
                  <a:cubicBezTo>
                    <a:pt x="40852" y="22562"/>
                    <a:pt x="37934" y="19644"/>
                    <a:pt x="36536" y="15966"/>
                  </a:cubicBezTo>
                  <a:lnTo>
                    <a:pt x="30700" y="251"/>
                  </a:lnTo>
                  <a:cubicBezTo>
                    <a:pt x="30639" y="84"/>
                    <a:pt x="30480" y="1"/>
                    <a:pt x="30316" y="1"/>
                  </a:cubicBezTo>
                  <a:close/>
                </a:path>
              </a:pathLst>
            </a:custGeom>
            <a:solidFill>
              <a:srgbClr val="FCFC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0" name="Google Shape;1440;p37"/>
            <p:cNvSpPr/>
            <p:nvPr/>
          </p:nvSpPr>
          <p:spPr>
            <a:xfrm>
              <a:off x="1850370" y="688900"/>
              <a:ext cx="511005" cy="509404"/>
            </a:xfrm>
            <a:custGeom>
              <a:avLst/>
              <a:gdLst/>
              <a:ahLst/>
              <a:cxnLst/>
              <a:rect l="l" t="t" r="r" b="b"/>
              <a:pathLst>
                <a:path w="48208" h="48057" extrusionOk="0">
                  <a:moveTo>
                    <a:pt x="24104" y="1"/>
                  </a:moveTo>
                  <a:cubicBezTo>
                    <a:pt x="23967" y="1"/>
                    <a:pt x="23830" y="77"/>
                    <a:pt x="23770" y="229"/>
                  </a:cubicBezTo>
                  <a:lnTo>
                    <a:pt x="19119" y="12691"/>
                  </a:lnTo>
                  <a:cubicBezTo>
                    <a:pt x="17994" y="15609"/>
                    <a:pt x="15684" y="17919"/>
                    <a:pt x="12766" y="19044"/>
                  </a:cubicBezTo>
                  <a:lnTo>
                    <a:pt x="304" y="23724"/>
                  </a:lnTo>
                  <a:cubicBezTo>
                    <a:pt x="0" y="23816"/>
                    <a:pt x="0" y="24241"/>
                    <a:pt x="304" y="24363"/>
                  </a:cubicBezTo>
                  <a:lnTo>
                    <a:pt x="12766" y="29044"/>
                  </a:lnTo>
                  <a:cubicBezTo>
                    <a:pt x="15684" y="30138"/>
                    <a:pt x="17994" y="32448"/>
                    <a:pt x="19119" y="35366"/>
                  </a:cubicBezTo>
                  <a:lnTo>
                    <a:pt x="23770" y="47828"/>
                  </a:lnTo>
                  <a:cubicBezTo>
                    <a:pt x="23830" y="47980"/>
                    <a:pt x="23967" y="48056"/>
                    <a:pt x="24104" y="48056"/>
                  </a:cubicBezTo>
                  <a:cubicBezTo>
                    <a:pt x="24241" y="48056"/>
                    <a:pt x="24377" y="47980"/>
                    <a:pt x="24438" y="47828"/>
                  </a:cubicBezTo>
                  <a:lnTo>
                    <a:pt x="29089" y="35366"/>
                  </a:lnTo>
                  <a:cubicBezTo>
                    <a:pt x="30213" y="32448"/>
                    <a:pt x="32524" y="30138"/>
                    <a:pt x="35442" y="29044"/>
                  </a:cubicBezTo>
                  <a:lnTo>
                    <a:pt x="47904" y="24363"/>
                  </a:lnTo>
                  <a:cubicBezTo>
                    <a:pt x="48208" y="24241"/>
                    <a:pt x="48208" y="23816"/>
                    <a:pt x="47904" y="23724"/>
                  </a:cubicBezTo>
                  <a:lnTo>
                    <a:pt x="35442" y="19044"/>
                  </a:lnTo>
                  <a:cubicBezTo>
                    <a:pt x="32524" y="17949"/>
                    <a:pt x="30213" y="15609"/>
                    <a:pt x="29089" y="12691"/>
                  </a:cubicBezTo>
                  <a:lnTo>
                    <a:pt x="24438" y="229"/>
                  </a:lnTo>
                  <a:cubicBezTo>
                    <a:pt x="24377" y="77"/>
                    <a:pt x="24241" y="1"/>
                    <a:pt x="24104"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4652AE26-7CC2-262E-A6A9-E9E79AA587AB}"/>
              </a:ext>
            </a:extLst>
          </p:cNvPr>
          <p:cNvPicPr>
            <a:picLocks noChangeAspect="1"/>
          </p:cNvPicPr>
          <p:nvPr/>
        </p:nvPicPr>
        <p:blipFill>
          <a:blip r:embed="rId3"/>
          <a:stretch>
            <a:fillRect/>
          </a:stretch>
        </p:blipFill>
        <p:spPr>
          <a:xfrm>
            <a:off x="4465486" y="1695318"/>
            <a:ext cx="4956478" cy="3048264"/>
          </a:xfrm>
          <a:prstGeom prst="rect">
            <a:avLst/>
          </a:prstGeom>
        </p:spPr>
      </p:pic>
    </p:spTree>
    <p:extLst>
      <p:ext uri="{BB962C8B-B14F-4D97-AF65-F5344CB8AC3E}">
        <p14:creationId xmlns:p14="http://schemas.microsoft.com/office/powerpoint/2010/main" val="4208907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8"/>
                                        </p:tgtEl>
                                        <p:attrNameLst>
                                          <p:attrName>style.visibility</p:attrName>
                                        </p:attrNameLst>
                                      </p:cBhvr>
                                      <p:to>
                                        <p:strVal val="visible"/>
                                      </p:to>
                                    </p:set>
                                    <p:animEffect transition="in" filter="fade">
                                      <p:cBhvr>
                                        <p:cTn id="7" dur="1000"/>
                                        <p:tgtEl>
                                          <p:spTgt spid="1428"/>
                                        </p:tgtEl>
                                      </p:cBhvr>
                                    </p:animEffect>
                                    <p:anim calcmode="lin" valueType="num">
                                      <p:cBhvr>
                                        <p:cTn id="8" dur="1000" fill="hold"/>
                                        <p:tgtEl>
                                          <p:spTgt spid="1428"/>
                                        </p:tgtEl>
                                        <p:attrNameLst>
                                          <p:attrName>ppt_x</p:attrName>
                                        </p:attrNameLst>
                                      </p:cBhvr>
                                      <p:tavLst>
                                        <p:tav tm="0">
                                          <p:val>
                                            <p:strVal val="#ppt_x"/>
                                          </p:val>
                                        </p:tav>
                                        <p:tav tm="100000">
                                          <p:val>
                                            <p:strVal val="#ppt_x"/>
                                          </p:val>
                                        </p:tav>
                                      </p:tavLst>
                                    </p:anim>
                                    <p:anim calcmode="lin" valueType="num">
                                      <p:cBhvr>
                                        <p:cTn id="9" dur="1000" fill="hold"/>
                                        <p:tgtEl>
                                          <p:spTgt spid="14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29"/>
                                        </p:tgtEl>
                                        <p:attrNameLst>
                                          <p:attrName>style.visibility</p:attrName>
                                        </p:attrNameLst>
                                      </p:cBhvr>
                                      <p:to>
                                        <p:strVal val="visible"/>
                                      </p:to>
                                    </p:set>
                                    <p:animEffect transition="in" filter="fade">
                                      <p:cBhvr>
                                        <p:cTn id="12" dur="1000"/>
                                        <p:tgtEl>
                                          <p:spTgt spid="1429"/>
                                        </p:tgtEl>
                                      </p:cBhvr>
                                    </p:animEffect>
                                    <p:anim calcmode="lin" valueType="num">
                                      <p:cBhvr>
                                        <p:cTn id="13" dur="1000" fill="hold"/>
                                        <p:tgtEl>
                                          <p:spTgt spid="1429"/>
                                        </p:tgtEl>
                                        <p:attrNameLst>
                                          <p:attrName>ppt_x</p:attrName>
                                        </p:attrNameLst>
                                      </p:cBhvr>
                                      <p:tavLst>
                                        <p:tav tm="0">
                                          <p:val>
                                            <p:strVal val="#ppt_x"/>
                                          </p:val>
                                        </p:tav>
                                        <p:tav tm="100000">
                                          <p:val>
                                            <p:strVal val="#ppt_x"/>
                                          </p:val>
                                        </p:tav>
                                      </p:tavLst>
                                    </p:anim>
                                    <p:anim calcmode="lin" valueType="num">
                                      <p:cBhvr>
                                        <p:cTn id="14" dur="1000" fill="hold"/>
                                        <p:tgtEl>
                                          <p:spTgt spid="14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30"/>
                                        </p:tgtEl>
                                        <p:attrNameLst>
                                          <p:attrName>style.visibility</p:attrName>
                                        </p:attrNameLst>
                                      </p:cBhvr>
                                      <p:to>
                                        <p:strVal val="visible"/>
                                      </p:to>
                                    </p:set>
                                    <p:animEffect transition="in" filter="fade">
                                      <p:cBhvr>
                                        <p:cTn id="17" dur="1000"/>
                                        <p:tgtEl>
                                          <p:spTgt spid="1430"/>
                                        </p:tgtEl>
                                      </p:cBhvr>
                                    </p:animEffect>
                                    <p:anim calcmode="lin" valueType="num">
                                      <p:cBhvr>
                                        <p:cTn id="18" dur="1000" fill="hold"/>
                                        <p:tgtEl>
                                          <p:spTgt spid="1430"/>
                                        </p:tgtEl>
                                        <p:attrNameLst>
                                          <p:attrName>ppt_x</p:attrName>
                                        </p:attrNameLst>
                                      </p:cBhvr>
                                      <p:tavLst>
                                        <p:tav tm="0">
                                          <p:val>
                                            <p:strVal val="#ppt_x"/>
                                          </p:val>
                                        </p:tav>
                                        <p:tav tm="100000">
                                          <p:val>
                                            <p:strVal val="#ppt_x"/>
                                          </p:val>
                                        </p:tav>
                                      </p:tavLst>
                                    </p:anim>
                                    <p:anim calcmode="lin" valueType="num">
                                      <p:cBhvr>
                                        <p:cTn id="19" dur="1000" fill="hold"/>
                                        <p:tgtEl>
                                          <p:spTgt spid="14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31"/>
                                        </p:tgtEl>
                                        <p:attrNameLst>
                                          <p:attrName>style.visibility</p:attrName>
                                        </p:attrNameLst>
                                      </p:cBhvr>
                                      <p:to>
                                        <p:strVal val="visible"/>
                                      </p:to>
                                    </p:set>
                                    <p:animEffect transition="in" filter="fade">
                                      <p:cBhvr>
                                        <p:cTn id="22" dur="1000"/>
                                        <p:tgtEl>
                                          <p:spTgt spid="1431"/>
                                        </p:tgtEl>
                                      </p:cBhvr>
                                    </p:animEffect>
                                    <p:anim calcmode="lin" valueType="num">
                                      <p:cBhvr>
                                        <p:cTn id="23" dur="1000" fill="hold"/>
                                        <p:tgtEl>
                                          <p:spTgt spid="1431"/>
                                        </p:tgtEl>
                                        <p:attrNameLst>
                                          <p:attrName>ppt_x</p:attrName>
                                        </p:attrNameLst>
                                      </p:cBhvr>
                                      <p:tavLst>
                                        <p:tav tm="0">
                                          <p:val>
                                            <p:strVal val="#ppt_x"/>
                                          </p:val>
                                        </p:tav>
                                        <p:tav tm="100000">
                                          <p:val>
                                            <p:strVal val="#ppt_x"/>
                                          </p:val>
                                        </p:tav>
                                      </p:tavLst>
                                    </p:anim>
                                    <p:anim calcmode="lin" valueType="num">
                                      <p:cBhvr>
                                        <p:cTn id="24" dur="1000" fill="hold"/>
                                        <p:tgtEl>
                                          <p:spTgt spid="14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32"/>
                                        </p:tgtEl>
                                        <p:attrNameLst>
                                          <p:attrName>style.visibility</p:attrName>
                                        </p:attrNameLst>
                                      </p:cBhvr>
                                      <p:to>
                                        <p:strVal val="visible"/>
                                      </p:to>
                                    </p:set>
                                    <p:animEffect transition="in" filter="fade">
                                      <p:cBhvr>
                                        <p:cTn id="27" dur="1000"/>
                                        <p:tgtEl>
                                          <p:spTgt spid="1432"/>
                                        </p:tgtEl>
                                      </p:cBhvr>
                                    </p:animEffect>
                                    <p:anim calcmode="lin" valueType="num">
                                      <p:cBhvr>
                                        <p:cTn id="28" dur="1000" fill="hold"/>
                                        <p:tgtEl>
                                          <p:spTgt spid="1432"/>
                                        </p:tgtEl>
                                        <p:attrNameLst>
                                          <p:attrName>ppt_x</p:attrName>
                                        </p:attrNameLst>
                                      </p:cBhvr>
                                      <p:tavLst>
                                        <p:tav tm="0">
                                          <p:val>
                                            <p:strVal val="#ppt_x"/>
                                          </p:val>
                                        </p:tav>
                                        <p:tav tm="100000">
                                          <p:val>
                                            <p:strVal val="#ppt_x"/>
                                          </p:val>
                                        </p:tav>
                                      </p:tavLst>
                                    </p:anim>
                                    <p:anim calcmode="lin" valueType="num">
                                      <p:cBhvr>
                                        <p:cTn id="29" dur="1000" fill="hold"/>
                                        <p:tgtEl>
                                          <p:spTgt spid="14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33"/>
                                        </p:tgtEl>
                                        <p:attrNameLst>
                                          <p:attrName>style.visibility</p:attrName>
                                        </p:attrNameLst>
                                      </p:cBhvr>
                                      <p:to>
                                        <p:strVal val="visible"/>
                                      </p:to>
                                    </p:set>
                                    <p:animEffect transition="in" filter="fade">
                                      <p:cBhvr>
                                        <p:cTn id="32" dur="1000"/>
                                        <p:tgtEl>
                                          <p:spTgt spid="1433"/>
                                        </p:tgtEl>
                                      </p:cBhvr>
                                    </p:animEffect>
                                    <p:anim calcmode="lin" valueType="num">
                                      <p:cBhvr>
                                        <p:cTn id="33" dur="1000" fill="hold"/>
                                        <p:tgtEl>
                                          <p:spTgt spid="1433"/>
                                        </p:tgtEl>
                                        <p:attrNameLst>
                                          <p:attrName>ppt_x</p:attrName>
                                        </p:attrNameLst>
                                      </p:cBhvr>
                                      <p:tavLst>
                                        <p:tav tm="0">
                                          <p:val>
                                            <p:strVal val="#ppt_x"/>
                                          </p:val>
                                        </p:tav>
                                        <p:tav tm="100000">
                                          <p:val>
                                            <p:strVal val="#ppt_x"/>
                                          </p:val>
                                        </p:tav>
                                      </p:tavLst>
                                    </p:anim>
                                    <p:anim calcmode="lin" valueType="num">
                                      <p:cBhvr>
                                        <p:cTn id="34" dur="1000" fill="hold"/>
                                        <p:tgtEl>
                                          <p:spTgt spid="143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34"/>
                                        </p:tgtEl>
                                        <p:attrNameLst>
                                          <p:attrName>style.visibility</p:attrName>
                                        </p:attrNameLst>
                                      </p:cBhvr>
                                      <p:to>
                                        <p:strVal val="visible"/>
                                      </p:to>
                                    </p:set>
                                    <p:animEffect transition="in" filter="fade">
                                      <p:cBhvr>
                                        <p:cTn id="37" dur="1000"/>
                                        <p:tgtEl>
                                          <p:spTgt spid="1434"/>
                                        </p:tgtEl>
                                      </p:cBhvr>
                                    </p:animEffect>
                                    <p:anim calcmode="lin" valueType="num">
                                      <p:cBhvr>
                                        <p:cTn id="38" dur="1000" fill="hold"/>
                                        <p:tgtEl>
                                          <p:spTgt spid="1434"/>
                                        </p:tgtEl>
                                        <p:attrNameLst>
                                          <p:attrName>ppt_x</p:attrName>
                                        </p:attrNameLst>
                                      </p:cBhvr>
                                      <p:tavLst>
                                        <p:tav tm="0">
                                          <p:val>
                                            <p:strVal val="#ppt_x"/>
                                          </p:val>
                                        </p:tav>
                                        <p:tav tm="100000">
                                          <p:val>
                                            <p:strVal val="#ppt_x"/>
                                          </p:val>
                                        </p:tav>
                                      </p:tavLst>
                                    </p:anim>
                                    <p:anim calcmode="lin" valueType="num">
                                      <p:cBhvr>
                                        <p:cTn id="39" dur="1000" fill="hold"/>
                                        <p:tgtEl>
                                          <p:spTgt spid="14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35"/>
                                        </p:tgtEl>
                                        <p:attrNameLst>
                                          <p:attrName>style.visibility</p:attrName>
                                        </p:attrNameLst>
                                      </p:cBhvr>
                                      <p:to>
                                        <p:strVal val="visible"/>
                                      </p:to>
                                    </p:set>
                                    <p:animEffect transition="in" filter="fade">
                                      <p:cBhvr>
                                        <p:cTn id="42" dur="1000"/>
                                        <p:tgtEl>
                                          <p:spTgt spid="1435"/>
                                        </p:tgtEl>
                                      </p:cBhvr>
                                    </p:animEffect>
                                    <p:anim calcmode="lin" valueType="num">
                                      <p:cBhvr>
                                        <p:cTn id="43" dur="1000" fill="hold"/>
                                        <p:tgtEl>
                                          <p:spTgt spid="1435"/>
                                        </p:tgtEl>
                                        <p:attrNameLst>
                                          <p:attrName>ppt_x</p:attrName>
                                        </p:attrNameLst>
                                      </p:cBhvr>
                                      <p:tavLst>
                                        <p:tav tm="0">
                                          <p:val>
                                            <p:strVal val="#ppt_x"/>
                                          </p:val>
                                        </p:tav>
                                        <p:tav tm="100000">
                                          <p:val>
                                            <p:strVal val="#ppt_x"/>
                                          </p:val>
                                        </p:tav>
                                      </p:tavLst>
                                    </p:anim>
                                    <p:anim calcmode="lin" valueType="num">
                                      <p:cBhvr>
                                        <p:cTn id="44" dur="1000" fill="hold"/>
                                        <p:tgtEl>
                                          <p:spTgt spid="14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38"/>
                                        </p:tgtEl>
                                        <p:attrNameLst>
                                          <p:attrName>style.visibility</p:attrName>
                                        </p:attrNameLst>
                                      </p:cBhvr>
                                      <p:to>
                                        <p:strVal val="visible"/>
                                      </p:to>
                                    </p:set>
                                    <p:animEffect transition="in" filter="fade">
                                      <p:cBhvr>
                                        <p:cTn id="47" dur="1000"/>
                                        <p:tgtEl>
                                          <p:spTgt spid="1438"/>
                                        </p:tgtEl>
                                      </p:cBhvr>
                                    </p:animEffect>
                                    <p:anim calcmode="lin" valueType="num">
                                      <p:cBhvr>
                                        <p:cTn id="48" dur="1000" fill="hold"/>
                                        <p:tgtEl>
                                          <p:spTgt spid="1438"/>
                                        </p:tgtEl>
                                        <p:attrNameLst>
                                          <p:attrName>ppt_x</p:attrName>
                                        </p:attrNameLst>
                                      </p:cBhvr>
                                      <p:tavLst>
                                        <p:tav tm="0">
                                          <p:val>
                                            <p:strVal val="#ppt_x"/>
                                          </p:val>
                                        </p:tav>
                                        <p:tav tm="100000">
                                          <p:val>
                                            <p:strVal val="#ppt_x"/>
                                          </p:val>
                                        </p:tav>
                                      </p:tavLst>
                                    </p:anim>
                                    <p:anim calcmode="lin" valueType="num">
                                      <p:cBhvr>
                                        <p:cTn id="49" dur="1000" fill="hold"/>
                                        <p:tgtEl>
                                          <p:spTgt spid="143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 grpId="0"/>
      <p:bldP spid="1429" grpId="0" animBg="1"/>
      <p:bldP spid="1430" grpId="0" animBg="1"/>
      <p:bldP spid="1431" grpId="0" animBg="1"/>
      <p:bldP spid="1432" grpId="0" animBg="1"/>
      <p:bldP spid="1433" grpId="0" animBg="1"/>
      <p:bldP spid="14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40BE68-25C9-7194-FD8E-E9E112DAD095}"/>
              </a:ext>
            </a:extLst>
          </p:cNvPr>
          <p:cNvSpPr txBox="1"/>
          <p:nvPr/>
        </p:nvSpPr>
        <p:spPr>
          <a:xfrm>
            <a:off x="1609725" y="55859"/>
            <a:ext cx="10372725" cy="1328023"/>
          </a:xfrm>
          <a:prstGeom prst="roundRect">
            <a:avLst/>
          </a:prstGeom>
          <a:solidFill>
            <a:srgbClr val="FFC000"/>
          </a:solidFill>
          <a:ln w="38100">
            <a:solidFill>
              <a:schemeClr val="accent1"/>
            </a:solidFill>
          </a:ln>
        </p:spPr>
        <p:txBody>
          <a:bodyPr wrap="square">
            <a:spAutoFit/>
          </a:bodyPr>
          <a:lstStyle/>
          <a:p>
            <a:pPr algn="just" defTabSz="1219170">
              <a:buClr>
                <a:srgbClr val="000000"/>
              </a:buClr>
            </a:pP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Sắp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xếp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các</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số</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thập</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phân</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3,527; 3,571; 2,752; 3,275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theo</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thứ</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 </a:t>
            </a:r>
            <a:r>
              <a:rPr lang="en-US" sz="3600" kern="0" dirty="0" err="1">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tự</a:t>
            </a:r>
            <a:r>
              <a:rPr lang="en-US" sz="3600" kern="0" dirty="0">
                <a:ln>
                  <a:solidFill>
                    <a:srgbClr val="ADFEE7">
                      <a:lumMod val="10000"/>
                    </a:srgbClr>
                  </a:solidFill>
                </a:ln>
                <a:solidFill>
                  <a:srgbClr val="202020"/>
                </a:solidFill>
                <a:latin typeface="Cambria" panose="02040503050406030204" pitchFamily="18" charset="0"/>
                <a:ea typeface="Cambria" panose="02040503050406030204" pitchFamily="18" charset="0"/>
                <a:cs typeface="Arial"/>
                <a:sym typeface="Arial"/>
              </a:rPr>
              <a:t>:</a:t>
            </a:r>
            <a:endParaRPr lang="en-US" sz="3600" kern="0" dirty="0">
              <a:solidFill>
                <a:srgbClr val="202020"/>
              </a:solidFill>
              <a:latin typeface="Cambria" panose="02040503050406030204" pitchFamily="18" charset="0"/>
              <a:ea typeface="Cambria" panose="02040503050406030204" pitchFamily="18" charset="0"/>
              <a:cs typeface="Arial"/>
              <a:sym typeface="Arial"/>
            </a:endParaRPr>
          </a:p>
        </p:txBody>
      </p:sp>
      <p:sp>
        <p:nvSpPr>
          <p:cNvPr id="4" name="TextBox 3">
            <a:extLst>
              <a:ext uri="{FF2B5EF4-FFF2-40B4-BE49-F238E27FC236}">
                <a16:creationId xmlns:a16="http://schemas.microsoft.com/office/drawing/2014/main" id="{CE2CF035-84F3-442D-D950-2D8E4562FCB0}"/>
              </a:ext>
            </a:extLst>
          </p:cNvPr>
          <p:cNvSpPr txBox="1"/>
          <p:nvPr/>
        </p:nvSpPr>
        <p:spPr>
          <a:xfrm>
            <a:off x="420661" y="119694"/>
            <a:ext cx="1136877" cy="1053219"/>
          </a:xfrm>
          <a:prstGeom prst="ellipse">
            <a:avLst/>
          </a:prstGeom>
          <a:solidFill>
            <a:schemeClr val="bg2"/>
          </a:solidFill>
          <a:ln w="38100">
            <a:solidFill>
              <a:schemeClr val="accent1"/>
            </a:solidFill>
          </a:ln>
        </p:spPr>
        <p:txBody>
          <a:bodyPr wrap="square">
            <a:spAutoFit/>
          </a:bodyPr>
          <a:lstStyle/>
          <a:p>
            <a:pPr algn="ctr" defTabSz="1219170">
              <a:buClr>
                <a:srgbClr val="000000"/>
              </a:buClr>
            </a:pPr>
            <a:r>
              <a:rPr lang="en" sz="4267" kern="0" dirty="0">
                <a:ln>
                  <a:solidFill>
                    <a:srgbClr val="ADFEE7">
                      <a:lumMod val="10000"/>
                    </a:srgbClr>
                  </a:solidFill>
                </a:ln>
                <a:solidFill>
                  <a:srgbClr val="202020"/>
                </a:solidFill>
                <a:latin typeface="SVN-Gretoon" panose="02040603050506020204" pitchFamily="18" charset="0"/>
                <a:cs typeface="Arial"/>
                <a:sym typeface="Arial"/>
              </a:rPr>
              <a:t>1</a:t>
            </a:r>
            <a:endParaRPr lang="en-US" sz="4267" kern="0" dirty="0">
              <a:solidFill>
                <a:srgbClr val="202020"/>
              </a:solidFill>
              <a:latin typeface="Arial"/>
              <a:cs typeface="Arial"/>
              <a:sym typeface="Arial"/>
            </a:endParaRPr>
          </a:p>
        </p:txBody>
      </p:sp>
      <p:sp>
        <p:nvSpPr>
          <p:cNvPr id="5" name="Rectangle: Rounded Corners 4">
            <a:extLst>
              <a:ext uri="{FF2B5EF4-FFF2-40B4-BE49-F238E27FC236}">
                <a16:creationId xmlns:a16="http://schemas.microsoft.com/office/drawing/2014/main" id="{7B1D083F-1ED8-FA37-752D-EF57F61DE55E}"/>
              </a:ext>
            </a:extLst>
          </p:cNvPr>
          <p:cNvSpPr/>
          <p:nvPr/>
        </p:nvSpPr>
        <p:spPr>
          <a:xfrm>
            <a:off x="87086" y="1671324"/>
            <a:ext cx="11941629" cy="3879043"/>
          </a:xfrm>
          <a:prstGeom prst="roundRect">
            <a:avLst>
              <a:gd name="adj" fmla="val 714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ADFEE7"/>
              </a:solidFill>
              <a:latin typeface="Arial"/>
              <a:sym typeface="Arial"/>
            </a:endParaRPr>
          </a:p>
        </p:txBody>
      </p:sp>
      <p:pic>
        <p:nvPicPr>
          <p:cNvPr id="18" name="Picture 17">
            <a:extLst>
              <a:ext uri="{FF2B5EF4-FFF2-40B4-BE49-F238E27FC236}">
                <a16:creationId xmlns:a16="http://schemas.microsoft.com/office/drawing/2014/main" id="{B0E1357B-F3C4-C5A0-41F3-8463FA5669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50853" y="4070250"/>
            <a:ext cx="3544924" cy="3322108"/>
          </a:xfrm>
          <a:prstGeom prst="rect">
            <a:avLst/>
          </a:prstGeom>
        </p:spPr>
      </p:pic>
      <p:sp>
        <p:nvSpPr>
          <p:cNvPr id="2" name="TextBox 1">
            <a:extLst>
              <a:ext uri="{FF2B5EF4-FFF2-40B4-BE49-F238E27FC236}">
                <a16:creationId xmlns:a16="http://schemas.microsoft.com/office/drawing/2014/main" id="{E44A4F66-744E-7408-DD46-CC506BDE8FF2}"/>
              </a:ext>
            </a:extLst>
          </p:cNvPr>
          <p:cNvSpPr txBox="1"/>
          <p:nvPr/>
        </p:nvSpPr>
        <p:spPr>
          <a:xfrm>
            <a:off x="876300" y="1847850"/>
            <a:ext cx="10439400" cy="646331"/>
          </a:xfrm>
          <a:prstGeom prst="rect">
            <a:avLst/>
          </a:prstGeom>
          <a:noFill/>
        </p:spPr>
        <p:txBody>
          <a:bodyPr wrap="square" rtlCol="0">
            <a:spAutoFit/>
          </a:bodyPr>
          <a:lstStyle/>
          <a:p>
            <a:pPr algn="ct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dirty="0">
                <a:solidFill>
                  <a:srgbClr val="000000"/>
                </a:solidFill>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endParaRPr lang="en-US" sz="3600" b="0" i="0" dirty="0">
              <a:solidFill>
                <a:srgbClr val="000000"/>
              </a:solidFill>
              <a:effectLst/>
              <a:latin typeface="Cambria" panose="02040503050406030204" pitchFamily="18" charset="0"/>
              <a:ea typeface="Cambria" panose="02040503050406030204" pitchFamily="18" charset="0"/>
            </a:endParaRPr>
          </a:p>
        </p:txBody>
      </p:sp>
      <p:sp>
        <p:nvSpPr>
          <p:cNvPr id="6" name="Speech Bubble: Rectangle with Corners Rounded 5">
            <a:extLst>
              <a:ext uri="{FF2B5EF4-FFF2-40B4-BE49-F238E27FC236}">
                <a16:creationId xmlns:a16="http://schemas.microsoft.com/office/drawing/2014/main" id="{736D9B8D-CF02-FAA8-3532-75EEB478114E}"/>
              </a:ext>
            </a:extLst>
          </p:cNvPr>
          <p:cNvSpPr/>
          <p:nvPr/>
        </p:nvSpPr>
        <p:spPr>
          <a:xfrm>
            <a:off x="715843" y="2884288"/>
            <a:ext cx="11199932" cy="925712"/>
          </a:xfrm>
          <a:prstGeom prst="wedgeRoundRectCallout">
            <a:avLst>
              <a:gd name="adj1" fmla="val -49388"/>
              <a:gd name="adj2" fmla="val -1179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4800" b="1" kern="0" dirty="0">
                <a:solidFill>
                  <a:srgbClr val="C00000"/>
                </a:solidFill>
                <a:latin typeface="Cambria" panose="02040503050406030204" pitchFamily="18" charset="0"/>
                <a:ea typeface="Cambria" panose="02040503050406030204" pitchFamily="18" charset="0"/>
                <a:sym typeface="Arial"/>
              </a:rPr>
              <a:t>a) </a:t>
            </a:r>
            <a:r>
              <a:rPr lang="en-US" sz="4800" b="1" kern="0" dirty="0" err="1">
                <a:solidFill>
                  <a:srgbClr val="C00000"/>
                </a:solidFill>
                <a:latin typeface="Cambria" panose="02040503050406030204" pitchFamily="18" charset="0"/>
                <a:ea typeface="Cambria" panose="02040503050406030204" pitchFamily="18" charset="0"/>
                <a:sym typeface="Arial"/>
              </a:rPr>
              <a:t>Từ</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bé</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đến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lớn</a:t>
            </a:r>
            <a:r>
              <a:rPr lang="en-US" sz="4800" b="1" kern="0" dirty="0">
                <a:solidFill>
                  <a:srgbClr val="C00000"/>
                </a:solidFill>
                <a:latin typeface="Cambria" panose="02040503050406030204" pitchFamily="18" charset="0"/>
                <a:ea typeface="Cambria" panose="02040503050406030204" pitchFamily="18" charset="0"/>
                <a:sym typeface="Arial"/>
              </a:rPr>
              <a:t>:</a:t>
            </a:r>
          </a:p>
        </p:txBody>
      </p:sp>
      <p:sp>
        <p:nvSpPr>
          <p:cNvPr id="9" name="TextBox 8">
            <a:extLst>
              <a:ext uri="{FF2B5EF4-FFF2-40B4-BE49-F238E27FC236}">
                <a16:creationId xmlns:a16="http://schemas.microsoft.com/office/drawing/2014/main" id="{625628FA-0D69-99A2-40B5-BD74D782A4CB}"/>
              </a:ext>
            </a:extLst>
          </p:cNvPr>
          <p:cNvSpPr txBox="1"/>
          <p:nvPr/>
        </p:nvSpPr>
        <p:spPr>
          <a:xfrm>
            <a:off x="5991225" y="3048000"/>
            <a:ext cx="594360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2,752; 3,275; 3,527; 3,571</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Speech Bubble: Rectangle with Corners Rounded 28">
            <a:extLst>
              <a:ext uri="{FF2B5EF4-FFF2-40B4-BE49-F238E27FC236}">
                <a16:creationId xmlns:a16="http://schemas.microsoft.com/office/drawing/2014/main" id="{DCF5564D-28C5-931E-7258-7BFC10081E58}"/>
              </a:ext>
            </a:extLst>
          </p:cNvPr>
          <p:cNvSpPr/>
          <p:nvPr/>
        </p:nvSpPr>
        <p:spPr>
          <a:xfrm>
            <a:off x="753943" y="4065388"/>
            <a:ext cx="11199932" cy="925712"/>
          </a:xfrm>
          <a:prstGeom prst="wedgeRoundRectCallout">
            <a:avLst>
              <a:gd name="adj1" fmla="val -49388"/>
              <a:gd name="adj2" fmla="val -1179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en-US" sz="4800" b="1" kern="0" dirty="0">
                <a:solidFill>
                  <a:srgbClr val="C00000"/>
                </a:solidFill>
                <a:latin typeface="Cambria" panose="02040503050406030204" pitchFamily="18" charset="0"/>
                <a:ea typeface="Cambria" panose="02040503050406030204" pitchFamily="18" charset="0"/>
                <a:sym typeface="Arial"/>
              </a:rPr>
              <a:t>b) </a:t>
            </a:r>
            <a:r>
              <a:rPr lang="en-US" sz="4800" b="1" kern="0" dirty="0" err="1">
                <a:solidFill>
                  <a:srgbClr val="C00000"/>
                </a:solidFill>
                <a:latin typeface="Cambria" panose="02040503050406030204" pitchFamily="18" charset="0"/>
                <a:ea typeface="Cambria" panose="02040503050406030204" pitchFamily="18" charset="0"/>
                <a:sym typeface="Arial"/>
              </a:rPr>
              <a:t>Từ</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lớn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đến</a:t>
            </a:r>
            <a:r>
              <a:rPr lang="en-US" sz="4800" b="1" kern="0" dirty="0">
                <a:solidFill>
                  <a:srgbClr val="C00000"/>
                </a:solidFill>
                <a:latin typeface="Cambria" panose="02040503050406030204" pitchFamily="18" charset="0"/>
                <a:ea typeface="Cambria" panose="02040503050406030204" pitchFamily="18" charset="0"/>
                <a:sym typeface="Arial"/>
              </a:rPr>
              <a:t> </a:t>
            </a:r>
            <a:r>
              <a:rPr lang="en-US" sz="4800" b="1" kern="0" dirty="0" err="1">
                <a:solidFill>
                  <a:srgbClr val="C00000"/>
                </a:solidFill>
                <a:latin typeface="Cambria" panose="02040503050406030204" pitchFamily="18" charset="0"/>
                <a:ea typeface="Cambria" panose="02040503050406030204" pitchFamily="18" charset="0"/>
                <a:sym typeface="Arial"/>
              </a:rPr>
              <a:t>bé</a:t>
            </a:r>
            <a:r>
              <a:rPr lang="en-US" sz="4800" b="1" kern="0" dirty="0">
                <a:solidFill>
                  <a:srgbClr val="C00000"/>
                </a:solidFill>
                <a:latin typeface="Cambria" panose="02040503050406030204" pitchFamily="18" charset="0"/>
                <a:ea typeface="Cambria" panose="02040503050406030204" pitchFamily="18" charset="0"/>
                <a:sym typeface="Arial"/>
              </a:rPr>
              <a:t>:</a:t>
            </a:r>
          </a:p>
        </p:txBody>
      </p:sp>
      <p:sp>
        <p:nvSpPr>
          <p:cNvPr id="30" name="TextBox 29">
            <a:extLst>
              <a:ext uri="{FF2B5EF4-FFF2-40B4-BE49-F238E27FC236}">
                <a16:creationId xmlns:a16="http://schemas.microsoft.com/office/drawing/2014/main" id="{ECBBE70A-0C21-70FB-2B6A-FA5A5C875678}"/>
              </a:ext>
            </a:extLst>
          </p:cNvPr>
          <p:cNvSpPr txBox="1"/>
          <p:nvPr/>
        </p:nvSpPr>
        <p:spPr>
          <a:xfrm>
            <a:off x="6029325" y="4229100"/>
            <a:ext cx="594360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3,571; 3,527; 3,275; 2,752</a:t>
            </a:r>
          </a:p>
        </p:txBody>
      </p:sp>
    </p:spTree>
    <p:extLst>
      <p:ext uri="{BB962C8B-B14F-4D97-AF65-F5344CB8AC3E}">
        <p14:creationId xmlns:p14="http://schemas.microsoft.com/office/powerpoint/2010/main" val="3032675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9" grpId="0" animBg="1"/>
      <p:bldP spid="30" grpId="0"/>
    </p:bldLst>
  </p:timing>
</p:sld>
</file>

<file path=ppt/theme/theme1.xml><?xml version="1.0" encoding="utf-8"?>
<a:theme xmlns:a="http://schemas.openxmlformats.org/drawingml/2006/main" name="Math Subject for High School - 10th Grade: Circles by Slidesgo">
  <a:themeElements>
    <a:clrScheme name="Simple Light">
      <a:dk1>
        <a:srgbClr val="28E4B7"/>
      </a:dk1>
      <a:lt1>
        <a:srgbClr val="ADFEE7"/>
      </a:lt1>
      <a:dk2>
        <a:srgbClr val="9E5BEE"/>
      </a:dk2>
      <a:lt2>
        <a:srgbClr val="D1AAFD"/>
      </a:lt2>
      <a:accent1>
        <a:srgbClr val="202020"/>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359</Words>
  <Application>Microsoft Office PowerPoint</Application>
  <PresentationFormat>Widescreen</PresentationFormat>
  <Paragraphs>50</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Bevan</vt:lpstr>
      <vt:lpstr>Calibri</vt:lpstr>
      <vt:lpstr>Cambria</vt:lpstr>
      <vt:lpstr>Comfortaa Medium</vt:lpstr>
      <vt:lpstr>Rubik Black</vt:lpstr>
      <vt:lpstr>SVN-Gretoon</vt:lpstr>
      <vt:lpstr>Math Subject for High School - 10th Grade: Circles by Slidesgo</vt:lpstr>
      <vt:lpstr>01</vt:lpstr>
      <vt:lpstr>CÁC EM HÃY DÙNG BẢNG CON ĐẶT TÍNH VÀ TÍNH CÁC PHÉP TÍNH SAU NHÉ !</vt:lpstr>
      <vt:lpstr>17,8 + 8,6 </vt:lpstr>
      <vt:lpstr>15,9 + 8,75</vt:lpstr>
      <vt:lpstr>32,6 + 4,8 </vt:lpstr>
      <vt:lpstr>PowerPoint Presentation</vt:lpstr>
      <vt:lpstr>PowerPoint Presentation</vt:lpstr>
      <vt:lpstr>02</vt:lpstr>
      <vt:lpstr>PowerPoint Presentation</vt:lpstr>
      <vt:lpstr>PowerPoint Presentation</vt:lpstr>
      <vt:lpstr>PowerPoint Presentation</vt:lpstr>
      <vt:lpstr>03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CHUNG</dc:title>
  <dc:creator>Thao Tran</dc:creator>
  <cp:lastModifiedBy>HP</cp:lastModifiedBy>
  <cp:revision>14</cp:revision>
  <dcterms:created xsi:type="dcterms:W3CDTF">2024-07-23T03:02:16Z</dcterms:created>
  <dcterms:modified xsi:type="dcterms:W3CDTF">2024-09-14T14:31:46Z</dcterms:modified>
</cp:coreProperties>
</file>