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79" r:id="rId5"/>
    <p:sldId id="280" r:id="rId6"/>
    <p:sldId id="264" r:id="rId7"/>
    <p:sldId id="271" r:id="rId8"/>
    <p:sldId id="265" r:id="rId9"/>
    <p:sldId id="2947" r:id="rId10"/>
    <p:sldId id="2949" r:id="rId11"/>
    <p:sldId id="2955" r:id="rId12"/>
    <p:sldId id="2956" r:id="rId13"/>
    <p:sldId id="2957" r:id="rId14"/>
    <p:sldId id="2958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A21"/>
    <a:srgbClr val="FC5A52"/>
    <a:srgbClr val="F6A857"/>
    <a:srgbClr val="FFF2C9"/>
    <a:srgbClr val="86CEF1"/>
    <a:srgbClr val="FFE2E1"/>
    <a:srgbClr val="E52D56"/>
    <a:srgbClr val="FC7870"/>
    <a:srgbClr val="FEC5C2"/>
    <a:srgbClr val="EFD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43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35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39DA4F-5B7B-40D7-AE8F-AA12B81FB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445" y="3078547"/>
            <a:ext cx="4708033" cy="19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1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1F917-D223-4728-820F-E5BAC73D8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090" y="1960305"/>
            <a:ext cx="5486491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934F3-6D5A-4617-A86E-F206936EEAC9}"/>
              </a:ext>
            </a:extLst>
          </p:cNvPr>
          <p:cNvSpPr txBox="1"/>
          <p:nvPr/>
        </p:nvSpPr>
        <p:spPr>
          <a:xfrm>
            <a:off x="290262" y="2973888"/>
            <a:ext cx="6088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D15C9-E1A3-494D-B9D3-63AD4175F755}"/>
              </a:ext>
            </a:extLst>
          </p:cNvPr>
          <p:cNvSpPr txBox="1"/>
          <p:nvPr/>
        </p:nvSpPr>
        <p:spPr>
          <a:xfrm>
            <a:off x="290261" y="2973888"/>
            <a:ext cx="56138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dirty="0">
              <a:solidFill>
                <a:srgbClr val="F38A2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2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FE202-5315-4459-BCF9-C804111F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319" y="1996562"/>
            <a:ext cx="5427025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B3FDB3-5A6E-4BDC-811C-2E6250643FD4}"/>
              </a:ext>
            </a:extLst>
          </p:cNvPr>
          <p:cNvSpPr txBox="1"/>
          <p:nvPr/>
        </p:nvSpPr>
        <p:spPr>
          <a:xfrm>
            <a:off x="223173" y="2624969"/>
            <a:ext cx="5628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255DF-A377-433C-AC0F-1E0E64B95FED}"/>
              </a:ext>
            </a:extLst>
          </p:cNvPr>
          <p:cNvSpPr txBox="1"/>
          <p:nvPr/>
        </p:nvSpPr>
        <p:spPr>
          <a:xfrm>
            <a:off x="68427" y="2644170"/>
            <a:ext cx="61904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1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3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AE0568-E5B0-4D35-BCC4-7809B05E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632" y="1994877"/>
            <a:ext cx="5633971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65D1C4-1600-4664-8B9F-2AAEE7215B53}"/>
              </a:ext>
            </a:extLst>
          </p:cNvPr>
          <p:cNvSpPr txBox="1"/>
          <p:nvPr/>
        </p:nvSpPr>
        <p:spPr>
          <a:xfrm>
            <a:off x="542670" y="2792096"/>
            <a:ext cx="522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CC153-0E38-410F-92D6-23F4D2DBC0CE}"/>
              </a:ext>
            </a:extLst>
          </p:cNvPr>
          <p:cNvSpPr txBox="1"/>
          <p:nvPr/>
        </p:nvSpPr>
        <p:spPr>
          <a:xfrm>
            <a:off x="288086" y="2530444"/>
            <a:ext cx="56411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4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A75E2C-F6ED-4A56-B471-2031BE30D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2088" y="1994877"/>
            <a:ext cx="5229772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A7EA1-05A5-4EC4-BCE6-52D901EA772F}"/>
              </a:ext>
            </a:extLst>
          </p:cNvPr>
          <p:cNvSpPr txBox="1"/>
          <p:nvPr/>
        </p:nvSpPr>
        <p:spPr>
          <a:xfrm>
            <a:off x="338768" y="2977131"/>
            <a:ext cx="5695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vất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A782B-2762-4485-9C3D-593E3F3D5EAE}"/>
              </a:ext>
            </a:extLst>
          </p:cNvPr>
          <p:cNvSpPr txBox="1"/>
          <p:nvPr/>
        </p:nvSpPr>
        <p:spPr>
          <a:xfrm>
            <a:off x="248362" y="3027479"/>
            <a:ext cx="58763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ấp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80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764CF-A6EA-4D16-BC1D-7A946DB6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BE8F9663-DB85-42B9-83DB-958ED3C5D4CE}"/>
              </a:ext>
            </a:extLst>
          </p:cNvPr>
          <p:cNvSpPr/>
          <p:nvPr/>
        </p:nvSpPr>
        <p:spPr>
          <a:xfrm>
            <a:off x="4172236" y="516555"/>
            <a:ext cx="44326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A0AFD-00BF-4DA1-BD03-033F6109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782" y="1455202"/>
            <a:ext cx="3435438" cy="228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B9DF9-B23D-4F95-8281-9C19F572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57" y="1442515"/>
            <a:ext cx="3435977" cy="230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DDAFC-CBC8-49CE-9E73-67D13CDCD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95" y="4180494"/>
            <a:ext cx="3416602" cy="221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93D7B-5E68-4C7E-B396-86F3F629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624" y="4096955"/>
            <a:ext cx="3411170" cy="237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87D24925-B4E7-4EC8-B7AC-0FC3A692D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5669" y="4981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FF5639-232E-4C73-A87B-69F8BF4BD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615" y="3077890"/>
            <a:ext cx="463945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61120" y="3379975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9">
            <a:extLst>
              <a:ext uri="{FF2B5EF4-FFF2-40B4-BE49-F238E27FC236}">
                <a16:creationId xmlns:a16="http://schemas.microsoft.com/office/drawing/2014/main" id="{E32389F9-843C-4AB7-820C-BF468D814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5" y="4483043"/>
            <a:ext cx="2134880" cy="2359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16869-51FE-47B1-AB44-10800D8BD0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9799" y="2004547"/>
            <a:ext cx="3895682" cy="3029975"/>
          </a:xfrm>
          <a:custGeom>
            <a:avLst/>
            <a:gdLst>
              <a:gd name="connsiteX0" fmla="*/ 0 w 3895682"/>
              <a:gd name="connsiteY0" fmla="*/ 0 h 3029975"/>
              <a:gd name="connsiteX1" fmla="*/ 3895682 w 3895682"/>
              <a:gd name="connsiteY1" fmla="*/ 0 h 3029975"/>
              <a:gd name="connsiteX2" fmla="*/ 3895682 w 3895682"/>
              <a:gd name="connsiteY2" fmla="*/ 3029975 h 3029975"/>
              <a:gd name="connsiteX3" fmla="*/ 0 w 3895682"/>
              <a:gd name="connsiteY3" fmla="*/ 3029975 h 3029975"/>
              <a:gd name="connsiteX4" fmla="*/ 0 w 3895682"/>
              <a:gd name="connsiteY4" fmla="*/ 742269 h 3029975"/>
              <a:gd name="connsiteX5" fmla="*/ 1269571 w 3895682"/>
              <a:gd name="connsiteY5" fmla="*/ 742269 h 3029975"/>
              <a:gd name="connsiteX6" fmla="*/ 1269571 w 3895682"/>
              <a:gd name="connsiteY6" fmla="*/ 4897 h 3029975"/>
              <a:gd name="connsiteX7" fmla="*/ 0 w 3895682"/>
              <a:gd name="connsiteY7" fmla="*/ 4897 h 302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682" h="3029975">
                <a:moveTo>
                  <a:pt x="0" y="0"/>
                </a:moveTo>
                <a:lnTo>
                  <a:pt x="3895682" y="0"/>
                </a:lnTo>
                <a:lnTo>
                  <a:pt x="3895682" y="3029975"/>
                </a:lnTo>
                <a:lnTo>
                  <a:pt x="0" y="3029975"/>
                </a:lnTo>
                <a:lnTo>
                  <a:pt x="0" y="742269"/>
                </a:lnTo>
                <a:lnTo>
                  <a:pt x="1269571" y="742269"/>
                </a:lnTo>
                <a:lnTo>
                  <a:pt x="1269571" y="4897"/>
                </a:lnTo>
                <a:lnTo>
                  <a:pt x="0" y="4897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6F2A80-1BAE-4CB4-91B9-19B617AEED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45192" y="536476"/>
            <a:ext cx="2627604" cy="5956308"/>
          </a:xfrm>
          <a:custGeom>
            <a:avLst/>
            <a:gdLst>
              <a:gd name="connsiteX0" fmla="*/ 1269571 w 2627604"/>
              <a:gd name="connsiteY0" fmla="*/ 0 h 5956308"/>
              <a:gd name="connsiteX1" fmla="*/ 2627604 w 2627604"/>
              <a:gd name="connsiteY1" fmla="*/ 0 h 5956308"/>
              <a:gd name="connsiteX2" fmla="*/ 2627604 w 2627604"/>
              <a:gd name="connsiteY2" fmla="*/ 5956308 h 5956308"/>
              <a:gd name="connsiteX3" fmla="*/ 0 w 2627604"/>
              <a:gd name="connsiteY3" fmla="*/ 5956308 h 5956308"/>
              <a:gd name="connsiteX4" fmla="*/ 0 w 2627604"/>
              <a:gd name="connsiteY4" fmla="*/ 737767 h 5956308"/>
              <a:gd name="connsiteX5" fmla="*/ 1269571 w 2627604"/>
              <a:gd name="connsiteY5" fmla="*/ 737767 h 59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604" h="5956308">
                <a:moveTo>
                  <a:pt x="1269571" y="0"/>
                </a:moveTo>
                <a:lnTo>
                  <a:pt x="2627604" y="0"/>
                </a:lnTo>
                <a:lnTo>
                  <a:pt x="2627604" y="5956308"/>
                </a:lnTo>
                <a:lnTo>
                  <a:pt x="0" y="5956308"/>
                </a:lnTo>
                <a:lnTo>
                  <a:pt x="0" y="737767"/>
                </a:lnTo>
                <a:lnTo>
                  <a:pt x="1269571" y="737767"/>
                </a:lnTo>
                <a:close/>
              </a:path>
            </a:pathLst>
          </a:cu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D4EBEE-284F-49B0-AAC5-43D97454A464}"/>
              </a:ext>
            </a:extLst>
          </p:cNvPr>
          <p:cNvSpPr txBox="1"/>
          <p:nvPr/>
        </p:nvSpPr>
        <p:spPr>
          <a:xfrm>
            <a:off x="3236183" y="19683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F7BFA-B29E-4097-A270-B8D5B6236FFB}"/>
              </a:ext>
            </a:extLst>
          </p:cNvPr>
          <p:cNvSpPr txBox="1"/>
          <p:nvPr/>
        </p:nvSpPr>
        <p:spPr>
          <a:xfrm>
            <a:off x="4496752" y="19683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E067E-604D-4042-8211-01ACDD07579A}"/>
              </a:ext>
            </a:extLst>
          </p:cNvPr>
          <p:cNvSpPr txBox="1"/>
          <p:nvPr/>
        </p:nvSpPr>
        <p:spPr>
          <a:xfrm>
            <a:off x="2001580" y="2684534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922009-3C2C-4E5D-AD93-BF07F880499C}"/>
              </a:ext>
            </a:extLst>
          </p:cNvPr>
          <p:cNvSpPr txBox="1"/>
          <p:nvPr/>
        </p:nvSpPr>
        <p:spPr>
          <a:xfrm>
            <a:off x="2010633" y="3444284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30B809-2ED1-42DA-B436-74C3AC956EE7}"/>
              </a:ext>
            </a:extLst>
          </p:cNvPr>
          <p:cNvSpPr txBox="1"/>
          <p:nvPr/>
        </p:nvSpPr>
        <p:spPr>
          <a:xfrm>
            <a:off x="2001580" y="42040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C3CB48-F14F-4542-B243-732FBD07ECCB}"/>
              </a:ext>
            </a:extLst>
          </p:cNvPr>
          <p:cNvSpPr txBox="1"/>
          <p:nvPr/>
        </p:nvSpPr>
        <p:spPr>
          <a:xfrm>
            <a:off x="3204044" y="265544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D93E5-4BEE-40DF-AC1D-5547CCDAD9B7}"/>
              </a:ext>
            </a:extLst>
          </p:cNvPr>
          <p:cNvSpPr txBox="1"/>
          <p:nvPr/>
        </p:nvSpPr>
        <p:spPr>
          <a:xfrm>
            <a:off x="4464613" y="265544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3EAD7A-714D-4993-BD5A-0D8CDD6B5D86}"/>
              </a:ext>
            </a:extLst>
          </p:cNvPr>
          <p:cNvSpPr txBox="1"/>
          <p:nvPr/>
        </p:nvSpPr>
        <p:spPr>
          <a:xfrm>
            <a:off x="3204044" y="344118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3BB396-502A-40AF-A6E7-15ED8AFB5C83}"/>
              </a:ext>
            </a:extLst>
          </p:cNvPr>
          <p:cNvSpPr txBox="1"/>
          <p:nvPr/>
        </p:nvSpPr>
        <p:spPr>
          <a:xfrm>
            <a:off x="4464613" y="344118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D7898E-95C1-49F1-A305-0B8630CE799E}"/>
              </a:ext>
            </a:extLst>
          </p:cNvPr>
          <p:cNvSpPr txBox="1"/>
          <p:nvPr/>
        </p:nvSpPr>
        <p:spPr>
          <a:xfrm>
            <a:off x="3204044" y="419006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7EC332-3B8C-4E18-88FF-C8EF5D79D733}"/>
              </a:ext>
            </a:extLst>
          </p:cNvPr>
          <p:cNvSpPr txBox="1"/>
          <p:nvPr/>
        </p:nvSpPr>
        <p:spPr>
          <a:xfrm>
            <a:off x="4464613" y="419006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2DB1D0-6223-45CC-975A-BE0850211E13}"/>
              </a:ext>
            </a:extLst>
          </p:cNvPr>
          <p:cNvSpPr txBox="1"/>
          <p:nvPr/>
        </p:nvSpPr>
        <p:spPr>
          <a:xfrm>
            <a:off x="8758994" y="49110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33796A-3336-443C-9AEC-46978C0D3AA4}"/>
              </a:ext>
            </a:extLst>
          </p:cNvPr>
          <p:cNvSpPr txBox="1"/>
          <p:nvPr/>
        </p:nvSpPr>
        <p:spPr>
          <a:xfrm>
            <a:off x="7520318" y="119536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A9C0DF-74F6-43F6-9C7C-AC853CDE14A6}"/>
              </a:ext>
            </a:extLst>
          </p:cNvPr>
          <p:cNvSpPr txBox="1"/>
          <p:nvPr/>
        </p:nvSpPr>
        <p:spPr>
          <a:xfrm>
            <a:off x="7529371" y="1939913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739EC-F189-48F9-8DEC-8DFAD60B03D1}"/>
              </a:ext>
            </a:extLst>
          </p:cNvPr>
          <p:cNvSpPr txBox="1"/>
          <p:nvPr/>
        </p:nvSpPr>
        <p:spPr>
          <a:xfrm>
            <a:off x="7520318" y="2684457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6DC6AE-A84E-43E1-9648-A58788265F25}"/>
              </a:ext>
            </a:extLst>
          </p:cNvPr>
          <p:cNvSpPr txBox="1"/>
          <p:nvPr/>
        </p:nvSpPr>
        <p:spPr>
          <a:xfrm>
            <a:off x="7520318" y="342900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644129-00D5-4CB1-B470-280AD6689F61}"/>
              </a:ext>
            </a:extLst>
          </p:cNvPr>
          <p:cNvSpPr txBox="1"/>
          <p:nvPr/>
        </p:nvSpPr>
        <p:spPr>
          <a:xfrm>
            <a:off x="7529371" y="417354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082EAF-C696-45BA-9F0C-AA7E3FC082D6}"/>
              </a:ext>
            </a:extLst>
          </p:cNvPr>
          <p:cNvSpPr txBox="1"/>
          <p:nvPr/>
        </p:nvSpPr>
        <p:spPr>
          <a:xfrm>
            <a:off x="7520318" y="491808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4821D-19B2-4293-8AB8-983C6DC146C7}"/>
              </a:ext>
            </a:extLst>
          </p:cNvPr>
          <p:cNvSpPr txBox="1"/>
          <p:nvPr/>
        </p:nvSpPr>
        <p:spPr>
          <a:xfrm>
            <a:off x="7520318" y="566263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7CC5DA-7F52-47A2-AD21-F2FBC8633A4A}"/>
              </a:ext>
            </a:extLst>
          </p:cNvPr>
          <p:cNvSpPr txBox="1"/>
          <p:nvPr/>
        </p:nvSpPr>
        <p:spPr>
          <a:xfrm>
            <a:off x="8758994" y="119536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04D73B-5640-44B1-B484-F49DAC1C2B92}"/>
              </a:ext>
            </a:extLst>
          </p:cNvPr>
          <p:cNvSpPr txBox="1"/>
          <p:nvPr/>
        </p:nvSpPr>
        <p:spPr>
          <a:xfrm>
            <a:off x="8768047" y="1939913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BA95CD-5044-4D6F-AEC0-A1D873E22F31}"/>
              </a:ext>
            </a:extLst>
          </p:cNvPr>
          <p:cNvSpPr txBox="1"/>
          <p:nvPr/>
        </p:nvSpPr>
        <p:spPr>
          <a:xfrm>
            <a:off x="8758994" y="2684457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168827-45B6-4E71-8740-CFD5797F9902}"/>
              </a:ext>
            </a:extLst>
          </p:cNvPr>
          <p:cNvSpPr txBox="1"/>
          <p:nvPr/>
        </p:nvSpPr>
        <p:spPr>
          <a:xfrm>
            <a:off x="8758994" y="342900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9EE635-0BBD-4737-B8DD-1212E0EB409D}"/>
              </a:ext>
            </a:extLst>
          </p:cNvPr>
          <p:cNvSpPr txBox="1"/>
          <p:nvPr/>
        </p:nvSpPr>
        <p:spPr>
          <a:xfrm>
            <a:off x="8768047" y="417354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650136-D41A-4C47-B988-5987CB5CA3F9}"/>
              </a:ext>
            </a:extLst>
          </p:cNvPr>
          <p:cNvSpPr txBox="1"/>
          <p:nvPr/>
        </p:nvSpPr>
        <p:spPr>
          <a:xfrm>
            <a:off x="8758994" y="491808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0FB85C-081A-4172-9389-83950B0754B0}"/>
              </a:ext>
            </a:extLst>
          </p:cNvPr>
          <p:cNvSpPr txBox="1"/>
          <p:nvPr/>
        </p:nvSpPr>
        <p:spPr>
          <a:xfrm>
            <a:off x="8758994" y="566263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26E0931-A4F6-4DBC-A54B-DFEB8EF7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40"/>
            <a:ext cx="12192000" cy="602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A74A86-4B96-4B02-BF3E-D73B94720129}"/>
              </a:ext>
            </a:extLst>
          </p:cNvPr>
          <p:cNvSpPr/>
          <p:nvPr/>
        </p:nvSpPr>
        <p:spPr>
          <a:xfrm>
            <a:off x="771453" y="1265165"/>
            <a:ext cx="10649093" cy="4849091"/>
          </a:xfrm>
          <a:prstGeom prst="roundRect">
            <a:avLst>
              <a:gd name="adj" fmla="val 9124"/>
            </a:avLst>
          </a:prstGeom>
          <a:solidFill>
            <a:srgbClr val="FFF2C9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368AB-492F-45CF-9976-C9D9E1911B6F}"/>
              </a:ext>
            </a:extLst>
          </p:cNvPr>
          <p:cNvSpPr txBox="1"/>
          <p:nvPr/>
        </p:nvSpPr>
        <p:spPr>
          <a:xfrm>
            <a:off x="962856" y="1265165"/>
            <a:ext cx="10266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5000" b="1" dirty="0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000" b="1" dirty="0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5000" b="1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Nhìn r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thỏ ch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“Quả l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như r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tồn: “Ta thi nh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Thỏ hớn hở tham gia. Thỏ nhởn nhơ m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ca, 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cứ b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cần mẫn. Thế l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đi xa hơn hẳn thỏ.</a:t>
            </a:r>
          </a:p>
        </p:txBody>
      </p:sp>
    </p:spTree>
    <p:extLst>
      <p:ext uri="{BB962C8B-B14F-4D97-AF65-F5344CB8AC3E}">
        <p14:creationId xmlns:p14="http://schemas.microsoft.com/office/powerpoint/2010/main" val="31657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7B3FA-2C14-42E6-8849-14744269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" y="0"/>
            <a:ext cx="2720299" cy="14310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6CA06F-B39A-452A-8FD9-64B8D7FA7515}"/>
              </a:ext>
            </a:extLst>
          </p:cNvPr>
          <p:cNvGrpSpPr/>
          <p:nvPr/>
        </p:nvGrpSpPr>
        <p:grpSpPr>
          <a:xfrm>
            <a:off x="0" y="1570616"/>
            <a:ext cx="12192000" cy="3410174"/>
            <a:chOff x="0" y="1570616"/>
            <a:chExt cx="12192000" cy="34101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F2EDC-FAFC-4074-AE48-8A7E21E5AF73}"/>
                </a:ext>
              </a:extLst>
            </p:cNvPr>
            <p:cNvSpPr/>
            <p:nvPr/>
          </p:nvSpPr>
          <p:spPr>
            <a:xfrm>
              <a:off x="0" y="1570616"/>
              <a:ext cx="12192000" cy="3410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933112-121F-4BB2-98AB-F82A4E32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557" y="2109030"/>
              <a:ext cx="10531736" cy="2639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4978" y="3437068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KỂ CHUYỆN</a:t>
            </a:r>
            <a:endParaRPr kumimoji="1" lang="zh-CN" altLang="en-US" sz="5400" dirty="0">
              <a:solidFill>
                <a:srgbClr val="F19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764CF-A6EA-4D16-BC1D-7A946DB6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BE8F9663-DB85-42B9-83DB-958ED3C5D4CE}"/>
              </a:ext>
            </a:extLst>
          </p:cNvPr>
          <p:cNvSpPr/>
          <p:nvPr/>
        </p:nvSpPr>
        <p:spPr>
          <a:xfrm>
            <a:off x="4172236" y="516555"/>
            <a:ext cx="44326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A0AFD-00BF-4DA1-BD03-033F6109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782" y="1455202"/>
            <a:ext cx="3435438" cy="228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B9DF9-B23D-4F95-8281-9C19F572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57" y="1442515"/>
            <a:ext cx="3435977" cy="230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DDAFC-CBC8-49CE-9E73-67D13CDCD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95" y="4180494"/>
            <a:ext cx="3416602" cy="221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93D7B-5E68-4C7E-B396-86F3F629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624" y="4096955"/>
            <a:ext cx="3411170" cy="237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87D24925-B4E7-4EC8-B7AC-0FC3A692D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5669" y="4981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219</Words>
  <Application>Microsoft Office PowerPoint</Application>
  <PresentationFormat>Widescreen</PresentationFormat>
  <Paragraphs>51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97</cp:revision>
  <dcterms:created xsi:type="dcterms:W3CDTF">2021-07-04T07:01:58Z</dcterms:created>
  <dcterms:modified xsi:type="dcterms:W3CDTF">2021-07-05T07:18:56Z</dcterms:modified>
</cp:coreProperties>
</file>