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1" r:id="rId5"/>
    <p:sldId id="264" r:id="rId6"/>
    <p:sldId id="265" r:id="rId7"/>
    <p:sldId id="283" r:id="rId8"/>
    <p:sldId id="266" r:id="rId9"/>
    <p:sldId id="267" r:id="rId10"/>
    <p:sldId id="288" r:id="rId11"/>
    <p:sldId id="289" r:id="rId12"/>
    <p:sldId id="272" r:id="rId13"/>
    <p:sldId id="278" r:id="rId14"/>
    <p:sldId id="286" r:id="rId15"/>
    <p:sldId id="287" r:id="rId16"/>
    <p:sldId id="275" r:id="rId17"/>
    <p:sldId id="276" r:id="rId18"/>
    <p:sldId id="273" r:id="rId19"/>
    <p:sldId id="280" r:id="rId20"/>
    <p:sldId id="274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AAB7"/>
    <a:srgbClr val="EE728A"/>
    <a:srgbClr val="FDB71B"/>
    <a:srgbClr val="B6DDEC"/>
    <a:srgbClr val="CA4C39"/>
    <a:srgbClr val="7BC1CB"/>
    <a:srgbClr val="AFD9DF"/>
    <a:srgbClr val="8B9AA7"/>
    <a:srgbClr val="AAB5BF"/>
    <a:srgbClr val="DAE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35" autoAdjust="0"/>
  </p:normalViewPr>
  <p:slideViewPr>
    <p:cSldViewPr snapToGrid="0">
      <p:cViewPr>
        <p:scale>
          <a:sx n="95" d="100"/>
          <a:sy n="95" d="100"/>
        </p:scale>
        <p:origin x="19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">
            <a:extLst>
              <a:ext uri="{FF2B5EF4-FFF2-40B4-BE49-F238E27FC236}">
                <a16:creationId xmlns:a16="http://schemas.microsoft.com/office/drawing/2014/main" id="{498D485A-BD2D-463A-AE08-D76FC2F81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46711" y="-2687289"/>
            <a:ext cx="6858000" cy="12232578"/>
          </a:xfrm>
          <a:prstGeom prst="rect">
            <a:avLst/>
          </a:prstGeom>
        </p:spPr>
      </p:pic>
      <p:sp>
        <p:nvSpPr>
          <p:cNvPr id="11" name="5">
            <a:extLst>
              <a:ext uri="{FF2B5EF4-FFF2-40B4-BE49-F238E27FC236}">
                <a16:creationId xmlns:a16="http://schemas.microsoft.com/office/drawing/2014/main" id="{5DB2378A-D70F-4A4A-8A47-E6CA71638D4D}"/>
              </a:ext>
            </a:extLst>
          </p:cNvPr>
          <p:cNvSpPr/>
          <p:nvPr userDrawn="1"/>
        </p:nvSpPr>
        <p:spPr>
          <a:xfrm>
            <a:off x="1170432" y="2093976"/>
            <a:ext cx="10085832" cy="2459736"/>
          </a:xfrm>
          <a:prstGeom prst="roundRect">
            <a:avLst/>
          </a:prstGeom>
          <a:gradFill>
            <a:gsLst>
              <a:gs pos="0">
                <a:srgbClr val="AFBECB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872E1DEB-773D-448A-B5CC-86052E0A6EDE}"/>
              </a:ext>
            </a:extLst>
          </p:cNvPr>
          <p:cNvSpPr/>
          <p:nvPr userDrawn="1"/>
        </p:nvSpPr>
        <p:spPr>
          <a:xfrm>
            <a:off x="1550020" y="2364059"/>
            <a:ext cx="9378175" cy="19512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7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4B98A-C036-4E91-870A-A023B583E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855E74-CF0A-4935-9DF3-53DCD00FB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3B613-4536-45B7-8D8D-A8D5586FC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AE276-D6D8-455B-BA4E-2A378995C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85B31-1C0E-43FB-B4B0-474320FA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D88381-02E6-4B65-A788-79810095C6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A1813-2B18-4138-8C48-A90B4AB4A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9796E-E6DB-4CAE-A9D4-E30DC83E5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5B389-23E0-4543-8486-E7CDF5C4F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CAD6F-D719-44A4-8493-F9F9807C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8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40B94-BD0C-4A49-85F0-A8D397F42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9C0A7-396C-4C2E-A03B-BC8AFBFC9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A52A5-DBF8-4CA2-9F24-452E73210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65B41-0B92-474B-89D9-63B8B1F2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3D72C-74C6-49D9-B68A-F71D544FD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7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54009-FB30-4C43-8895-FE8352C7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C570A-96CB-4E14-9249-2EAF7EB53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D5007-B415-4A42-A095-2D53A1FC2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4CA15-6C03-4670-86F3-DC4EAAE6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0B5CE-9E30-4F9E-ADC1-931EA9BB3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7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C76FA-6175-4A28-9ACB-5D73EED15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9D518-F6E1-46F9-BDB3-0E30FFEE4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B2BC63-57A2-4D6A-8E8B-F33341074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D35577-6DB1-4B82-9D22-59D6342DD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32BBA-C11C-4954-BAF0-9566E27A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DDC0F-A8C7-4D7F-9BAF-6B77DA13A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4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F272-56B3-43DA-96C5-E41BB9098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AAAE1-E6C8-4AA0-B9AE-12E566C52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AC729-B071-46D4-9F7E-D628E5E22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F031E-DC3B-45C8-9FA3-5ACEEA84C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E643F1-59EF-43AB-A7EB-1F15A23835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4F425E-B806-4B5D-836E-3BC28DB58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F2C976-42BB-445D-A616-F5BCC5B03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9ED681-8CD9-4161-919A-AA268E95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2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8A498-E6FA-4521-93CB-0123B6AB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897BE6-CE76-4480-A77B-DC3243E76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A8A951-D3B5-43C9-AF81-EEFB5E1C0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5909E-B74A-4923-A183-A679BD264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3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36754-651A-49DF-9CA5-82125BB90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C4B5EC-942C-4D4D-B632-24902888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9AAA9-CE13-4C4C-B685-A5CEC6D06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6BB5668-F581-4451-979A-95D1BABE8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46711" y="-2687289"/>
            <a:ext cx="6858000" cy="1223257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D512324-9A3D-4278-9951-2B6F9FA8AF0E}"/>
              </a:ext>
            </a:extLst>
          </p:cNvPr>
          <p:cNvSpPr/>
          <p:nvPr userDrawn="1"/>
        </p:nvSpPr>
        <p:spPr>
          <a:xfrm>
            <a:off x="327498" y="369651"/>
            <a:ext cx="11537004" cy="6118698"/>
          </a:xfrm>
          <a:prstGeom prst="roundRect">
            <a:avLst>
              <a:gd name="adj" fmla="val 7051"/>
            </a:avLst>
          </a:prstGeom>
          <a:gradFill>
            <a:gsLst>
              <a:gs pos="0">
                <a:srgbClr val="EEF8FC">
                  <a:lumMod val="88000"/>
                  <a:lumOff val="12000"/>
                  <a:alpha val="22000"/>
                </a:srgbClr>
              </a:gs>
              <a:gs pos="69000">
                <a:schemeClr val="bg1"/>
              </a:gs>
              <a:gs pos="36000">
                <a:schemeClr val="bg1"/>
              </a:gs>
              <a:gs pos="86000">
                <a:srgbClr val="EEF8FC">
                  <a:alpha val="6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599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0639B-F35A-4E77-A854-505CE6E58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CB1D1-CEFF-46AD-A061-629D025B4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6120C-B013-40E6-9F9F-A7F04651A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E1EB8-7959-4F02-8229-DB7793C87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AFE02-0525-4F97-AF61-76A23F21D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5CB38-27AA-48D0-B70D-54D92BB2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9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4467-62D2-472C-84FD-155D42D87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867779-9A3D-40ED-B20A-66F170A25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C4791-0ECB-49C8-A184-69A1E8158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E6DC6-5E56-4DFD-9BFC-FD042316C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FADFA-8ADD-4EEC-AA6D-83B66A726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F36AF-280D-486E-B241-EBA742E89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7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EA0BFC-C5DA-4678-8A5F-AA20E729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F0338-274C-42C0-A4B8-8AE0420E9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DE09F-1F7E-42E5-98EB-784C9AB1E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AEB48-2C03-4145-BD38-1ABF57B48BC3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CED98-5639-4A91-8B27-4DD036665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2E1F8-D1A3-4106-BDB8-B575B0A0E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">
            <a:extLst>
              <a:ext uri="{FF2B5EF4-FFF2-40B4-BE49-F238E27FC236}">
                <a16:creationId xmlns:a16="http://schemas.microsoft.com/office/drawing/2014/main" id="{217F0BC8-0D6A-4E72-948E-DE05777599F7}"/>
              </a:ext>
            </a:extLst>
          </p:cNvPr>
          <p:cNvSpPr/>
          <p:nvPr/>
        </p:nvSpPr>
        <p:spPr>
          <a:xfrm>
            <a:off x="4553086" y="1889683"/>
            <a:ext cx="2933428" cy="632838"/>
          </a:xfrm>
          <a:prstGeom prst="roundRect">
            <a:avLst/>
          </a:prstGeom>
          <a:solidFill>
            <a:srgbClr val="85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7D29871B-6E46-44DE-B37B-F9F91FE24E8D}"/>
              </a:ext>
            </a:extLst>
          </p:cNvPr>
          <p:cNvSpPr txBox="1"/>
          <p:nvPr/>
        </p:nvSpPr>
        <p:spPr>
          <a:xfrm>
            <a:off x="5025135" y="1783349"/>
            <a:ext cx="1989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BÀI</a:t>
            </a:r>
            <a:r>
              <a:rPr kumimoji="1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39</a:t>
            </a:r>
            <a:endParaRPr kumimoji="1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1" name="5">
            <a:extLst>
              <a:ext uri="{FF2B5EF4-FFF2-40B4-BE49-F238E27FC236}">
                <a16:creationId xmlns:a16="http://schemas.microsoft.com/office/drawing/2014/main" id="{E8DF89E7-1A9A-42EC-B02C-C670834546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756" y="944569"/>
            <a:ext cx="1892300" cy="1261533"/>
          </a:xfrm>
          <a:prstGeom prst="rect">
            <a:avLst/>
          </a:prstGeom>
        </p:spPr>
      </p:pic>
      <p:pic>
        <p:nvPicPr>
          <p:cNvPr id="13" name="72">
            <a:extLst>
              <a:ext uri="{FF2B5EF4-FFF2-40B4-BE49-F238E27FC236}">
                <a16:creationId xmlns:a16="http://schemas.microsoft.com/office/drawing/2014/main" id="{968AFDE0-CDB5-4AEA-BD46-278C51A64E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0832" y="4854102"/>
            <a:ext cx="5037936" cy="2854258"/>
          </a:xfrm>
          <a:prstGeom prst="rect">
            <a:avLst/>
          </a:prstGeom>
        </p:spPr>
      </p:pic>
      <p:sp>
        <p:nvSpPr>
          <p:cNvPr id="14" name="4">
            <a:extLst>
              <a:ext uri="{FF2B5EF4-FFF2-40B4-BE49-F238E27FC236}">
                <a16:creationId xmlns:a16="http://schemas.microsoft.com/office/drawing/2014/main" id="{9425665A-8F6C-48AF-AE77-4731F310594B}"/>
              </a:ext>
            </a:extLst>
          </p:cNvPr>
          <p:cNvSpPr txBox="1"/>
          <p:nvPr/>
        </p:nvSpPr>
        <p:spPr>
          <a:xfrm>
            <a:off x="1301042" y="2321580"/>
            <a:ext cx="9589915" cy="1892794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dirty="0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oi  </a:t>
            </a:r>
            <a:r>
              <a:rPr lang="en-US" altLang="zh-CN" dirty="0" err="1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ôi</a:t>
            </a:r>
            <a:r>
              <a:rPr lang="en-US" altLang="zh-CN" dirty="0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 </a:t>
            </a:r>
            <a:r>
              <a:rPr lang="en-US" altLang="zh-CN" dirty="0" err="1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ơi</a:t>
            </a:r>
            <a:endParaRPr lang="zh-CN" altLang="en-US" dirty="0">
              <a:ln w="38100">
                <a:solidFill>
                  <a:schemeClr val="bg1"/>
                </a:solidFill>
              </a:ln>
              <a:solidFill>
                <a:srgbClr val="01A4BD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83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E02924A-33E5-4144-8CCC-F7FBDD117D9A}"/>
              </a:ext>
            </a:extLst>
          </p:cNvPr>
          <p:cNvGrpSpPr/>
          <p:nvPr/>
        </p:nvGrpSpPr>
        <p:grpSpPr>
          <a:xfrm>
            <a:off x="390795" y="5038003"/>
            <a:ext cx="3673872" cy="861774"/>
            <a:chOff x="270216" y="5038003"/>
            <a:chExt cx="3673872" cy="86177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12E7F2-8D3A-4098-B81B-2BF6D2F2B3DA}"/>
                </a:ext>
              </a:extLst>
            </p:cNvPr>
            <p:cNvSpPr txBox="1"/>
            <p:nvPr/>
          </p:nvSpPr>
          <p:spPr>
            <a:xfrm>
              <a:off x="270216" y="5077472"/>
              <a:ext cx="3673872" cy="822305"/>
            </a:xfrm>
            <a:prstGeom prst="flowChartTerminator">
              <a:avLst/>
            </a:prstGeom>
            <a:solidFill>
              <a:srgbClr val="49AAB7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07C9771-177B-4320-966A-22FA9CAF9A42}"/>
                </a:ext>
              </a:extLst>
            </p:cNvPr>
            <p:cNvSpPr txBox="1"/>
            <p:nvPr/>
          </p:nvSpPr>
          <p:spPr>
            <a:xfrm>
              <a:off x="463596" y="5038003"/>
              <a:ext cx="3287111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chim</a:t>
              </a:r>
              <a:r>
                <a:rPr lang="en-US" sz="5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bói</a:t>
              </a:r>
              <a:r>
                <a:rPr lang="en-US" sz="5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</a:t>
              </a:r>
              <a:endParaRPr lang="en-US" sz="5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BE3072-1580-4A8D-AB84-94B49B8C866D}"/>
              </a:ext>
            </a:extLst>
          </p:cNvPr>
          <p:cNvGrpSpPr/>
          <p:nvPr/>
        </p:nvGrpSpPr>
        <p:grpSpPr>
          <a:xfrm>
            <a:off x="4265600" y="5038003"/>
            <a:ext cx="3673872" cy="861774"/>
            <a:chOff x="270216" y="5038003"/>
            <a:chExt cx="3673872" cy="86177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0277DA-EBFF-4162-A687-439128D5D42B}"/>
                </a:ext>
              </a:extLst>
            </p:cNvPr>
            <p:cNvSpPr txBox="1"/>
            <p:nvPr/>
          </p:nvSpPr>
          <p:spPr>
            <a:xfrm>
              <a:off x="270216" y="5077472"/>
              <a:ext cx="3673872" cy="822305"/>
            </a:xfrm>
            <a:prstGeom prst="flowChartTerminator">
              <a:avLst/>
            </a:prstGeom>
            <a:solidFill>
              <a:srgbClr val="49AAB7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EF53AB-B22C-4A86-9513-D436FA961C4A}"/>
                </a:ext>
              </a:extLst>
            </p:cNvPr>
            <p:cNvSpPr txBox="1"/>
            <p:nvPr/>
          </p:nvSpPr>
          <p:spPr>
            <a:xfrm>
              <a:off x="463596" y="5038003"/>
              <a:ext cx="3287111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thổi</a:t>
              </a:r>
              <a:r>
                <a:rPr lang="en-US" sz="5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còi</a:t>
              </a:r>
              <a:endParaRPr lang="en-US" sz="5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B5FDF07-FAE9-4970-91B1-1E0744D2313A}"/>
              </a:ext>
            </a:extLst>
          </p:cNvPr>
          <p:cNvGrpSpPr/>
          <p:nvPr/>
        </p:nvGrpSpPr>
        <p:grpSpPr>
          <a:xfrm>
            <a:off x="8140405" y="5038003"/>
            <a:ext cx="3673872" cy="861774"/>
            <a:chOff x="270216" y="5038003"/>
            <a:chExt cx="3673872" cy="86177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B53BB1D-49ED-4D4E-8FA1-C10EA94B22FB}"/>
                </a:ext>
              </a:extLst>
            </p:cNvPr>
            <p:cNvSpPr txBox="1"/>
            <p:nvPr/>
          </p:nvSpPr>
          <p:spPr>
            <a:xfrm>
              <a:off x="270216" y="5077472"/>
              <a:ext cx="3673872" cy="822305"/>
            </a:xfrm>
            <a:prstGeom prst="flowChartTerminator">
              <a:avLst/>
            </a:prstGeom>
            <a:solidFill>
              <a:srgbClr val="49AAB7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529E7F8-261C-47E9-95C2-41692EA4E855}"/>
                </a:ext>
              </a:extLst>
            </p:cNvPr>
            <p:cNvSpPr txBox="1"/>
            <p:nvPr/>
          </p:nvSpPr>
          <p:spPr>
            <a:xfrm>
              <a:off x="463596" y="5038003"/>
              <a:ext cx="3287111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sz="5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endParaRPr lang="en-US" sz="5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86774FF-3287-4BB2-A616-945331F656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913"/>
          <a:stretch/>
        </p:blipFill>
        <p:spPr>
          <a:xfrm>
            <a:off x="820704" y="1630269"/>
            <a:ext cx="3125641" cy="314558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C6C8F5-6761-41CE-B167-DF967BB44E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471"/>
          <a:stretch/>
        </p:blipFill>
        <p:spPr>
          <a:xfrm>
            <a:off x="4547269" y="1630268"/>
            <a:ext cx="3125640" cy="314558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41A8C4-B12E-4EBC-9C04-E8CD7CEDCC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224"/>
          <a:stretch/>
        </p:blipFill>
        <p:spPr>
          <a:xfrm>
            <a:off x="8273834" y="1630269"/>
            <a:ext cx="3125641" cy="314558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9149C0-20BC-4349-965F-CF5EBE740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1478" y="-90470"/>
            <a:ext cx="2623097" cy="14093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BA71DC-3640-4E73-B931-C7F2A00B62B4}"/>
              </a:ext>
            </a:extLst>
          </p:cNvPr>
          <p:cNvSpPr txBox="1"/>
          <p:nvPr/>
        </p:nvSpPr>
        <p:spPr>
          <a:xfrm>
            <a:off x="2124238" y="5040022"/>
            <a:ext cx="120252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FDB71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004F1D-D4EC-4A48-8438-77DE1E6F79E7}"/>
              </a:ext>
            </a:extLst>
          </p:cNvPr>
          <p:cNvSpPr txBox="1"/>
          <p:nvPr/>
        </p:nvSpPr>
        <p:spPr>
          <a:xfrm>
            <a:off x="6197529" y="5038813"/>
            <a:ext cx="120252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FDB71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7F6996-31D0-4616-835A-FD4BF77F633B}"/>
              </a:ext>
            </a:extLst>
          </p:cNvPr>
          <p:cNvSpPr txBox="1"/>
          <p:nvPr/>
        </p:nvSpPr>
        <p:spPr>
          <a:xfrm>
            <a:off x="10109896" y="5038003"/>
            <a:ext cx="120252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 err="1">
                <a:solidFill>
                  <a:srgbClr val="FDB71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lang="en-US" sz="5000" dirty="0">
              <a:solidFill>
                <a:srgbClr val="FDB71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75691A-9D31-4C17-B5C6-3D909999BA2D}"/>
              </a:ext>
            </a:extLst>
          </p:cNvPr>
          <p:cNvSpPr txBox="1"/>
          <p:nvPr/>
        </p:nvSpPr>
        <p:spPr>
          <a:xfrm>
            <a:off x="5296994" y="5039906"/>
            <a:ext cx="120252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 err="1">
                <a:solidFill>
                  <a:srgbClr val="FDB71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endParaRPr lang="en-US" sz="5000" dirty="0">
              <a:solidFill>
                <a:srgbClr val="FDB71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52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6F609E-93A1-49EE-BEBD-83391724D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478" y="-90470"/>
            <a:ext cx="2623097" cy="1409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01D91F-5A0D-4364-B720-B157FF2E7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32" y="832876"/>
            <a:ext cx="4155401" cy="26218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B6003C-9B0C-40DB-8E0D-633EE3112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567" y="1059839"/>
            <a:ext cx="5990901" cy="21951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CC64C9-5158-484A-B79E-9CC1A30A8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475" y="3603022"/>
            <a:ext cx="8939050" cy="302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2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>
            <a:extLst>
              <a:ext uri="{FF2B5EF4-FFF2-40B4-BE49-F238E27FC236}">
                <a16:creationId xmlns:a16="http://schemas.microsoft.com/office/drawing/2014/main" id="{A1D146A0-EA1E-4497-971C-E09171E5C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864" y="1799615"/>
            <a:ext cx="7656271" cy="4437290"/>
          </a:xfrm>
          <a:prstGeom prst="rect">
            <a:avLst/>
          </a:prstGeom>
        </p:spPr>
      </p:pic>
      <p:sp>
        <p:nvSpPr>
          <p:cNvPr id="5" name="8">
            <a:extLst>
              <a:ext uri="{FF2B5EF4-FFF2-40B4-BE49-F238E27FC236}">
                <a16:creationId xmlns:a16="http://schemas.microsoft.com/office/drawing/2014/main" id="{B04BAE0D-2DFD-4D66-AF43-56167623E042}"/>
              </a:ext>
            </a:extLst>
          </p:cNvPr>
          <p:cNvSpPr txBox="1"/>
          <p:nvPr/>
        </p:nvSpPr>
        <p:spPr>
          <a:xfrm>
            <a:off x="5348819" y="954525"/>
            <a:ext cx="1494359" cy="147729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8800" dirty="0">
                <a:ln w="1905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8800" dirty="0">
              <a:ln w="19050">
                <a:solidFill>
                  <a:schemeClr val="bg1"/>
                </a:solidFill>
              </a:ln>
              <a:solidFill>
                <a:srgbClr val="01A4BD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9">
            <a:extLst>
              <a:ext uri="{FF2B5EF4-FFF2-40B4-BE49-F238E27FC236}">
                <a16:creationId xmlns:a16="http://schemas.microsoft.com/office/drawing/2014/main" id="{BC8098C7-6CA3-4E9A-A14E-8E73CADE30BB}"/>
              </a:ext>
            </a:extLst>
          </p:cNvPr>
          <p:cNvSpPr txBox="1"/>
          <p:nvPr/>
        </p:nvSpPr>
        <p:spPr>
          <a:xfrm>
            <a:off x="3698762" y="3276910"/>
            <a:ext cx="5026947" cy="1231074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7200" b="0" dirty="0">
                <a:ln w="3810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VIẾT</a:t>
            </a:r>
            <a:endParaRPr lang="zh-CN" altLang="en-US" sz="7200" b="0" dirty="0">
              <a:ln w="38100">
                <a:noFill/>
              </a:ln>
              <a:solidFill>
                <a:srgbClr val="01A4BD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792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B7FB4-9F2D-46A3-8B52-FFC3E45CF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589" y="-84344"/>
            <a:ext cx="2678974" cy="1409333"/>
          </a:xfrm>
          <a:prstGeom prst="rect">
            <a:avLst/>
          </a:prstGeom>
        </p:spPr>
      </p:pic>
      <p:pic>
        <p:nvPicPr>
          <p:cNvPr id="3" name="OI">
            <a:hlinkClick r:id="" action="ppaction://media"/>
            <a:extLst>
              <a:ext uri="{FF2B5EF4-FFF2-40B4-BE49-F238E27FC236}">
                <a16:creationId xmlns:a16="http://schemas.microsoft.com/office/drawing/2014/main" id="{4D025C60-BD6A-4A51-8E79-8474A915D54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8300" y="1752600"/>
            <a:ext cx="8915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7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B7FB4-9F2D-46A3-8B52-FFC3E45CF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589" y="-84344"/>
            <a:ext cx="2678974" cy="1409333"/>
          </a:xfrm>
          <a:prstGeom prst="rect">
            <a:avLst/>
          </a:prstGeom>
        </p:spPr>
      </p:pic>
      <p:pic>
        <p:nvPicPr>
          <p:cNvPr id="4" name="ÔI">
            <a:hlinkClick r:id="" action="ppaction://media"/>
            <a:extLst>
              <a:ext uri="{FF2B5EF4-FFF2-40B4-BE49-F238E27FC236}">
                <a16:creationId xmlns:a16="http://schemas.microsoft.com/office/drawing/2014/main" id="{4E58EBAA-D466-4B9C-BE7A-D92EE448BF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250" y="1771650"/>
            <a:ext cx="89535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0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B7FB4-9F2D-46A3-8B52-FFC3E45CF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589" y="-84344"/>
            <a:ext cx="2678974" cy="1409333"/>
          </a:xfrm>
          <a:prstGeom prst="rect">
            <a:avLst/>
          </a:prstGeom>
        </p:spPr>
      </p:pic>
      <p:pic>
        <p:nvPicPr>
          <p:cNvPr id="4" name="ƠI">
            <a:hlinkClick r:id="" action="ppaction://media"/>
            <a:extLst>
              <a:ext uri="{FF2B5EF4-FFF2-40B4-BE49-F238E27FC236}">
                <a16:creationId xmlns:a16="http://schemas.microsoft.com/office/drawing/2014/main" id="{308FE2A0-3C49-4D99-BADA-0B82776170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250" y="1771650"/>
            <a:ext cx="89535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5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9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B7FB4-9F2D-46A3-8B52-FFC3E45CF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589" y="-84344"/>
            <a:ext cx="2678974" cy="1409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F8C036-9363-428A-8FFD-4643624B0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49975"/>
            <a:ext cx="10058400" cy="390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1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B7FB4-9F2D-46A3-8B52-FFC3E45CF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589" y="-84344"/>
            <a:ext cx="2678974" cy="1409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9CBA35-7DC8-41A1-864B-336E1A92A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60662"/>
            <a:ext cx="10058400" cy="387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5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>
            <a:extLst>
              <a:ext uri="{FF2B5EF4-FFF2-40B4-BE49-F238E27FC236}">
                <a16:creationId xmlns:a16="http://schemas.microsoft.com/office/drawing/2014/main" id="{A1D146A0-EA1E-4497-971C-E09171E5C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864" y="1799615"/>
            <a:ext cx="7656271" cy="4437290"/>
          </a:xfrm>
          <a:prstGeom prst="rect">
            <a:avLst/>
          </a:prstGeom>
        </p:spPr>
      </p:pic>
      <p:sp>
        <p:nvSpPr>
          <p:cNvPr id="5" name="8">
            <a:extLst>
              <a:ext uri="{FF2B5EF4-FFF2-40B4-BE49-F238E27FC236}">
                <a16:creationId xmlns:a16="http://schemas.microsoft.com/office/drawing/2014/main" id="{B04BAE0D-2DFD-4D66-AF43-56167623E042}"/>
              </a:ext>
            </a:extLst>
          </p:cNvPr>
          <p:cNvSpPr txBox="1"/>
          <p:nvPr/>
        </p:nvSpPr>
        <p:spPr>
          <a:xfrm>
            <a:off x="5348819" y="954525"/>
            <a:ext cx="1494359" cy="147729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8800" dirty="0">
                <a:ln w="1905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8800" dirty="0">
              <a:ln w="19050">
                <a:solidFill>
                  <a:schemeClr val="bg1"/>
                </a:solidFill>
              </a:ln>
              <a:solidFill>
                <a:srgbClr val="01A4BD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9">
            <a:extLst>
              <a:ext uri="{FF2B5EF4-FFF2-40B4-BE49-F238E27FC236}">
                <a16:creationId xmlns:a16="http://schemas.microsoft.com/office/drawing/2014/main" id="{BC8098C7-6CA3-4E9A-A14E-8E73CADE30BB}"/>
              </a:ext>
            </a:extLst>
          </p:cNvPr>
          <p:cNvSpPr txBox="1"/>
          <p:nvPr/>
        </p:nvSpPr>
        <p:spPr>
          <a:xfrm>
            <a:off x="3698762" y="3276910"/>
            <a:ext cx="5026947" cy="1231074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7200" b="0" dirty="0">
                <a:ln w="3810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7200" b="0" dirty="0">
              <a:ln w="38100">
                <a:noFill/>
              </a:ln>
              <a:solidFill>
                <a:srgbClr val="01A4BD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553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9AD5CF-8508-422C-B043-0F5CCB56E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11" y="307825"/>
            <a:ext cx="7871758" cy="347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9BED4C-2E90-450A-B75A-0130FF598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23097" cy="1409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CB87D8-CFDA-4424-AA05-2E542281CD45}"/>
              </a:ext>
            </a:extLst>
          </p:cNvPr>
          <p:cNvSpPr txBox="1"/>
          <p:nvPr/>
        </p:nvSpPr>
        <p:spPr>
          <a:xfrm>
            <a:off x="931753" y="3468540"/>
            <a:ext cx="115279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 hỏi mẹ:</a:t>
            </a:r>
          </a:p>
          <a:p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Mẹ ơi, mạ lớn lên gọi là lúa. B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lớn lên gọi là bò. Còn con lớn lên thì gọi là gì ạ?</a:t>
            </a:r>
          </a:p>
          <a:p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ôm Hà rồi nói: 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Lớn lên, con vẫn là con gái nhỏ của mẹ.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3B0F99-320A-4E5D-A7F1-B6F3828F418A}"/>
              </a:ext>
            </a:extLst>
          </p:cNvPr>
          <p:cNvSpPr txBox="1"/>
          <p:nvPr/>
        </p:nvSpPr>
        <p:spPr>
          <a:xfrm>
            <a:off x="1669941" y="4079464"/>
            <a:ext cx="1304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49AA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lang="en-US" sz="4000" dirty="0">
              <a:solidFill>
                <a:srgbClr val="49AAB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255A0F-9A8B-4A58-BE71-E7DB519CDC73}"/>
              </a:ext>
            </a:extLst>
          </p:cNvPr>
          <p:cNvSpPr txBox="1"/>
          <p:nvPr/>
        </p:nvSpPr>
        <p:spPr>
          <a:xfrm>
            <a:off x="1573654" y="3470198"/>
            <a:ext cx="1304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DB71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8131A9-71E6-4990-B74D-8D633E71171F}"/>
              </a:ext>
            </a:extLst>
          </p:cNvPr>
          <p:cNvSpPr txBox="1"/>
          <p:nvPr/>
        </p:nvSpPr>
        <p:spPr>
          <a:xfrm>
            <a:off x="3085929" y="5297986"/>
            <a:ext cx="1304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EE728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endParaRPr lang="en-US" sz="4000" dirty="0">
              <a:solidFill>
                <a:srgbClr val="EE728A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BBF260-85D0-49AF-BDD6-B5BB96540E67}"/>
              </a:ext>
            </a:extLst>
          </p:cNvPr>
          <p:cNvSpPr txBox="1"/>
          <p:nvPr/>
        </p:nvSpPr>
        <p:spPr>
          <a:xfrm>
            <a:off x="4926909" y="4078285"/>
            <a:ext cx="1304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DB71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A42374-949A-4C94-9234-975CFD4D4D1F}"/>
              </a:ext>
            </a:extLst>
          </p:cNvPr>
          <p:cNvSpPr txBox="1"/>
          <p:nvPr/>
        </p:nvSpPr>
        <p:spPr>
          <a:xfrm>
            <a:off x="9302930" y="4077904"/>
            <a:ext cx="1304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DB71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DDEFAA-01BA-426A-86F7-B4254B1E0443}"/>
              </a:ext>
            </a:extLst>
          </p:cNvPr>
          <p:cNvSpPr txBox="1"/>
          <p:nvPr/>
        </p:nvSpPr>
        <p:spPr>
          <a:xfrm>
            <a:off x="4846696" y="4689747"/>
            <a:ext cx="1304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DB71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7FCE0A-FDE8-42AF-A5FE-7F81D1261DEB}"/>
              </a:ext>
            </a:extLst>
          </p:cNvPr>
          <p:cNvSpPr txBox="1"/>
          <p:nvPr/>
        </p:nvSpPr>
        <p:spPr>
          <a:xfrm>
            <a:off x="3855872" y="5297986"/>
            <a:ext cx="1304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DB71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oi</a:t>
            </a:r>
          </a:p>
        </p:txBody>
      </p:sp>
    </p:spTree>
    <p:extLst>
      <p:ext uri="{BB962C8B-B14F-4D97-AF65-F5344CB8AC3E}">
        <p14:creationId xmlns:p14="http://schemas.microsoft.com/office/powerpoint/2010/main" val="292424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21" grpId="0"/>
      <p:bldP spid="23" grpId="0"/>
      <p:bldP spid="14" grpId="0"/>
      <p:bldP spid="15" grpId="0"/>
      <p:bldP spid="16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>
            <a:extLst>
              <a:ext uri="{FF2B5EF4-FFF2-40B4-BE49-F238E27FC236}">
                <a16:creationId xmlns:a16="http://schemas.microsoft.com/office/drawing/2014/main" id="{A1D146A0-EA1E-4497-971C-E09171E5C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864" y="1799615"/>
            <a:ext cx="7656271" cy="4437290"/>
          </a:xfrm>
          <a:prstGeom prst="rect">
            <a:avLst/>
          </a:prstGeom>
        </p:spPr>
      </p:pic>
      <p:sp>
        <p:nvSpPr>
          <p:cNvPr id="5" name="8">
            <a:extLst>
              <a:ext uri="{FF2B5EF4-FFF2-40B4-BE49-F238E27FC236}">
                <a16:creationId xmlns:a16="http://schemas.microsoft.com/office/drawing/2014/main" id="{B04BAE0D-2DFD-4D66-AF43-56167623E042}"/>
              </a:ext>
            </a:extLst>
          </p:cNvPr>
          <p:cNvSpPr txBox="1"/>
          <p:nvPr/>
        </p:nvSpPr>
        <p:spPr>
          <a:xfrm>
            <a:off x="5348819" y="954525"/>
            <a:ext cx="1494359" cy="147729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8800" dirty="0">
                <a:ln w="1905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8800" dirty="0">
              <a:ln w="19050">
                <a:solidFill>
                  <a:schemeClr val="bg1"/>
                </a:solidFill>
              </a:ln>
              <a:solidFill>
                <a:srgbClr val="01A4BD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9">
            <a:extLst>
              <a:ext uri="{FF2B5EF4-FFF2-40B4-BE49-F238E27FC236}">
                <a16:creationId xmlns:a16="http://schemas.microsoft.com/office/drawing/2014/main" id="{BC8098C7-6CA3-4E9A-A14E-8E73CADE30BB}"/>
              </a:ext>
            </a:extLst>
          </p:cNvPr>
          <p:cNvSpPr txBox="1"/>
          <p:nvPr/>
        </p:nvSpPr>
        <p:spPr>
          <a:xfrm>
            <a:off x="3698762" y="3276910"/>
            <a:ext cx="5026947" cy="1231074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7200" b="0" dirty="0">
                <a:ln w="3810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NHẬN BIẾT</a:t>
            </a:r>
            <a:endParaRPr lang="zh-CN" altLang="en-US" sz="7200" b="0" dirty="0">
              <a:ln w="38100">
                <a:noFill/>
              </a:ln>
              <a:solidFill>
                <a:srgbClr val="01A4BD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722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>
            <a:extLst>
              <a:ext uri="{FF2B5EF4-FFF2-40B4-BE49-F238E27FC236}">
                <a16:creationId xmlns:a16="http://schemas.microsoft.com/office/drawing/2014/main" id="{A1D146A0-EA1E-4497-971C-E09171E5C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864" y="1799615"/>
            <a:ext cx="7656271" cy="4437290"/>
          </a:xfrm>
          <a:prstGeom prst="rect">
            <a:avLst/>
          </a:prstGeom>
        </p:spPr>
      </p:pic>
      <p:sp>
        <p:nvSpPr>
          <p:cNvPr id="5" name="8">
            <a:extLst>
              <a:ext uri="{FF2B5EF4-FFF2-40B4-BE49-F238E27FC236}">
                <a16:creationId xmlns:a16="http://schemas.microsoft.com/office/drawing/2014/main" id="{B04BAE0D-2DFD-4D66-AF43-56167623E042}"/>
              </a:ext>
            </a:extLst>
          </p:cNvPr>
          <p:cNvSpPr txBox="1"/>
          <p:nvPr/>
        </p:nvSpPr>
        <p:spPr>
          <a:xfrm>
            <a:off x="5348819" y="954525"/>
            <a:ext cx="1494359" cy="147729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8800" dirty="0">
                <a:ln w="1905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8800" dirty="0">
              <a:ln w="19050">
                <a:solidFill>
                  <a:schemeClr val="bg1"/>
                </a:solidFill>
              </a:ln>
              <a:solidFill>
                <a:srgbClr val="01A4BD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9">
            <a:extLst>
              <a:ext uri="{FF2B5EF4-FFF2-40B4-BE49-F238E27FC236}">
                <a16:creationId xmlns:a16="http://schemas.microsoft.com/office/drawing/2014/main" id="{BC8098C7-6CA3-4E9A-A14E-8E73CADE30BB}"/>
              </a:ext>
            </a:extLst>
          </p:cNvPr>
          <p:cNvSpPr txBox="1"/>
          <p:nvPr/>
        </p:nvSpPr>
        <p:spPr>
          <a:xfrm>
            <a:off x="3698762" y="3276910"/>
            <a:ext cx="5026947" cy="1231074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7200" b="0" dirty="0">
                <a:ln w="3810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NÓI</a:t>
            </a:r>
            <a:endParaRPr lang="zh-CN" altLang="en-US" sz="7200" b="0" dirty="0">
              <a:ln w="38100">
                <a:noFill/>
              </a:ln>
              <a:solidFill>
                <a:srgbClr val="01A4BD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851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D024CD-16F2-452A-AA90-0521374D1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523761" cy="1409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CF4396-7908-4588-9B0D-D55FE6EB55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995" b="158"/>
          <a:stretch/>
        </p:blipFill>
        <p:spPr>
          <a:xfrm>
            <a:off x="1754579" y="1409332"/>
            <a:ext cx="8682839" cy="5052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8CFB32-2960-44DB-9171-2811793A3446}"/>
              </a:ext>
            </a:extLst>
          </p:cNvPr>
          <p:cNvSpPr txBox="1"/>
          <p:nvPr/>
        </p:nvSpPr>
        <p:spPr>
          <a:xfrm>
            <a:off x="3419424" y="775003"/>
            <a:ext cx="5353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27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">
            <a:extLst>
              <a:ext uri="{FF2B5EF4-FFF2-40B4-BE49-F238E27FC236}">
                <a16:creationId xmlns:a16="http://schemas.microsoft.com/office/drawing/2014/main" id="{E8DF89E7-1A9A-42EC-B02C-C670834546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368" y="988054"/>
            <a:ext cx="2093263" cy="1395508"/>
          </a:xfrm>
          <a:prstGeom prst="rect">
            <a:avLst/>
          </a:prstGeom>
        </p:spPr>
      </p:pic>
      <p:pic>
        <p:nvPicPr>
          <p:cNvPr id="13" name="72">
            <a:extLst>
              <a:ext uri="{FF2B5EF4-FFF2-40B4-BE49-F238E27FC236}">
                <a16:creationId xmlns:a16="http://schemas.microsoft.com/office/drawing/2014/main" id="{968AFDE0-CDB5-4AEA-BD46-278C51A64E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0832" y="4854102"/>
            <a:ext cx="5037936" cy="2854258"/>
          </a:xfrm>
          <a:prstGeom prst="rect">
            <a:avLst/>
          </a:prstGeom>
        </p:spPr>
      </p:pic>
      <p:sp>
        <p:nvSpPr>
          <p:cNvPr id="14" name="4">
            <a:extLst>
              <a:ext uri="{FF2B5EF4-FFF2-40B4-BE49-F238E27FC236}">
                <a16:creationId xmlns:a16="http://schemas.microsoft.com/office/drawing/2014/main" id="{9425665A-8F6C-48AF-AE77-4731F310594B}"/>
              </a:ext>
            </a:extLst>
          </p:cNvPr>
          <p:cNvSpPr txBox="1"/>
          <p:nvPr/>
        </p:nvSpPr>
        <p:spPr>
          <a:xfrm>
            <a:off x="1830700" y="2469752"/>
            <a:ext cx="8817636" cy="1600406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9600" dirty="0" err="1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Củng</a:t>
            </a:r>
            <a:r>
              <a:rPr lang="en-US" altLang="zh-CN" sz="9600" dirty="0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9600" dirty="0" err="1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cố</a:t>
            </a:r>
            <a:r>
              <a:rPr lang="en-US" altLang="zh-CN" sz="9600" dirty="0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9600" dirty="0" err="1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bài</a:t>
            </a:r>
            <a:r>
              <a:rPr lang="en-US" altLang="zh-CN" sz="9600" dirty="0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9600" dirty="0" err="1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học</a:t>
            </a:r>
            <a:endParaRPr lang="zh-CN" altLang="en-US" sz="9600" dirty="0">
              <a:ln w="38100">
                <a:solidFill>
                  <a:schemeClr val="bg1"/>
                </a:solidFill>
              </a:ln>
              <a:solidFill>
                <a:srgbClr val="01A4BD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460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73851A-6627-41A2-B413-2726F94C54CB}"/>
              </a:ext>
            </a:extLst>
          </p:cNvPr>
          <p:cNvSpPr txBox="1"/>
          <p:nvPr/>
        </p:nvSpPr>
        <p:spPr>
          <a:xfrm>
            <a:off x="534744" y="5331888"/>
            <a:ext cx="11122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 con mời bạn đi xem hội.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3C769-6B46-48D0-8820-4EF59D103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264" y="-143128"/>
            <a:ext cx="4072785" cy="140933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0A78075-5049-4D61-9898-5A85FB09FA80}"/>
              </a:ext>
            </a:extLst>
          </p:cNvPr>
          <p:cNvGrpSpPr/>
          <p:nvPr/>
        </p:nvGrpSpPr>
        <p:grpSpPr>
          <a:xfrm>
            <a:off x="2423851" y="5331264"/>
            <a:ext cx="7569451" cy="923402"/>
            <a:chOff x="2423851" y="4682040"/>
            <a:chExt cx="7569451" cy="92340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244560-7E2D-4C36-B77E-BD0F19E21692}"/>
                </a:ext>
              </a:extLst>
            </p:cNvPr>
            <p:cNvSpPr txBox="1"/>
            <p:nvPr/>
          </p:nvSpPr>
          <p:spPr>
            <a:xfrm>
              <a:off x="2423851" y="4682040"/>
              <a:ext cx="6960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oi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9E86AF-79FA-471F-A40E-A97137E283E0}"/>
                </a:ext>
              </a:extLst>
            </p:cNvPr>
            <p:cNvSpPr txBox="1"/>
            <p:nvPr/>
          </p:nvSpPr>
          <p:spPr>
            <a:xfrm>
              <a:off x="4867943" y="4682112"/>
              <a:ext cx="6960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ơi</a:t>
              </a:r>
              <a:endPara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406A856-33E8-4601-BA9B-4F591E8BA6EF}"/>
                </a:ext>
              </a:extLst>
            </p:cNvPr>
            <p:cNvSpPr txBox="1"/>
            <p:nvPr/>
          </p:nvSpPr>
          <p:spPr>
            <a:xfrm>
              <a:off x="9297278" y="4682040"/>
              <a:ext cx="6960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ôi</a:t>
              </a:r>
              <a:endPara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46846F0-AD7E-4EA3-8908-FBD23D7AD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973733"/>
            <a:ext cx="10058400" cy="4357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527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>
            <a:extLst>
              <a:ext uri="{FF2B5EF4-FFF2-40B4-BE49-F238E27FC236}">
                <a16:creationId xmlns:a16="http://schemas.microsoft.com/office/drawing/2014/main" id="{A1D146A0-EA1E-4497-971C-E09171E5C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864" y="1799615"/>
            <a:ext cx="7656271" cy="4437290"/>
          </a:xfrm>
          <a:prstGeom prst="rect">
            <a:avLst/>
          </a:prstGeom>
        </p:spPr>
      </p:pic>
      <p:sp>
        <p:nvSpPr>
          <p:cNvPr id="5" name="8">
            <a:extLst>
              <a:ext uri="{FF2B5EF4-FFF2-40B4-BE49-F238E27FC236}">
                <a16:creationId xmlns:a16="http://schemas.microsoft.com/office/drawing/2014/main" id="{B04BAE0D-2DFD-4D66-AF43-56167623E042}"/>
              </a:ext>
            </a:extLst>
          </p:cNvPr>
          <p:cNvSpPr txBox="1"/>
          <p:nvPr/>
        </p:nvSpPr>
        <p:spPr>
          <a:xfrm>
            <a:off x="5348819" y="954525"/>
            <a:ext cx="1494359" cy="147729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8800" dirty="0">
                <a:ln w="1905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8800" dirty="0">
              <a:ln w="19050">
                <a:solidFill>
                  <a:schemeClr val="bg1"/>
                </a:solidFill>
              </a:ln>
              <a:solidFill>
                <a:srgbClr val="01A4BD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9">
            <a:extLst>
              <a:ext uri="{FF2B5EF4-FFF2-40B4-BE49-F238E27FC236}">
                <a16:creationId xmlns:a16="http://schemas.microsoft.com/office/drawing/2014/main" id="{BC8098C7-6CA3-4E9A-A14E-8E73CADE30BB}"/>
              </a:ext>
            </a:extLst>
          </p:cNvPr>
          <p:cNvSpPr txBox="1"/>
          <p:nvPr/>
        </p:nvSpPr>
        <p:spPr>
          <a:xfrm>
            <a:off x="3698762" y="3276910"/>
            <a:ext cx="5026947" cy="1231074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7200" b="0" dirty="0">
                <a:ln w="3810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7200" b="0" dirty="0">
              <a:ln w="38100">
                <a:noFill/>
              </a:ln>
              <a:solidFill>
                <a:srgbClr val="01A4BD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898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C14C89-9192-4DCB-83C5-6F0FB1807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478" y="-90470"/>
            <a:ext cx="2623097" cy="14093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02406CA-26D4-4303-A41B-3CB50A6993D3}"/>
              </a:ext>
            </a:extLst>
          </p:cNvPr>
          <p:cNvGrpSpPr/>
          <p:nvPr/>
        </p:nvGrpSpPr>
        <p:grpSpPr>
          <a:xfrm>
            <a:off x="3429221" y="1097190"/>
            <a:ext cx="5333558" cy="3939540"/>
            <a:chOff x="3944257" y="1019131"/>
            <a:chExt cx="4303486" cy="3939540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B4F2D440-00FD-47B6-9F7D-194A12EA07D3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solidFill>
              <a:srgbClr val="B6D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6AA984-B38C-4026-B2E6-0508A2ED7DA8}"/>
                </a:ext>
              </a:extLst>
            </p:cNvPr>
            <p:cNvSpPr txBox="1"/>
            <p:nvPr/>
          </p:nvSpPr>
          <p:spPr>
            <a:xfrm>
              <a:off x="4298625" y="1019131"/>
              <a:ext cx="367295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oi</a:t>
              </a:r>
              <a:endParaRPr lang="en-GB" sz="2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328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C14C89-9192-4DCB-83C5-6F0FB1807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478" y="-90470"/>
            <a:ext cx="2623097" cy="14093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02406CA-26D4-4303-A41B-3CB50A6993D3}"/>
              </a:ext>
            </a:extLst>
          </p:cNvPr>
          <p:cNvGrpSpPr/>
          <p:nvPr/>
        </p:nvGrpSpPr>
        <p:grpSpPr>
          <a:xfrm>
            <a:off x="3429221" y="1097190"/>
            <a:ext cx="5333558" cy="4208234"/>
            <a:chOff x="3944257" y="1019131"/>
            <a:chExt cx="4303486" cy="4208234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B4F2D440-00FD-47B6-9F7D-194A12EA07D3}"/>
                </a:ext>
              </a:extLst>
            </p:cNvPr>
            <p:cNvSpPr/>
            <p:nvPr/>
          </p:nvSpPr>
          <p:spPr>
            <a:xfrm>
              <a:off x="3944257" y="1745206"/>
              <a:ext cx="4303486" cy="3482159"/>
            </a:xfrm>
            <a:prstGeom prst="roundRect">
              <a:avLst/>
            </a:prstGeom>
            <a:solidFill>
              <a:srgbClr val="B6D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6AA984-B38C-4026-B2E6-0508A2ED7DA8}"/>
                </a:ext>
              </a:extLst>
            </p:cNvPr>
            <p:cNvSpPr txBox="1"/>
            <p:nvPr/>
          </p:nvSpPr>
          <p:spPr>
            <a:xfrm>
              <a:off x="4298625" y="1019131"/>
              <a:ext cx="367295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ôi</a:t>
              </a:r>
              <a:endParaRPr lang="en-GB" sz="2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396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C14C89-9192-4DCB-83C5-6F0FB1807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478" y="-90470"/>
            <a:ext cx="2623097" cy="14093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02406CA-26D4-4303-A41B-3CB50A6993D3}"/>
              </a:ext>
            </a:extLst>
          </p:cNvPr>
          <p:cNvGrpSpPr/>
          <p:nvPr/>
        </p:nvGrpSpPr>
        <p:grpSpPr>
          <a:xfrm>
            <a:off x="3429221" y="1097190"/>
            <a:ext cx="5333558" cy="4093934"/>
            <a:chOff x="3944257" y="1019131"/>
            <a:chExt cx="4303486" cy="4093934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B4F2D440-00FD-47B6-9F7D-194A12EA07D3}"/>
                </a:ext>
              </a:extLst>
            </p:cNvPr>
            <p:cNvSpPr/>
            <p:nvPr/>
          </p:nvSpPr>
          <p:spPr>
            <a:xfrm>
              <a:off x="3944257" y="1745206"/>
              <a:ext cx="4303486" cy="3367859"/>
            </a:xfrm>
            <a:prstGeom prst="roundRect">
              <a:avLst/>
            </a:prstGeom>
            <a:solidFill>
              <a:srgbClr val="B6D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6AA984-B38C-4026-B2E6-0508A2ED7DA8}"/>
                </a:ext>
              </a:extLst>
            </p:cNvPr>
            <p:cNvSpPr txBox="1"/>
            <p:nvPr/>
          </p:nvSpPr>
          <p:spPr>
            <a:xfrm>
              <a:off x="4298625" y="1019131"/>
              <a:ext cx="367295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ơi</a:t>
              </a:r>
              <a:endParaRPr lang="en-GB" sz="2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982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C14C89-9192-4DCB-83C5-6F0FB1807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478" y="-90470"/>
            <a:ext cx="2623097" cy="14093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3684343-B3F6-4330-9165-FA86314B22F5}"/>
              </a:ext>
            </a:extLst>
          </p:cNvPr>
          <p:cNvGrpSpPr/>
          <p:nvPr/>
        </p:nvGrpSpPr>
        <p:grpSpPr>
          <a:xfrm>
            <a:off x="1162604" y="785777"/>
            <a:ext cx="2624423" cy="2013781"/>
            <a:chOff x="3944257" y="1342454"/>
            <a:chExt cx="4303486" cy="3267673"/>
          </a:xfrm>
        </p:grpSpPr>
        <p:sp>
          <p:nvSpPr>
            <p:cNvPr id="14" name="Rectangle: Rounded Corners 1">
              <a:extLst>
                <a:ext uri="{FF2B5EF4-FFF2-40B4-BE49-F238E27FC236}">
                  <a16:creationId xmlns:a16="http://schemas.microsoft.com/office/drawing/2014/main" id="{E278097C-F00C-4733-9E5D-DEAFFF54B148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109C90-D8BB-46B7-A821-C658F5A39D7B}"/>
                </a:ext>
              </a:extLst>
            </p:cNvPr>
            <p:cNvSpPr txBox="1"/>
            <p:nvPr/>
          </p:nvSpPr>
          <p:spPr>
            <a:xfrm>
              <a:off x="4234933" y="1342454"/>
              <a:ext cx="3753550" cy="3146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oi</a:t>
              </a:r>
              <a:endParaRPr lang="en-GB" sz="12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434CE9-0901-4DA4-AE75-320577802DF6}"/>
              </a:ext>
            </a:extLst>
          </p:cNvPr>
          <p:cNvGrpSpPr/>
          <p:nvPr/>
        </p:nvGrpSpPr>
        <p:grpSpPr>
          <a:xfrm>
            <a:off x="4783788" y="785777"/>
            <a:ext cx="2624423" cy="2013781"/>
            <a:chOff x="3944257" y="1342454"/>
            <a:chExt cx="4303486" cy="3267673"/>
          </a:xfrm>
        </p:grpSpPr>
        <p:sp>
          <p:nvSpPr>
            <p:cNvPr id="17" name="Rectangle: Rounded Corners 1">
              <a:extLst>
                <a:ext uri="{FF2B5EF4-FFF2-40B4-BE49-F238E27FC236}">
                  <a16:creationId xmlns:a16="http://schemas.microsoft.com/office/drawing/2014/main" id="{DEE966DD-1AE7-46B6-9656-8C6082E09108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CBE8F9-A205-46B4-844A-C0EF96534286}"/>
                </a:ext>
              </a:extLst>
            </p:cNvPr>
            <p:cNvSpPr txBox="1"/>
            <p:nvPr/>
          </p:nvSpPr>
          <p:spPr>
            <a:xfrm>
              <a:off x="4234938" y="1342454"/>
              <a:ext cx="3828577" cy="3146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0" dirty="0" err="1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ôi</a:t>
              </a:r>
              <a:endParaRPr lang="en-GB" sz="12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D182B3-CC41-4F89-B07B-C477A0617FC6}"/>
              </a:ext>
            </a:extLst>
          </p:cNvPr>
          <p:cNvGrpSpPr/>
          <p:nvPr/>
        </p:nvGrpSpPr>
        <p:grpSpPr>
          <a:xfrm>
            <a:off x="8404973" y="785777"/>
            <a:ext cx="2624423" cy="2013781"/>
            <a:chOff x="3944257" y="1342454"/>
            <a:chExt cx="4303486" cy="3267673"/>
          </a:xfrm>
        </p:grpSpPr>
        <p:sp>
          <p:nvSpPr>
            <p:cNvPr id="20" name="Rectangle: Rounded Corners 1">
              <a:extLst>
                <a:ext uri="{FF2B5EF4-FFF2-40B4-BE49-F238E27FC236}">
                  <a16:creationId xmlns:a16="http://schemas.microsoft.com/office/drawing/2014/main" id="{985E078F-431C-42AE-BA10-7D18658470D5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B7DCCC5-BE86-41E8-A1B4-E3691FBD62DE}"/>
                </a:ext>
              </a:extLst>
            </p:cNvPr>
            <p:cNvSpPr txBox="1"/>
            <p:nvPr/>
          </p:nvSpPr>
          <p:spPr>
            <a:xfrm>
              <a:off x="4253223" y="1342454"/>
              <a:ext cx="3828577" cy="3146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0" dirty="0" err="1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ơi</a:t>
              </a:r>
              <a:endParaRPr lang="en-GB" sz="12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28A1486D-F55B-452F-8A42-7673D62CCAAB}"/>
              </a:ext>
            </a:extLst>
          </p:cNvPr>
          <p:cNvGraphicFramePr>
            <a:graphicFrameLocks noGrp="1"/>
          </p:cNvGraphicFramePr>
          <p:nvPr/>
        </p:nvGraphicFramePr>
        <p:xfrm>
          <a:off x="3714624" y="3139861"/>
          <a:ext cx="4603856" cy="2981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928">
                  <a:extLst>
                    <a:ext uri="{9D8B030D-6E8A-4147-A177-3AD203B41FA5}">
                      <a16:colId xmlns:a16="http://schemas.microsoft.com/office/drawing/2014/main" val="2230665530"/>
                    </a:ext>
                  </a:extLst>
                </a:gridCol>
                <a:gridCol w="2301928">
                  <a:extLst>
                    <a:ext uri="{9D8B030D-6E8A-4147-A177-3AD203B41FA5}">
                      <a16:colId xmlns:a16="http://schemas.microsoft.com/office/drawing/2014/main" val="3548881838"/>
                    </a:ext>
                  </a:extLst>
                </a:gridCol>
              </a:tblGrid>
              <a:tr h="1490903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325200"/>
                  </a:ext>
                </a:extLst>
              </a:tr>
              <a:tr h="1490903">
                <a:tc gridSpan="2"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793388"/>
                  </a:ext>
                </a:extLst>
              </a:tr>
            </a:tbl>
          </a:graphicData>
        </a:graphic>
      </p:graphicFrame>
      <p:sp>
        <p:nvSpPr>
          <p:cNvPr id="24" name="Text Box 66">
            <a:extLst>
              <a:ext uri="{FF2B5EF4-FFF2-40B4-BE49-F238E27FC236}">
                <a16:creationId xmlns:a16="http://schemas.microsoft.com/office/drawing/2014/main" id="{0F24F977-29BE-40B6-A3F9-A171C04A5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732" y="2977557"/>
            <a:ext cx="164055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endParaRPr lang="vi-VN" sz="10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 Box 66">
            <a:extLst>
              <a:ext uri="{FF2B5EF4-FFF2-40B4-BE49-F238E27FC236}">
                <a16:creationId xmlns:a16="http://schemas.microsoft.com/office/drawing/2014/main" id="{F72A544D-5613-484B-AD1B-12E877843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033" y="2977557"/>
            <a:ext cx="200456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oi</a:t>
            </a:r>
            <a:endParaRPr lang="vi-VN" sz="100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AA7EF5-2CBA-4994-973D-C9D62BE6C1CF}"/>
              </a:ext>
            </a:extLst>
          </p:cNvPr>
          <p:cNvGrpSpPr/>
          <p:nvPr/>
        </p:nvGrpSpPr>
        <p:grpSpPr>
          <a:xfrm>
            <a:off x="4651838" y="4506506"/>
            <a:ext cx="2840223" cy="1632588"/>
            <a:chOff x="4820004" y="4790284"/>
            <a:chExt cx="2840223" cy="1632588"/>
          </a:xfrm>
        </p:grpSpPr>
        <p:sp>
          <p:nvSpPr>
            <p:cNvPr id="27" name="Text Box 66">
              <a:extLst>
                <a:ext uri="{FF2B5EF4-FFF2-40B4-BE49-F238E27FC236}">
                  <a16:creationId xmlns:a16="http://schemas.microsoft.com/office/drawing/2014/main" id="{D4152EE8-FE38-400E-B545-CB48DAFB4F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0004" y="4791656"/>
              <a:ext cx="2840223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0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endParaRPr lang="vi-VN" sz="10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8" name="Text Box 66">
              <a:extLst>
                <a:ext uri="{FF2B5EF4-FFF2-40B4-BE49-F238E27FC236}">
                  <a16:creationId xmlns:a16="http://schemas.microsoft.com/office/drawing/2014/main" id="{4A049E6C-FD98-45DF-9ECB-7D766E362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9685" y="4790284"/>
              <a:ext cx="2004566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0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oi</a:t>
              </a:r>
              <a:endParaRPr lang="vi-VN" sz="10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45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C14C89-9192-4DCB-83C5-6F0FB1807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478" y="-90470"/>
            <a:ext cx="2623097" cy="140933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FE760AA-A2EC-4F26-BF1C-4E4FC8153C31}"/>
              </a:ext>
            </a:extLst>
          </p:cNvPr>
          <p:cNvGrpSpPr/>
          <p:nvPr/>
        </p:nvGrpSpPr>
        <p:grpSpPr>
          <a:xfrm>
            <a:off x="554597" y="1716412"/>
            <a:ext cx="2522483" cy="1634808"/>
            <a:chOff x="1111643" y="1539317"/>
            <a:chExt cx="2522483" cy="16348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5AAAE45-C620-4EE8-B7EB-BA486C7B698B}"/>
                </a:ext>
              </a:extLst>
            </p:cNvPr>
            <p:cNvGrpSpPr/>
            <p:nvPr/>
          </p:nvGrpSpPr>
          <p:grpSpPr>
            <a:xfrm>
              <a:off x="1156727" y="1539317"/>
              <a:ext cx="2311688" cy="1634808"/>
              <a:chOff x="1318736" y="2069568"/>
              <a:chExt cx="3781693" cy="3781693"/>
            </a:xfrm>
          </p:grpSpPr>
          <p:sp>
            <p:nvSpPr>
              <p:cNvPr id="7" name="13">
                <a:extLst>
                  <a:ext uri="{FF2B5EF4-FFF2-40B4-BE49-F238E27FC236}">
                    <a16:creationId xmlns:a16="http://schemas.microsoft.com/office/drawing/2014/main" id="{6FFB2612-C324-4DE1-B934-AAE4FAE3FAA7}"/>
                  </a:ext>
                </a:extLst>
              </p:cNvPr>
              <p:cNvSpPr/>
              <p:nvPr/>
            </p:nvSpPr>
            <p:spPr>
              <a:xfrm>
                <a:off x="1318736" y="2069568"/>
                <a:ext cx="3781693" cy="3781693"/>
              </a:xfrm>
              <a:prstGeom prst="ellipse">
                <a:avLst/>
              </a:prstGeom>
              <a:solidFill>
                <a:srgbClr val="AAB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2" name="13">
                <a:extLst>
                  <a:ext uri="{FF2B5EF4-FFF2-40B4-BE49-F238E27FC236}">
                    <a16:creationId xmlns:a16="http://schemas.microsoft.com/office/drawing/2014/main" id="{723F5648-AC66-40CB-8156-304C0DBE5D83}"/>
                  </a:ext>
                </a:extLst>
              </p:cNvPr>
              <p:cNvSpPr/>
              <p:nvPr/>
            </p:nvSpPr>
            <p:spPr>
              <a:xfrm>
                <a:off x="1610632" y="2090226"/>
                <a:ext cx="3395239" cy="3395239"/>
              </a:xfrm>
              <a:prstGeom prst="ellipse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17D2E1A-4DCF-4456-B4F6-868ED1ACF807}"/>
                </a:ext>
              </a:extLst>
            </p:cNvPr>
            <p:cNvSpPr txBox="1"/>
            <p:nvPr/>
          </p:nvSpPr>
          <p:spPr>
            <a:xfrm>
              <a:off x="1111643" y="1774288"/>
              <a:ext cx="25224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chòi</a:t>
              </a:r>
              <a:endPara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E10E86-54A7-44FD-A746-C3A167E9419A}"/>
              </a:ext>
            </a:extLst>
          </p:cNvPr>
          <p:cNvGrpSpPr/>
          <p:nvPr/>
        </p:nvGrpSpPr>
        <p:grpSpPr>
          <a:xfrm>
            <a:off x="3439568" y="1707482"/>
            <a:ext cx="2522483" cy="1634808"/>
            <a:chOff x="1111643" y="1539317"/>
            <a:chExt cx="2522483" cy="163480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F7F70D4-1898-472F-A597-E79A5D5F9466}"/>
                </a:ext>
              </a:extLst>
            </p:cNvPr>
            <p:cNvGrpSpPr/>
            <p:nvPr/>
          </p:nvGrpSpPr>
          <p:grpSpPr>
            <a:xfrm>
              <a:off x="1156727" y="1539317"/>
              <a:ext cx="2311688" cy="1634808"/>
              <a:chOff x="1318736" y="2069568"/>
              <a:chExt cx="3781693" cy="3781693"/>
            </a:xfrm>
          </p:grpSpPr>
          <p:sp>
            <p:nvSpPr>
              <p:cNvPr id="31" name="13">
                <a:extLst>
                  <a:ext uri="{FF2B5EF4-FFF2-40B4-BE49-F238E27FC236}">
                    <a16:creationId xmlns:a16="http://schemas.microsoft.com/office/drawing/2014/main" id="{779713D2-5231-4197-B9B2-EC2E37616904}"/>
                  </a:ext>
                </a:extLst>
              </p:cNvPr>
              <p:cNvSpPr/>
              <p:nvPr/>
            </p:nvSpPr>
            <p:spPr>
              <a:xfrm>
                <a:off x="1318736" y="2069568"/>
                <a:ext cx="3781693" cy="3781693"/>
              </a:xfrm>
              <a:prstGeom prst="ellipse">
                <a:avLst/>
              </a:prstGeom>
              <a:solidFill>
                <a:srgbClr val="AAB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2" name="13">
                <a:extLst>
                  <a:ext uri="{FF2B5EF4-FFF2-40B4-BE49-F238E27FC236}">
                    <a16:creationId xmlns:a16="http://schemas.microsoft.com/office/drawing/2014/main" id="{F7A3534D-38D7-459B-A5E4-F9A1CA2432F2}"/>
                  </a:ext>
                </a:extLst>
              </p:cNvPr>
              <p:cNvSpPr/>
              <p:nvPr/>
            </p:nvSpPr>
            <p:spPr>
              <a:xfrm>
                <a:off x="1610632" y="2090226"/>
                <a:ext cx="3395239" cy="3395239"/>
              </a:xfrm>
              <a:prstGeom prst="ellipse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C70FC63-147A-461D-9C3B-40EA247AF076}"/>
                </a:ext>
              </a:extLst>
            </p:cNvPr>
            <p:cNvSpPr txBox="1"/>
            <p:nvPr/>
          </p:nvSpPr>
          <p:spPr>
            <a:xfrm>
              <a:off x="1111643" y="1774288"/>
              <a:ext cx="25224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endPara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052862-745F-4294-9A1E-457B52F85DA4}"/>
              </a:ext>
            </a:extLst>
          </p:cNvPr>
          <p:cNvGrpSpPr/>
          <p:nvPr/>
        </p:nvGrpSpPr>
        <p:grpSpPr>
          <a:xfrm>
            <a:off x="6324539" y="1707482"/>
            <a:ext cx="2522483" cy="1634808"/>
            <a:chOff x="1111643" y="1539317"/>
            <a:chExt cx="2522483" cy="163480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555945D-2FFE-4AF5-B7FD-4EA8A05197BB}"/>
                </a:ext>
              </a:extLst>
            </p:cNvPr>
            <p:cNvGrpSpPr/>
            <p:nvPr/>
          </p:nvGrpSpPr>
          <p:grpSpPr>
            <a:xfrm>
              <a:off x="1156727" y="1539317"/>
              <a:ext cx="2311688" cy="1634808"/>
              <a:chOff x="1318736" y="2069568"/>
              <a:chExt cx="3781693" cy="3781693"/>
            </a:xfrm>
          </p:grpSpPr>
          <p:sp>
            <p:nvSpPr>
              <p:cNvPr id="36" name="13">
                <a:extLst>
                  <a:ext uri="{FF2B5EF4-FFF2-40B4-BE49-F238E27FC236}">
                    <a16:creationId xmlns:a16="http://schemas.microsoft.com/office/drawing/2014/main" id="{5B7862EA-3167-4A0D-BD41-63AAFA3B8989}"/>
                  </a:ext>
                </a:extLst>
              </p:cNvPr>
              <p:cNvSpPr/>
              <p:nvPr/>
            </p:nvSpPr>
            <p:spPr>
              <a:xfrm>
                <a:off x="1318736" y="2069568"/>
                <a:ext cx="3781693" cy="3781693"/>
              </a:xfrm>
              <a:prstGeom prst="ellipse">
                <a:avLst/>
              </a:prstGeom>
              <a:solidFill>
                <a:srgbClr val="AAB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7" name="13">
                <a:extLst>
                  <a:ext uri="{FF2B5EF4-FFF2-40B4-BE49-F238E27FC236}">
                    <a16:creationId xmlns:a16="http://schemas.microsoft.com/office/drawing/2014/main" id="{54FE5AF7-B1B5-4CEF-9CC2-06B7FB1CF41F}"/>
                  </a:ext>
                </a:extLst>
              </p:cNvPr>
              <p:cNvSpPr/>
              <p:nvPr/>
            </p:nvSpPr>
            <p:spPr>
              <a:xfrm>
                <a:off x="1610632" y="2090226"/>
                <a:ext cx="3395239" cy="3395239"/>
              </a:xfrm>
              <a:prstGeom prst="ellipse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5C81145-061A-4285-98A0-A98F0C070401}"/>
                </a:ext>
              </a:extLst>
            </p:cNvPr>
            <p:cNvSpPr txBox="1"/>
            <p:nvPr/>
          </p:nvSpPr>
          <p:spPr>
            <a:xfrm>
              <a:off x="1111643" y="1774288"/>
              <a:ext cx="25224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endPara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7D2A3F9-252B-4A77-992A-4D23A3694E2E}"/>
              </a:ext>
            </a:extLst>
          </p:cNvPr>
          <p:cNvGrpSpPr/>
          <p:nvPr/>
        </p:nvGrpSpPr>
        <p:grpSpPr>
          <a:xfrm>
            <a:off x="9209511" y="1632880"/>
            <a:ext cx="2522483" cy="1634808"/>
            <a:chOff x="1111643" y="1539317"/>
            <a:chExt cx="2522483" cy="163480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2498F8D-0580-40CC-83C3-138E28C5C3DD}"/>
                </a:ext>
              </a:extLst>
            </p:cNvPr>
            <p:cNvGrpSpPr/>
            <p:nvPr/>
          </p:nvGrpSpPr>
          <p:grpSpPr>
            <a:xfrm>
              <a:off x="1156727" y="1539317"/>
              <a:ext cx="2311688" cy="1634808"/>
              <a:chOff x="1318736" y="2069568"/>
              <a:chExt cx="3781693" cy="3781693"/>
            </a:xfrm>
          </p:grpSpPr>
          <p:sp>
            <p:nvSpPr>
              <p:cNvPr id="41" name="13">
                <a:extLst>
                  <a:ext uri="{FF2B5EF4-FFF2-40B4-BE49-F238E27FC236}">
                    <a16:creationId xmlns:a16="http://schemas.microsoft.com/office/drawing/2014/main" id="{5A969402-3DE1-4D61-B5C0-AF12D7BAA1A6}"/>
                  </a:ext>
                </a:extLst>
              </p:cNvPr>
              <p:cNvSpPr/>
              <p:nvPr/>
            </p:nvSpPr>
            <p:spPr>
              <a:xfrm>
                <a:off x="1318736" y="2069568"/>
                <a:ext cx="3781693" cy="3781693"/>
              </a:xfrm>
              <a:prstGeom prst="ellipse">
                <a:avLst/>
              </a:prstGeom>
              <a:solidFill>
                <a:srgbClr val="AAB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2" name="13">
                <a:extLst>
                  <a:ext uri="{FF2B5EF4-FFF2-40B4-BE49-F238E27FC236}">
                    <a16:creationId xmlns:a16="http://schemas.microsoft.com/office/drawing/2014/main" id="{57A2C601-5068-4049-A6B5-6FE1C4D228B0}"/>
                  </a:ext>
                </a:extLst>
              </p:cNvPr>
              <p:cNvSpPr/>
              <p:nvPr/>
            </p:nvSpPr>
            <p:spPr>
              <a:xfrm>
                <a:off x="1610632" y="2090226"/>
                <a:ext cx="3395239" cy="3395239"/>
              </a:xfrm>
              <a:prstGeom prst="ellipse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672DBCB-6AEA-4F67-BCC4-ED4CC12AA483}"/>
                </a:ext>
              </a:extLst>
            </p:cNvPr>
            <p:cNvSpPr txBox="1"/>
            <p:nvPr/>
          </p:nvSpPr>
          <p:spPr>
            <a:xfrm>
              <a:off x="1111643" y="1774288"/>
              <a:ext cx="25224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xôi</a:t>
              </a:r>
              <a:endPara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976D154-ADED-4B5A-8A77-2C31A24B06E8}"/>
              </a:ext>
            </a:extLst>
          </p:cNvPr>
          <p:cNvGrpSpPr/>
          <p:nvPr/>
        </p:nvGrpSpPr>
        <p:grpSpPr>
          <a:xfrm>
            <a:off x="3439567" y="4075984"/>
            <a:ext cx="2522483" cy="1634808"/>
            <a:chOff x="1111643" y="1539317"/>
            <a:chExt cx="2522483" cy="163480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CACDF24-B914-484F-9FEF-D7C53BDA278B}"/>
                </a:ext>
              </a:extLst>
            </p:cNvPr>
            <p:cNvGrpSpPr/>
            <p:nvPr/>
          </p:nvGrpSpPr>
          <p:grpSpPr>
            <a:xfrm>
              <a:off x="1156727" y="1539317"/>
              <a:ext cx="2311688" cy="1634808"/>
              <a:chOff x="1318736" y="2069568"/>
              <a:chExt cx="3781693" cy="3781693"/>
            </a:xfrm>
          </p:grpSpPr>
          <p:sp>
            <p:nvSpPr>
              <p:cNvPr id="56" name="13">
                <a:extLst>
                  <a:ext uri="{FF2B5EF4-FFF2-40B4-BE49-F238E27FC236}">
                    <a16:creationId xmlns:a16="http://schemas.microsoft.com/office/drawing/2014/main" id="{F34EC864-DAF4-4B98-BADC-5869161F982B}"/>
                  </a:ext>
                </a:extLst>
              </p:cNvPr>
              <p:cNvSpPr/>
              <p:nvPr/>
            </p:nvSpPr>
            <p:spPr>
              <a:xfrm>
                <a:off x="1318736" y="2069568"/>
                <a:ext cx="3781693" cy="3781693"/>
              </a:xfrm>
              <a:prstGeom prst="ellipse">
                <a:avLst/>
              </a:prstGeom>
              <a:solidFill>
                <a:srgbClr val="AAB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7" name="13">
                <a:extLst>
                  <a:ext uri="{FF2B5EF4-FFF2-40B4-BE49-F238E27FC236}">
                    <a16:creationId xmlns:a16="http://schemas.microsoft.com/office/drawing/2014/main" id="{C0F32B17-42C0-4783-8EF9-162041E00752}"/>
                  </a:ext>
                </a:extLst>
              </p:cNvPr>
              <p:cNvSpPr/>
              <p:nvPr/>
            </p:nvSpPr>
            <p:spPr>
              <a:xfrm>
                <a:off x="1610632" y="2090226"/>
                <a:ext cx="3395239" cy="3395239"/>
              </a:xfrm>
              <a:prstGeom prst="ellipse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91E0BE2-741B-4197-A2A9-73B6114D5D7F}"/>
                </a:ext>
              </a:extLst>
            </p:cNvPr>
            <p:cNvSpPr txBox="1"/>
            <p:nvPr/>
          </p:nvSpPr>
          <p:spPr>
            <a:xfrm>
              <a:off x="1111643" y="1774288"/>
              <a:ext cx="25224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đợi</a:t>
              </a:r>
              <a:endPara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11FC7C0-466E-49CB-8F0E-9B2F3754CDFF}"/>
              </a:ext>
            </a:extLst>
          </p:cNvPr>
          <p:cNvGrpSpPr/>
          <p:nvPr/>
        </p:nvGrpSpPr>
        <p:grpSpPr>
          <a:xfrm>
            <a:off x="6264225" y="4075984"/>
            <a:ext cx="2522483" cy="1634808"/>
            <a:chOff x="1111643" y="1539317"/>
            <a:chExt cx="2522483" cy="163480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D4EADD2-2B5E-4107-B88C-A4F2F08DED41}"/>
                </a:ext>
              </a:extLst>
            </p:cNvPr>
            <p:cNvGrpSpPr/>
            <p:nvPr/>
          </p:nvGrpSpPr>
          <p:grpSpPr>
            <a:xfrm>
              <a:off x="1156727" y="1539317"/>
              <a:ext cx="2311688" cy="1634808"/>
              <a:chOff x="1318736" y="2069568"/>
              <a:chExt cx="3781693" cy="3781693"/>
            </a:xfrm>
          </p:grpSpPr>
          <p:sp>
            <p:nvSpPr>
              <p:cNvPr id="61" name="13">
                <a:extLst>
                  <a:ext uri="{FF2B5EF4-FFF2-40B4-BE49-F238E27FC236}">
                    <a16:creationId xmlns:a16="http://schemas.microsoft.com/office/drawing/2014/main" id="{8B9882CC-361D-4AE7-B9E7-9F4FE5F0A308}"/>
                  </a:ext>
                </a:extLst>
              </p:cNvPr>
              <p:cNvSpPr/>
              <p:nvPr/>
            </p:nvSpPr>
            <p:spPr>
              <a:xfrm>
                <a:off x="1318736" y="2069568"/>
                <a:ext cx="3781693" cy="3781693"/>
              </a:xfrm>
              <a:prstGeom prst="ellipse">
                <a:avLst/>
              </a:prstGeom>
              <a:solidFill>
                <a:srgbClr val="AAB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2" name="13">
                <a:extLst>
                  <a:ext uri="{FF2B5EF4-FFF2-40B4-BE49-F238E27FC236}">
                    <a16:creationId xmlns:a16="http://schemas.microsoft.com/office/drawing/2014/main" id="{49150F2D-89E2-4BF2-8099-7B666ADB1006}"/>
                  </a:ext>
                </a:extLst>
              </p:cNvPr>
              <p:cNvSpPr/>
              <p:nvPr/>
            </p:nvSpPr>
            <p:spPr>
              <a:xfrm>
                <a:off x="1610632" y="2090226"/>
                <a:ext cx="3395239" cy="3395239"/>
              </a:xfrm>
              <a:prstGeom prst="ellipse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A656E9B-9B26-4079-B9C5-8556E5173CCA}"/>
                </a:ext>
              </a:extLst>
            </p:cNvPr>
            <p:cNvSpPr txBox="1"/>
            <p:nvPr/>
          </p:nvSpPr>
          <p:spPr>
            <a:xfrm>
              <a:off x="1111643" y="1774288"/>
              <a:ext cx="25224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mới</a:t>
              </a:r>
              <a:endPara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D8A7F141-990A-4807-A64F-B5B2BAEB167E}"/>
              </a:ext>
            </a:extLst>
          </p:cNvPr>
          <p:cNvSpPr txBox="1"/>
          <p:nvPr/>
        </p:nvSpPr>
        <p:spPr>
          <a:xfrm>
            <a:off x="1537224" y="1950816"/>
            <a:ext cx="1304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49AA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oi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3776769-B64E-41E6-99CA-921BE5F05EBC}"/>
              </a:ext>
            </a:extLst>
          </p:cNvPr>
          <p:cNvSpPr txBox="1"/>
          <p:nvPr/>
        </p:nvSpPr>
        <p:spPr>
          <a:xfrm>
            <a:off x="4445060" y="1941881"/>
            <a:ext cx="917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49AA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oi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B994721-5352-4388-B7AD-83DAC68FEAA7}"/>
              </a:ext>
            </a:extLst>
          </p:cNvPr>
          <p:cNvSpPr txBox="1"/>
          <p:nvPr/>
        </p:nvSpPr>
        <p:spPr>
          <a:xfrm>
            <a:off x="7250697" y="1941880"/>
            <a:ext cx="1304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49AA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endParaRPr lang="en-US" sz="6000" dirty="0">
              <a:solidFill>
                <a:srgbClr val="49AAB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64A52A3-5A4A-421F-BD11-F06436330FDE}"/>
              </a:ext>
            </a:extLst>
          </p:cNvPr>
          <p:cNvSpPr txBox="1"/>
          <p:nvPr/>
        </p:nvSpPr>
        <p:spPr>
          <a:xfrm>
            <a:off x="10082476" y="1866621"/>
            <a:ext cx="1129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49AA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endParaRPr lang="en-US" sz="6000" dirty="0">
              <a:solidFill>
                <a:srgbClr val="49AAB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1D185BF-9583-4CD6-BFDE-2A13D40ED773}"/>
              </a:ext>
            </a:extLst>
          </p:cNvPr>
          <p:cNvSpPr txBox="1"/>
          <p:nvPr/>
        </p:nvSpPr>
        <p:spPr>
          <a:xfrm>
            <a:off x="4261127" y="4311623"/>
            <a:ext cx="1304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49AA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lang="en-US" sz="6000" dirty="0">
              <a:solidFill>
                <a:srgbClr val="49AAB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36FBB5B-4806-42A4-A2A9-642EBC1130A4}"/>
              </a:ext>
            </a:extLst>
          </p:cNvPr>
          <p:cNvSpPr txBox="1"/>
          <p:nvPr/>
        </p:nvSpPr>
        <p:spPr>
          <a:xfrm>
            <a:off x="7189356" y="4310955"/>
            <a:ext cx="1304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49AA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lang="en-US" sz="6000" dirty="0">
              <a:solidFill>
                <a:srgbClr val="49AAB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75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130</Words>
  <Application>Microsoft Office PowerPoint</Application>
  <PresentationFormat>Widescreen</PresentationFormat>
  <Paragraphs>58</Paragraphs>
  <Slides>22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Arial-Rounded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duyen pham</cp:lastModifiedBy>
  <cp:revision>145</cp:revision>
  <dcterms:created xsi:type="dcterms:W3CDTF">2021-07-05T07:21:12Z</dcterms:created>
  <dcterms:modified xsi:type="dcterms:W3CDTF">2021-07-06T03:11:38Z</dcterms:modified>
</cp:coreProperties>
</file>