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5" r:id="rId3"/>
    <p:sldId id="258" r:id="rId4"/>
    <p:sldId id="276" r:id="rId5"/>
    <p:sldId id="260" r:id="rId6"/>
    <p:sldId id="264" r:id="rId7"/>
    <p:sldId id="268" r:id="rId8"/>
    <p:sldId id="269" r:id="rId9"/>
    <p:sldId id="270" r:id="rId10"/>
    <p:sldId id="271" r:id="rId11"/>
    <p:sldId id="277" r:id="rId12"/>
    <p:sldId id="261" r:id="rId13"/>
    <p:sldId id="272" r:id="rId14"/>
    <p:sldId id="273" r:id="rId15"/>
    <p:sldId id="278" r:id="rId16"/>
    <p:sldId id="262" r:id="rId17"/>
    <p:sldId id="279" r:id="rId18"/>
    <p:sldId id="263" r:id="rId19"/>
    <p:sldId id="274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C58864-2E65-A1B7-D0BA-F8C4A42C86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33519" y="1324827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11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462784" y="3083854"/>
            <a:ext cx="56909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6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I i  K </a:t>
            </a:r>
            <a:r>
              <a:rPr lang="en-US" altLang="zh-CN" sz="16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k</a:t>
            </a:r>
            <a:endParaRPr lang="zh-CN" altLang="en-US" sz="166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A43805-1B37-45FE-A836-A5C2494F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84" y="555070"/>
            <a:ext cx="5566419" cy="33378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A77DF5-F1F7-4A8E-A6B7-FCE19527E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645" y="1515406"/>
            <a:ext cx="4457989" cy="2268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89BD8-BA0D-4913-AD9A-66EA9279E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28" y="3591472"/>
            <a:ext cx="2422187" cy="31039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A9C33F-48AF-4DDE-BBB9-631E499C5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134" y="3587597"/>
            <a:ext cx="2422187" cy="31078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310C98-F693-4398-87E4-A560AEF89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240" y="3591472"/>
            <a:ext cx="2422187" cy="3103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1C0378-90BA-44E5-B64F-A378A63E29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8345" y="3591472"/>
            <a:ext cx="2422187" cy="310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932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B649D7-647E-490B-9D71-B99999A6E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52" y="1115957"/>
            <a:ext cx="4859096" cy="485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72F15-D83B-4B36-89CB-0FE3E0E4C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86" y="763661"/>
            <a:ext cx="5330677" cy="53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8B16D0-D86D-43B9-A496-D2FAF343F134}"/>
              </a:ext>
            </a:extLst>
          </p:cNvPr>
          <p:cNvGrpSpPr/>
          <p:nvPr/>
        </p:nvGrpSpPr>
        <p:grpSpPr>
          <a:xfrm>
            <a:off x="1718782" y="1305505"/>
            <a:ext cx="8581626" cy="4246990"/>
            <a:chOff x="1718782" y="1055659"/>
            <a:chExt cx="8581626" cy="42469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C5BB6F-F997-4C2A-A245-D042D5BDABF7}"/>
                </a:ext>
              </a:extLst>
            </p:cNvPr>
            <p:cNvSpPr/>
            <p:nvPr/>
          </p:nvSpPr>
          <p:spPr>
            <a:xfrm>
              <a:off x="1718782" y="1055659"/>
              <a:ext cx="8581626" cy="4246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1337FA-5D26-4810-81B6-9B0275DC4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441" y="1526167"/>
              <a:ext cx="6638382" cy="3523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1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03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6D68897-EA56-49D5-9487-39ABD8CF1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68" y="725600"/>
            <a:ext cx="9427463" cy="473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3142955" y="5454522"/>
            <a:ext cx="5840161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3337554" y="5318728"/>
            <a:ext cx="55819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3336622" y="5318466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4CA5B2A-1EE1-4A9E-A50F-C1A8759E9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86" t="34530" r="37843" b="34528"/>
          <a:stretch/>
        </p:blipFill>
        <p:spPr>
          <a:xfrm>
            <a:off x="3834709" y="5690724"/>
            <a:ext cx="223736" cy="49611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6103457-8784-4A99-A436-FCD89BC22C18}"/>
              </a:ext>
            </a:extLst>
          </p:cNvPr>
          <p:cNvSpPr/>
          <p:nvPr/>
        </p:nvSpPr>
        <p:spPr>
          <a:xfrm>
            <a:off x="6736352" y="5318466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63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40E7B-7DC0-4EA2-9C43-2644323FC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48" y="1743806"/>
            <a:ext cx="8588504" cy="4681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409607" y="675456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108020" y="1779470"/>
            <a:ext cx="658109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CỦNG CỐ </a:t>
            </a:r>
          </a:p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BÀI HỌC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C23EF9-FCCE-42E4-81F5-BD142D8F0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41" y="988528"/>
            <a:ext cx="10392601" cy="46004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9A20D9-0FB6-42B7-A5DF-308842ED2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98" y="1552233"/>
            <a:ext cx="6688177" cy="307938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90100CA-DFBF-4936-8C1D-CF010EC99102}"/>
              </a:ext>
            </a:extLst>
          </p:cNvPr>
          <p:cNvSpPr/>
          <p:nvPr/>
        </p:nvSpPr>
        <p:spPr>
          <a:xfrm>
            <a:off x="3657305" y="5211115"/>
            <a:ext cx="4822663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7450A1-EB40-48D5-8B54-AE13D1B621B7}"/>
              </a:ext>
            </a:extLst>
          </p:cNvPr>
          <p:cNvSpPr/>
          <p:nvPr/>
        </p:nvSpPr>
        <p:spPr>
          <a:xfrm>
            <a:off x="3851904" y="5075321"/>
            <a:ext cx="4584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C8168-A6A5-4F2D-A3F6-C4265B485A4F}"/>
              </a:ext>
            </a:extLst>
          </p:cNvPr>
          <p:cNvSpPr/>
          <p:nvPr/>
        </p:nvSpPr>
        <p:spPr>
          <a:xfrm>
            <a:off x="6502137" y="507532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2EFDF8F-6B0A-451B-90FC-E03B6AEF31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86" t="34530" r="37843" b="34528"/>
          <a:stretch/>
        </p:blipFill>
        <p:spPr>
          <a:xfrm>
            <a:off x="6916375" y="5444603"/>
            <a:ext cx="223736" cy="4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10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800353" y="1230057"/>
            <a:ext cx="99257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010941" y="1230057"/>
            <a:ext cx="188865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3019867" y="672801"/>
            <a:ext cx="49725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487360" y="674400"/>
            <a:ext cx="86594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66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C2B4A749-41BC-4815-889A-C08767D6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819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9A643FDC-FC5E-4E5C-98BE-AEE8A0E3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78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F0521485-C25B-4E06-85DA-D5C324ABC0DA}"/>
              </a:ext>
            </a:extLst>
          </p:cNvPr>
          <p:cNvSpPr/>
          <p:nvPr/>
        </p:nvSpPr>
        <p:spPr>
          <a:xfrm>
            <a:off x="8115677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8AE3792-348C-4256-8ED3-9A9277BC8134}"/>
              </a:ext>
            </a:extLst>
          </p:cNvPr>
          <p:cNvSpPr/>
          <p:nvPr/>
        </p:nvSpPr>
        <p:spPr>
          <a:xfrm>
            <a:off x="1973295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85F9AA2-58D3-40F7-8BD8-38090EFADD4F}"/>
              </a:ext>
            </a:extLst>
          </p:cNvPr>
          <p:cNvSpPr/>
          <p:nvPr/>
        </p:nvSpPr>
        <p:spPr>
          <a:xfrm>
            <a:off x="5044486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D0B569-38D2-4730-925E-4729AC6A9F7E}"/>
              </a:ext>
            </a:extLst>
          </p:cNvPr>
          <p:cNvGrpSpPr/>
          <p:nvPr/>
        </p:nvGrpSpPr>
        <p:grpSpPr>
          <a:xfrm>
            <a:off x="1973295" y="3612753"/>
            <a:ext cx="2125367" cy="1077907"/>
            <a:chOff x="1973295" y="3612753"/>
            <a:chExt cx="2125367" cy="1077907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AE5C9F04-490E-4E36-9B91-909FF27B4F7E}"/>
                </a:ext>
              </a:extLst>
            </p:cNvPr>
            <p:cNvSpPr/>
            <p:nvPr/>
          </p:nvSpPr>
          <p:spPr>
            <a:xfrm>
              <a:off x="1973295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96227E-2920-4094-BA9D-0F4B3E5CB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75" t="35015" r="31234" b="35855"/>
            <a:stretch/>
          </p:blipFill>
          <p:spPr>
            <a:xfrm>
              <a:off x="3028381" y="3992735"/>
              <a:ext cx="451822" cy="55939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3902D5-25AD-4D8E-8680-6D12CFFC3E3F}"/>
              </a:ext>
            </a:extLst>
          </p:cNvPr>
          <p:cNvGrpSpPr/>
          <p:nvPr/>
        </p:nvGrpSpPr>
        <p:grpSpPr>
          <a:xfrm>
            <a:off x="5044486" y="3612753"/>
            <a:ext cx="2125367" cy="1077907"/>
            <a:chOff x="5044486" y="3612753"/>
            <a:chExt cx="2125367" cy="1077907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8CAAE7B3-2958-4A71-BAE6-1115C2689186}"/>
                </a:ext>
              </a:extLst>
            </p:cNvPr>
            <p:cNvSpPr/>
            <p:nvPr/>
          </p:nvSpPr>
          <p:spPr>
            <a:xfrm>
              <a:off x="5044486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kỉ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9521D0-53CD-45D4-BC51-4889CF179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75" t="35015" r="31234" b="35855"/>
            <a:stretch/>
          </p:blipFill>
          <p:spPr>
            <a:xfrm>
              <a:off x="6097716" y="3996212"/>
              <a:ext cx="451822" cy="55939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6F22A7-27E2-47A0-93C8-74453FF86AC7}"/>
              </a:ext>
            </a:extLst>
          </p:cNvPr>
          <p:cNvGrpSpPr/>
          <p:nvPr/>
        </p:nvGrpSpPr>
        <p:grpSpPr>
          <a:xfrm>
            <a:off x="8115677" y="3612753"/>
            <a:ext cx="2125367" cy="1077907"/>
            <a:chOff x="8115677" y="3612753"/>
            <a:chExt cx="2125367" cy="1077907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552535C-E37D-4521-9D1E-BDD193E9DB75}"/>
                </a:ext>
              </a:extLst>
            </p:cNvPr>
            <p:cNvSpPr/>
            <p:nvPr/>
          </p:nvSpPr>
          <p:spPr>
            <a:xfrm>
              <a:off x="8115677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65592C-61A2-4832-BFB1-C709C23C6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75" t="35015" r="31234" b="35855"/>
            <a:stretch/>
          </p:blipFill>
          <p:spPr>
            <a:xfrm>
              <a:off x="9167929" y="3996212"/>
              <a:ext cx="451822" cy="55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19A359-59A9-44F3-A995-EC4E9337D951}"/>
              </a:ext>
            </a:extLst>
          </p:cNvPr>
          <p:cNvGrpSpPr/>
          <p:nvPr/>
        </p:nvGrpSpPr>
        <p:grpSpPr>
          <a:xfrm>
            <a:off x="6988043" y="1452755"/>
            <a:ext cx="2841705" cy="4228142"/>
            <a:chOff x="6988043" y="1452755"/>
            <a:chExt cx="2841705" cy="4228142"/>
          </a:xfrm>
        </p:grpSpPr>
        <p:sp>
          <p:nvSpPr>
            <p:cNvPr id="17" name="1">
              <a:extLst>
                <a:ext uri="{FF2B5EF4-FFF2-40B4-BE49-F238E27FC236}">
                  <a16:creationId xmlns:a16="http://schemas.microsoft.com/office/drawing/2014/main" id="{5D156CB1-BCCE-4FD6-9CDA-F9CC297CF4F2}"/>
                </a:ext>
              </a:extLst>
            </p:cNvPr>
            <p:cNvSpPr/>
            <p:nvPr/>
          </p:nvSpPr>
          <p:spPr>
            <a:xfrm>
              <a:off x="6988043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336EF0-A6CF-4CBB-8A18-74132A22D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580" y="1679097"/>
              <a:ext cx="2774553" cy="254481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D74A61A-7464-47A9-B91A-67C2CE8EBCB4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9" name="1">
              <a:extLst>
                <a:ext uri="{FF2B5EF4-FFF2-40B4-BE49-F238E27FC236}">
                  <a16:creationId xmlns:a16="http://schemas.microsoft.com/office/drawing/2014/main" id="{28CAC560-76A6-4BFC-A865-B2A2A423D4C0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FDE2EA7-5399-4ED3-ADDC-DF7A65386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055" y="1956933"/>
              <a:ext cx="2529088" cy="2125137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407CEEE-4C07-4C70-AB86-F6E6D182EB2D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F4BB07-EEB0-4BE6-ADBB-D5CB73651C35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334F48E-2869-442E-884E-C08C349649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5" t="35015" r="31234" b="35855"/>
          <a:stretch/>
        </p:blipFill>
        <p:spPr>
          <a:xfrm>
            <a:off x="3159060" y="5006526"/>
            <a:ext cx="451822" cy="5593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706A68-DC5F-47B4-B59B-99A082D8C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896" y="4746501"/>
            <a:ext cx="74987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538E124-F772-4900-A503-0829E464F5A2}"/>
              </a:ext>
            </a:extLst>
          </p:cNvPr>
          <p:cNvGrpSpPr/>
          <p:nvPr/>
        </p:nvGrpSpPr>
        <p:grpSpPr>
          <a:xfrm>
            <a:off x="6987585" y="1457312"/>
            <a:ext cx="2841705" cy="4228142"/>
            <a:chOff x="7018407" y="1457312"/>
            <a:chExt cx="2841705" cy="4228142"/>
          </a:xfrm>
        </p:grpSpPr>
        <p:sp>
          <p:nvSpPr>
            <p:cNvPr id="14" name="1">
              <a:extLst>
                <a:ext uri="{FF2B5EF4-FFF2-40B4-BE49-F238E27FC236}">
                  <a16:creationId xmlns:a16="http://schemas.microsoft.com/office/drawing/2014/main" id="{8900378D-0172-4837-8105-C14D8F256296}"/>
                </a:ext>
              </a:extLst>
            </p:cNvPr>
            <p:cNvSpPr/>
            <p:nvPr/>
          </p:nvSpPr>
          <p:spPr>
            <a:xfrm>
              <a:off x="7018407" y="1457312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3E0C2A-0128-4C21-8188-B691FD8E2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503" y="2100803"/>
              <a:ext cx="2774727" cy="16679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42E273-92DF-42F2-A3BF-8B28F321179C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0" name="1">
              <a:extLst>
                <a:ext uri="{FF2B5EF4-FFF2-40B4-BE49-F238E27FC236}">
                  <a16:creationId xmlns:a16="http://schemas.microsoft.com/office/drawing/2014/main" id="{E147C401-9502-40ED-A3D7-64C1FAEE99B9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5AB1D9-44C0-420E-AA96-9FC49C8B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633" y="1902506"/>
              <a:ext cx="2747288" cy="2121408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E32C7CC-8084-4238-A4CA-50DDAA3A2996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DF69E6-2C44-47F9-9DE5-80CCE64867F0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1FBC74-3672-4A0B-AD5F-75DB614F24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5" t="35015" r="31234" b="35855"/>
          <a:stretch/>
        </p:blipFill>
        <p:spPr>
          <a:xfrm>
            <a:off x="3159060" y="5006526"/>
            <a:ext cx="451822" cy="559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190353-3CAA-4C2E-94FE-6A649A2AF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4530" y="4746501"/>
            <a:ext cx="74987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05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</TotalTime>
  <Words>51</Words>
  <Application>Microsoft Office PowerPoint</Application>
  <PresentationFormat>Widescreen</PresentationFormat>
  <Paragraphs>30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微软雅黑</vt:lpstr>
      <vt:lpstr>Calibri Light</vt:lpstr>
      <vt:lpstr>Arial-Rounded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76</cp:revision>
  <dcterms:created xsi:type="dcterms:W3CDTF">2021-06-28T08:11:18Z</dcterms:created>
  <dcterms:modified xsi:type="dcterms:W3CDTF">2022-07-25T10:30:31Z</dcterms:modified>
  <cp:category>9Slide.vn</cp:category>
</cp:coreProperties>
</file>