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482" r:id="rId2"/>
    <p:sldId id="514" r:id="rId3"/>
    <p:sldId id="480" r:id="rId4"/>
    <p:sldId id="483" r:id="rId5"/>
    <p:sldId id="420" r:id="rId6"/>
    <p:sldId id="515" r:id="rId7"/>
    <p:sldId id="495" r:id="rId8"/>
    <p:sldId id="516" r:id="rId9"/>
    <p:sldId id="494" r:id="rId10"/>
    <p:sldId id="517" r:id="rId11"/>
    <p:sldId id="497" r:id="rId12"/>
    <p:sldId id="518" r:id="rId13"/>
    <p:sldId id="499" r:id="rId14"/>
    <p:sldId id="500" r:id="rId15"/>
    <p:sldId id="519" r:id="rId16"/>
    <p:sldId id="507" r:id="rId17"/>
    <p:sldId id="521" r:id="rId18"/>
    <p:sldId id="509" r:id="rId19"/>
    <p:sldId id="520" r:id="rId20"/>
    <p:sldId id="511" r:id="rId21"/>
    <p:sldId id="512" r:id="rId22"/>
    <p:sldId id="492" r:id="rId23"/>
    <p:sldId id="513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9" autoAdjust="0"/>
    <p:restoredTop sz="94681"/>
  </p:normalViewPr>
  <p:slideViewPr>
    <p:cSldViewPr>
      <p:cViewPr varScale="1">
        <p:scale>
          <a:sx n="107" d="100"/>
          <a:sy n="107" d="100"/>
        </p:scale>
        <p:origin x="944" y="17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9A66C-4FF6-46A7-9664-B722DC55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B67-5846-4100-A189-8B62D87B0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7189-67DF-4A70-8435-6FBCE231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978-ACAF-4747-B7A0-17FA1AC6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C074-9541-4130-8913-69DC15EF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FD01-E50E-4910-B807-79EDC00E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71EA-E40B-4F7A-9C1B-2C270B2A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99B8-97B6-4900-A7B1-4CCE47CD3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8AAE-6AB0-41CE-A167-ABEC76D2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E4C6-ECAA-49D1-AEB3-9A397835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08A6-FF68-4578-A3BE-63FB22E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B4C-DCA4-43B4-A09A-69A6EFA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854F-2CCA-45C9-99A4-8798CDC9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5899-143A-408E-80CF-211EFEAD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234EA0B-E335-4B66-AD51-5FC9ED6D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12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31.jpeg"/><Relationship Id="rId5" Type="http://schemas.openxmlformats.org/officeDocument/2006/relationships/image" Target="../media/image23.png"/><Relationship Id="rId10" Type="http://schemas.openxmlformats.org/officeDocument/2006/relationships/image" Target="../media/image30.jpeg"/><Relationship Id="rId4" Type="http://schemas.openxmlformats.org/officeDocument/2006/relationships/image" Target="../media/image22.pn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4 – CHỦ ĐỀ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420813" y="2636838"/>
            <a:ext cx="82438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/>
          <a:stretch>
            <a:fillRect/>
          </a:stretch>
        </p:blipFill>
        <p:spPr bwMode="auto">
          <a:xfrm>
            <a:off x="1274763" y="1989138"/>
            <a:ext cx="8243887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06538" y="2636838"/>
            <a:ext cx="8072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2125"/>
            <a:ext cx="84963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52488" y="2924175"/>
            <a:ext cx="92535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382713" y="119063"/>
            <a:ext cx="7970837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17" y="5142309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3209" y="1190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42005" y="2924175"/>
            <a:ext cx="8601504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197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284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7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476375" y="119063"/>
            <a:ext cx="7897813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D:\GIÁO ÁN 1 2020-2021\HÌNH SOẠN GIÁO ÁN\Đọc nhạc\[hanhtrangso.nxbgd.vn] Tranh_ Nghe nhạc và vận động cùng Pha - son_H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52563"/>
            <a:ext cx="18557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D:\GIÁO ÁN 1 2020-2021\HÌNH SOẠN GIÁO ÁN\[hanhtrangso.nxbgd.vn] Các bạn nhỏ tập hát múa_HT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8653" r="12894" b="24251"/>
          <a:stretch>
            <a:fillRect/>
          </a:stretch>
        </p:blipFill>
        <p:spPr bwMode="auto">
          <a:xfrm>
            <a:off x="8942388" y="244475"/>
            <a:ext cx="190658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2707" y="743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60550" y="2924175"/>
            <a:ext cx="73644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SẮC THÁI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T0 –NHỎ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476375" y="44450"/>
            <a:ext cx="7897813" cy="63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30863" y="237490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59125" y="2349500"/>
            <a:ext cx="311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73288" y="3573463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201863" y="6237288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71700" y="4957763"/>
            <a:ext cx="309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054600" y="3659188"/>
            <a:ext cx="215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054600" y="5021263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991100" y="6300788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23209" y="1190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93788" y="1184275"/>
            <a:ext cx="9072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Đọc đồng dao và gõ theo hình tiết tấu.</a:t>
            </a:r>
          </a:p>
        </p:txBody>
      </p:sp>
      <p:pic>
        <p:nvPicPr>
          <p:cNvPr id="22532" name="Picture 2" descr="20210208025354_sgv-am-nhac-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66440" r="32753" b="28612"/>
          <a:stretch>
            <a:fillRect/>
          </a:stretch>
        </p:blipFill>
        <p:spPr bwMode="auto">
          <a:xfrm>
            <a:off x="1957388" y="2232025"/>
            <a:ext cx="669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20210208025354_sgv-am-nhac-2-1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1368" r="34993" b="13977"/>
          <a:stretch>
            <a:fillRect/>
          </a:stretch>
        </p:blipFill>
        <p:spPr bwMode="auto">
          <a:xfrm>
            <a:off x="2317750" y="3114675"/>
            <a:ext cx="6164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873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36700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806450" y="2944813"/>
            <a:ext cx="444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đọc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432435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763588" y="3860800"/>
            <a:ext cx="44434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7" y="3429001"/>
            <a:ext cx="241528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3558" grpId="0"/>
      <p:bldP spid="15" grpId="0"/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5718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0550" y="3068638"/>
            <a:ext cx="5975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260850"/>
            <a:ext cx="6264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pic>
        <p:nvPicPr>
          <p:cNvPr id="2458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090738" y="788988"/>
            <a:ext cx="67087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 i="1">
                <a:solidFill>
                  <a:srgbClr val="1713CB"/>
                </a:solidFill>
                <a:latin typeface="Cambria" pitchFamily="18" charset="0"/>
              </a:rPr>
              <a:t>“Tôi là ai”</a:t>
            </a:r>
            <a:endParaRPr lang="en-US" sz="44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5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2749550" y="1874838"/>
            <a:ext cx="5424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2754313" y="3195638"/>
            <a:ext cx="548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Tôi         tên        là           gì?</a:t>
            </a:r>
          </a:p>
          <a:p>
            <a:pPr algn="l"/>
            <a:r>
              <a:rPr lang="en-US" sz="2800"/>
              <a:t>Bạn        tên        là 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213100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ĐỌC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4675" y="18081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769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555750" y="3233738"/>
            <a:ext cx="79740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557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125538"/>
            <a:ext cx="8510587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131" y="1108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77888" y="25781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7068</TotalTime>
  <Words>175</Words>
  <Application>Microsoft Macintosh PowerPoint</Application>
  <PresentationFormat>Custom</PresentationFormat>
  <Paragraphs>45</Paragraphs>
  <Slides>23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Microsoft Office User</cp:lastModifiedBy>
  <cp:revision>594</cp:revision>
  <dcterms:created xsi:type="dcterms:W3CDTF">2010-04-30T18:19:48Z</dcterms:created>
  <dcterms:modified xsi:type="dcterms:W3CDTF">2024-12-13T01:03:47Z</dcterms:modified>
</cp:coreProperties>
</file>