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502" r:id="rId3"/>
    <p:sldId id="480" r:id="rId4"/>
    <p:sldId id="483" r:id="rId5"/>
    <p:sldId id="493" r:id="rId6"/>
    <p:sldId id="420" r:id="rId7"/>
    <p:sldId id="494" r:id="rId8"/>
    <p:sldId id="503" r:id="rId9"/>
    <p:sldId id="500" r:id="rId10"/>
    <p:sldId id="495" r:id="rId11"/>
    <p:sldId id="501" r:id="rId12"/>
    <p:sldId id="492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81"/>
  </p:normalViewPr>
  <p:slideViewPr>
    <p:cSldViewPr>
      <p:cViewPr varScale="1">
        <p:scale>
          <a:sx n="107" d="100"/>
          <a:sy n="107" d="100"/>
        </p:scale>
        <p:origin x="896" y="17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3 – CHỦ ĐỀ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25738"/>
            <a:ext cx="32559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7383</TotalTime>
  <Words>197</Words>
  <Application>Microsoft Macintosh PowerPoint</Application>
  <PresentationFormat>Custom</PresentationFormat>
  <Paragraphs>24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591</cp:revision>
  <dcterms:created xsi:type="dcterms:W3CDTF">2010-04-30T18:19:48Z</dcterms:created>
  <dcterms:modified xsi:type="dcterms:W3CDTF">2024-12-13T01:04:24Z</dcterms:modified>
</cp:coreProperties>
</file>