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31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47" r:id="rId19"/>
    <p:sldId id="352" r:id="rId20"/>
    <p:sldId id="354" r:id="rId21"/>
    <p:sldId id="353" r:id="rId22"/>
    <p:sldId id="308" r:id="rId23"/>
    <p:sldId id="335" r:id="rId24"/>
    <p:sldId id="361" r:id="rId25"/>
    <p:sldId id="357" r:id="rId26"/>
    <p:sldId id="362" r:id="rId27"/>
    <p:sldId id="337" r:id="rId28"/>
    <p:sldId id="363" r:id="rId29"/>
    <p:sldId id="270" r:id="rId30"/>
  </p:sldIdLst>
  <p:sldSz cx="12192000" cy="6858000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UTM Avo" panose="02040603050506020204" pitchFamily="18" charset="0"/>
      <p:regular r:id="rId34"/>
      <p:bold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6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xmlns="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xmlns="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xmlns="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xmlns="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xmlns="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xmlns="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xmlns="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xmlns="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xmlns="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xmlns="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xmlns="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xmlns="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xmlns="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142</Words>
  <Application>Microsoft Office PowerPoint</Application>
  <PresentationFormat>Widescreen</PresentationFormat>
  <Paragraphs>46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Times New Roman</vt:lpstr>
      <vt:lpstr>inpin heiti</vt:lpstr>
      <vt:lpstr>等线</vt:lpstr>
      <vt:lpstr>Arial</vt:lpstr>
      <vt:lpstr>Lato Regular</vt:lpstr>
      <vt:lpstr>Calibri Light</vt:lpstr>
      <vt:lpstr>UTM Avo</vt:lpstr>
      <vt:lpstr>字魂7号-温暖童稚体</vt:lpstr>
      <vt:lpstr>Calibri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99</cp:revision>
  <dcterms:created xsi:type="dcterms:W3CDTF">2021-11-01T08:16:43Z</dcterms:created>
  <dcterms:modified xsi:type="dcterms:W3CDTF">2023-03-06T04:52:43Z</dcterms:modified>
</cp:coreProperties>
</file>