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9" r:id="rId2"/>
    <p:sldMasterId id="2147483701" r:id="rId3"/>
  </p:sldMasterIdLst>
  <p:notesMasterIdLst>
    <p:notesMasterId r:id="rId30"/>
  </p:notesMasterIdLst>
  <p:sldIdLst>
    <p:sldId id="341" r:id="rId4"/>
    <p:sldId id="279" r:id="rId5"/>
    <p:sldId id="343" r:id="rId6"/>
    <p:sldId id="344" r:id="rId7"/>
    <p:sldId id="256" r:id="rId8"/>
    <p:sldId id="361" r:id="rId9"/>
    <p:sldId id="362" r:id="rId10"/>
    <p:sldId id="258" r:id="rId11"/>
    <p:sldId id="259" r:id="rId12"/>
    <p:sldId id="345" r:id="rId13"/>
    <p:sldId id="346" r:id="rId14"/>
    <p:sldId id="363" r:id="rId15"/>
    <p:sldId id="260" r:id="rId16"/>
    <p:sldId id="347" r:id="rId17"/>
    <p:sldId id="348" r:id="rId18"/>
    <p:sldId id="349" r:id="rId19"/>
    <p:sldId id="350" r:id="rId20"/>
    <p:sldId id="351" r:id="rId21"/>
    <p:sldId id="352" r:id="rId22"/>
    <p:sldId id="359" r:id="rId23"/>
    <p:sldId id="355" r:id="rId24"/>
    <p:sldId id="360" r:id="rId25"/>
    <p:sldId id="356" r:id="rId26"/>
    <p:sldId id="358" r:id="rId27"/>
    <p:sldId id="357" r:id="rId28"/>
    <p:sldId id="270" r:id="rId29"/>
  </p:sldIdLst>
  <p:sldSz cx="12161838" cy="6858000"/>
  <p:notesSz cx="6858000" cy="9144000"/>
  <p:embeddedFontLst>
    <p:embeddedFont>
      <p:font typeface="Arial Rounded MT Bold" panose="020F0704030504030204" pitchFamily="34" charset="0"/>
      <p:regular r:id="rId31"/>
    </p:embeddedFont>
    <p:embeddedFont>
      <p:font typeface="Arial-Rounded" panose="020B0500000000000000" charset="0"/>
      <p:regular r:id="rId32"/>
    </p:embeddedFont>
    <p:embeddedFont>
      <p:font typeface="Chewy" panose="020B0604020202020204" charset="0"/>
      <p:regular r:id="rId33"/>
    </p:embeddedFont>
    <p:embeddedFont>
      <p:font typeface="Comfortaa" panose="020B0604020202020204" charset="0"/>
      <p:regular r:id="rId34"/>
      <p:bold r:id="rId35"/>
    </p:embeddedFont>
    <p:embeddedFont>
      <p:font typeface="Delius Unicase" panose="020B0604020202020204" charset="0"/>
      <p:regular r:id="rId36"/>
      <p:bold r:id="rId37"/>
    </p:embeddedFont>
    <p:embeddedFont>
      <p:font typeface="HP001 4 hàng" panose="020B0603050302020204" pitchFamily="34" charset="0"/>
      <p:regular r:id="rId38"/>
      <p:bold r:id="rId39"/>
    </p:embeddedFont>
    <p:embeddedFont>
      <p:font typeface="Livvic" pitchFamily="2" charset="0"/>
      <p:regular r:id="rId40"/>
    </p:embeddedFont>
    <p:embeddedFont>
      <p:font typeface="Mandali" panose="020B0604020202020204" charset="0"/>
      <p:regular r:id="rId41"/>
    </p:embeddedFont>
    <p:embeddedFont>
      <p:font typeface="Patrick Hand SC" panose="00000500000000000000" pitchFamily="2" charset="0"/>
      <p:regular r:id="rId42"/>
    </p:embeddedFont>
    <p:embeddedFont>
      <p:font typeface="Roboto Condensed Light" panose="02000000000000000000" pitchFamily="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D2BAFA-3C95-4214-9DB9-BD326A73F863}">
  <a:tblStyle styleId="{65D2BAFA-3C95-4214-9DB9-BD326A73F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4909" autoAdjust="0"/>
  </p:normalViewPr>
  <p:slideViewPr>
    <p:cSldViewPr snapToGrid="0">
      <p:cViewPr varScale="1">
        <p:scale>
          <a:sx n="58" d="100"/>
          <a:sy n="58" d="100"/>
        </p:scale>
        <p:origin x="6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16</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18</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Có</a:t>
            </a:r>
            <a:r>
              <a:rPr lang="en-US" baseline="0"/>
              <a:t> nhiều cách trả lời khác nhau nên GV cứ linh động khi HS trả lời nhé!</a:t>
            </a:r>
          </a:p>
          <a:p>
            <a:pPr marL="158750" indent="0">
              <a:buNone/>
            </a:pPr>
            <a:r>
              <a:rPr lang="en-US" baseline="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lại toàn bài</a:t>
            </a:r>
            <a:endParaRPr/>
          </a:p>
        </p:txBody>
      </p:sp>
    </p:spTree>
    <p:extLst>
      <p:ext uri="{BB962C8B-B14F-4D97-AF65-F5344CB8AC3E}">
        <p14:creationId xmlns:p14="http://schemas.microsoft.com/office/powerpoint/2010/main" val="8619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có</a:t>
            </a:r>
            <a:r>
              <a:rPr lang="en-US" baseline="0"/>
              <a:t> thể hỏi thêm những mùa khác. </a:t>
            </a:r>
          </a:p>
          <a:p>
            <a:pPr marL="0" lvl="0" indent="0" algn="l" rtl="0">
              <a:spcBef>
                <a:spcPts val="0"/>
              </a:spcBef>
              <a:spcAft>
                <a:spcPts val="0"/>
              </a:spcAft>
              <a:buNone/>
            </a:pPr>
            <a:r>
              <a:rPr lang="en-US" baseline="0"/>
              <a:t>GV tổ chức HĐ cho HS tham gia sôi nổi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có</a:t>
            </a:r>
            <a:r>
              <a:rPr lang="en-US" baseline="0"/>
              <a:t> thể hỏi thêm những mùa khác. </a:t>
            </a:r>
          </a:p>
          <a:p>
            <a:pPr marL="0" lvl="0" indent="0" algn="l" rtl="0">
              <a:spcBef>
                <a:spcPts val="0"/>
              </a:spcBef>
              <a:spcAft>
                <a:spcPts val="0"/>
              </a:spcAft>
              <a:buNone/>
            </a:pPr>
            <a:r>
              <a:rPr lang="en-US" baseline="0"/>
              <a:t>GV tổ chức HĐ cho HS tham gia sôi nổi</a:t>
            </a:r>
            <a:endParaRPr/>
          </a:p>
        </p:txBody>
      </p:sp>
    </p:spTree>
    <p:extLst>
      <p:ext uri="{BB962C8B-B14F-4D97-AF65-F5344CB8AC3E}">
        <p14:creationId xmlns:p14="http://schemas.microsoft.com/office/powerpoint/2010/main" val="398373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25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602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51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Google Shape;2094;ga956b24c66_0_43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5" name="Google Shape;2095;ga956b24c66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9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a7f046fbef_0_63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a7f046fbef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a7f046fbef_0_34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a7f046fbef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hỏi chia đoạn ntn</a:t>
            </a:r>
            <a:endParaRPr/>
          </a:p>
        </p:txBody>
      </p:sp>
    </p:spTree>
    <p:extLst>
      <p:ext uri="{BB962C8B-B14F-4D97-AF65-F5344CB8AC3E}">
        <p14:creationId xmlns:p14="http://schemas.microsoft.com/office/powerpoint/2010/main" val="359173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37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a7f046fbef_0_74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a7f046fbe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toàn bài</a:t>
            </a:r>
            <a:endParaRPr/>
          </a:p>
        </p:txBody>
      </p:sp>
    </p:spTree>
    <p:extLst>
      <p:ext uri="{BB962C8B-B14F-4D97-AF65-F5344CB8AC3E}">
        <p14:creationId xmlns:p14="http://schemas.microsoft.com/office/powerpoint/2010/main" val="348276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6793892" y="6048647"/>
            <a:ext cx="4810358" cy="808261"/>
          </a:xfrm>
          <a:custGeom>
            <a:avLst/>
            <a:gdLst/>
            <a:ahLst/>
            <a:cxnLst/>
            <a:rect l="l" t="t" r="r" b="b"/>
            <a:pathLst>
              <a:path w="133286" h="22340" extrusionOk="0">
                <a:moveTo>
                  <a:pt x="123474" y="1"/>
                </a:moveTo>
                <a:cubicBezTo>
                  <a:pt x="121384" y="1"/>
                  <a:pt x="119294" y="172"/>
                  <a:pt x="117237" y="515"/>
                </a:cubicBezTo>
                <a:cubicBezTo>
                  <a:pt x="111857" y="1397"/>
                  <a:pt x="106599" y="2886"/>
                  <a:pt x="101522" y="4923"/>
                </a:cubicBezTo>
                <a:cubicBezTo>
                  <a:pt x="97054" y="6686"/>
                  <a:pt x="92586" y="8479"/>
                  <a:pt x="88088" y="10272"/>
                </a:cubicBezTo>
                <a:cubicBezTo>
                  <a:pt x="81978" y="12734"/>
                  <a:pt x="75534" y="13829"/>
                  <a:pt x="68969" y="14133"/>
                </a:cubicBezTo>
                <a:cubicBezTo>
                  <a:pt x="67616" y="14193"/>
                  <a:pt x="66263" y="14216"/>
                  <a:pt x="64911" y="14216"/>
                </a:cubicBezTo>
                <a:cubicBezTo>
                  <a:pt x="63558" y="14216"/>
                  <a:pt x="62206" y="14193"/>
                  <a:pt x="60853" y="14163"/>
                </a:cubicBezTo>
                <a:cubicBezTo>
                  <a:pt x="58817" y="14102"/>
                  <a:pt x="56810" y="13920"/>
                  <a:pt x="54804" y="13677"/>
                </a:cubicBezTo>
                <a:cubicBezTo>
                  <a:pt x="52312" y="13373"/>
                  <a:pt x="49819" y="12886"/>
                  <a:pt x="47327" y="12522"/>
                </a:cubicBezTo>
                <a:cubicBezTo>
                  <a:pt x="43831" y="11974"/>
                  <a:pt x="40336" y="11458"/>
                  <a:pt x="36810" y="10971"/>
                </a:cubicBezTo>
                <a:cubicBezTo>
                  <a:pt x="34235" y="10619"/>
                  <a:pt x="31661" y="10299"/>
                  <a:pt x="29074" y="10299"/>
                </a:cubicBezTo>
                <a:cubicBezTo>
                  <a:pt x="28088" y="10299"/>
                  <a:pt x="27101" y="10346"/>
                  <a:pt x="26111" y="10455"/>
                </a:cubicBezTo>
                <a:cubicBezTo>
                  <a:pt x="23558" y="10637"/>
                  <a:pt x="21035" y="11123"/>
                  <a:pt x="18603" y="11853"/>
                </a:cubicBezTo>
                <a:cubicBezTo>
                  <a:pt x="12645" y="13798"/>
                  <a:pt x="7053" y="16716"/>
                  <a:pt x="2037" y="20455"/>
                </a:cubicBezTo>
                <a:cubicBezTo>
                  <a:pt x="1338" y="21063"/>
                  <a:pt x="639" y="21671"/>
                  <a:pt x="1" y="22339"/>
                </a:cubicBezTo>
                <a:lnTo>
                  <a:pt x="18147" y="22339"/>
                </a:lnTo>
                <a:cubicBezTo>
                  <a:pt x="18512" y="21762"/>
                  <a:pt x="18937" y="21184"/>
                  <a:pt x="19393" y="20668"/>
                </a:cubicBezTo>
                <a:cubicBezTo>
                  <a:pt x="20579" y="19421"/>
                  <a:pt x="21977" y="18358"/>
                  <a:pt x="23497" y="17537"/>
                </a:cubicBezTo>
                <a:cubicBezTo>
                  <a:pt x="24644" y="16902"/>
                  <a:pt x="25929" y="16584"/>
                  <a:pt x="27222" y="16584"/>
                </a:cubicBezTo>
                <a:cubicBezTo>
                  <a:pt x="27848" y="16584"/>
                  <a:pt x="28475" y="16659"/>
                  <a:pt x="29090" y="16807"/>
                </a:cubicBezTo>
                <a:cubicBezTo>
                  <a:pt x="31947" y="17385"/>
                  <a:pt x="34348" y="19361"/>
                  <a:pt x="35473" y="22066"/>
                </a:cubicBezTo>
                <a:cubicBezTo>
                  <a:pt x="35503" y="22157"/>
                  <a:pt x="35533" y="22248"/>
                  <a:pt x="35533" y="22339"/>
                </a:cubicBezTo>
                <a:lnTo>
                  <a:pt x="98179" y="22339"/>
                </a:lnTo>
                <a:cubicBezTo>
                  <a:pt x="98908" y="21367"/>
                  <a:pt x="99638" y="20364"/>
                  <a:pt x="100428" y="19421"/>
                </a:cubicBezTo>
                <a:cubicBezTo>
                  <a:pt x="102586" y="16777"/>
                  <a:pt x="104927" y="14315"/>
                  <a:pt x="107723" y="12278"/>
                </a:cubicBezTo>
                <a:cubicBezTo>
                  <a:pt x="110003" y="10637"/>
                  <a:pt x="112435" y="9421"/>
                  <a:pt x="115261" y="9117"/>
                </a:cubicBezTo>
                <a:cubicBezTo>
                  <a:pt x="115744" y="9056"/>
                  <a:pt x="116230" y="9026"/>
                  <a:pt x="116717" y="9026"/>
                </a:cubicBezTo>
                <a:cubicBezTo>
                  <a:pt x="118160" y="9026"/>
                  <a:pt x="119604" y="9293"/>
                  <a:pt x="120945" y="9816"/>
                </a:cubicBezTo>
                <a:cubicBezTo>
                  <a:pt x="121918" y="10242"/>
                  <a:pt x="122891" y="10667"/>
                  <a:pt x="123863" y="11093"/>
                </a:cubicBezTo>
                <a:cubicBezTo>
                  <a:pt x="124137" y="11215"/>
                  <a:pt x="124441" y="11306"/>
                  <a:pt x="124714" y="11427"/>
                </a:cubicBezTo>
                <a:cubicBezTo>
                  <a:pt x="125626" y="10181"/>
                  <a:pt x="126447" y="8874"/>
                  <a:pt x="127450" y="7689"/>
                </a:cubicBezTo>
                <a:cubicBezTo>
                  <a:pt x="129061" y="5865"/>
                  <a:pt x="130763" y="4132"/>
                  <a:pt x="132435" y="2309"/>
                </a:cubicBezTo>
                <a:cubicBezTo>
                  <a:pt x="132739" y="1914"/>
                  <a:pt x="133043" y="1488"/>
                  <a:pt x="133286" y="1062"/>
                </a:cubicBezTo>
                <a:cubicBezTo>
                  <a:pt x="131462" y="758"/>
                  <a:pt x="129608" y="424"/>
                  <a:pt x="127754" y="242"/>
                </a:cubicBezTo>
                <a:cubicBezTo>
                  <a:pt x="126334" y="81"/>
                  <a:pt x="124904" y="1"/>
                  <a:pt x="12347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25512" y="5259674"/>
            <a:ext cx="1708055" cy="1597239"/>
          </a:xfrm>
          <a:custGeom>
            <a:avLst/>
            <a:gdLst/>
            <a:ahLst/>
            <a:cxnLst/>
            <a:rect l="l" t="t" r="r" b="b"/>
            <a:pathLst>
              <a:path w="47327" h="44147" extrusionOk="0">
                <a:moveTo>
                  <a:pt x="42578" y="0"/>
                </a:moveTo>
                <a:cubicBezTo>
                  <a:pt x="42391" y="0"/>
                  <a:pt x="42200" y="24"/>
                  <a:pt x="42007" y="73"/>
                </a:cubicBezTo>
                <a:cubicBezTo>
                  <a:pt x="41308" y="225"/>
                  <a:pt x="40639" y="468"/>
                  <a:pt x="39970" y="741"/>
                </a:cubicBezTo>
                <a:cubicBezTo>
                  <a:pt x="37843" y="1714"/>
                  <a:pt x="36080" y="3143"/>
                  <a:pt x="34408" y="4754"/>
                </a:cubicBezTo>
                <a:cubicBezTo>
                  <a:pt x="32037" y="7033"/>
                  <a:pt x="29727" y="9374"/>
                  <a:pt x="27387" y="11684"/>
                </a:cubicBezTo>
                <a:cubicBezTo>
                  <a:pt x="27052" y="11988"/>
                  <a:pt x="26687" y="12261"/>
                  <a:pt x="26201" y="12626"/>
                </a:cubicBezTo>
                <a:cubicBezTo>
                  <a:pt x="26110" y="11714"/>
                  <a:pt x="26080" y="10954"/>
                  <a:pt x="25988" y="10255"/>
                </a:cubicBezTo>
                <a:cubicBezTo>
                  <a:pt x="25836" y="9222"/>
                  <a:pt x="25654" y="8188"/>
                  <a:pt x="25441" y="7155"/>
                </a:cubicBezTo>
                <a:cubicBezTo>
                  <a:pt x="25350" y="6821"/>
                  <a:pt x="25198" y="6517"/>
                  <a:pt x="25016" y="6243"/>
                </a:cubicBezTo>
                <a:cubicBezTo>
                  <a:pt x="24720" y="5695"/>
                  <a:pt x="24162" y="5395"/>
                  <a:pt x="23583" y="5395"/>
                </a:cubicBezTo>
                <a:cubicBezTo>
                  <a:pt x="23328" y="5395"/>
                  <a:pt x="23069" y="5453"/>
                  <a:pt x="22827" y="5574"/>
                </a:cubicBezTo>
                <a:cubicBezTo>
                  <a:pt x="22462" y="5757"/>
                  <a:pt x="22128" y="5970"/>
                  <a:pt x="21855" y="6273"/>
                </a:cubicBezTo>
                <a:cubicBezTo>
                  <a:pt x="21034" y="7155"/>
                  <a:pt x="20274" y="8097"/>
                  <a:pt x="19575" y="9070"/>
                </a:cubicBezTo>
                <a:cubicBezTo>
                  <a:pt x="18116" y="11167"/>
                  <a:pt x="17174" y="13538"/>
                  <a:pt x="16079" y="15818"/>
                </a:cubicBezTo>
                <a:cubicBezTo>
                  <a:pt x="15350" y="17277"/>
                  <a:pt x="14742" y="18796"/>
                  <a:pt x="14073" y="20286"/>
                </a:cubicBezTo>
                <a:cubicBezTo>
                  <a:pt x="13830" y="20863"/>
                  <a:pt x="13556" y="21380"/>
                  <a:pt x="13222" y="22110"/>
                </a:cubicBezTo>
                <a:cubicBezTo>
                  <a:pt x="13101" y="21836"/>
                  <a:pt x="13009" y="21532"/>
                  <a:pt x="12918" y="21258"/>
                </a:cubicBezTo>
                <a:cubicBezTo>
                  <a:pt x="12705" y="20225"/>
                  <a:pt x="12584" y="19192"/>
                  <a:pt x="12341" y="18189"/>
                </a:cubicBezTo>
                <a:cubicBezTo>
                  <a:pt x="12037" y="17003"/>
                  <a:pt x="11763" y="15818"/>
                  <a:pt x="11034" y="14815"/>
                </a:cubicBezTo>
                <a:cubicBezTo>
                  <a:pt x="10659" y="14263"/>
                  <a:pt x="10042" y="13954"/>
                  <a:pt x="9414" y="13954"/>
                </a:cubicBezTo>
                <a:cubicBezTo>
                  <a:pt x="9073" y="13954"/>
                  <a:pt x="8730" y="14045"/>
                  <a:pt x="8420" y="14237"/>
                </a:cubicBezTo>
                <a:cubicBezTo>
                  <a:pt x="7842" y="14571"/>
                  <a:pt x="7356" y="14997"/>
                  <a:pt x="6961" y="15514"/>
                </a:cubicBezTo>
                <a:cubicBezTo>
                  <a:pt x="6201" y="16578"/>
                  <a:pt x="5532" y="17672"/>
                  <a:pt x="4924" y="18827"/>
                </a:cubicBezTo>
                <a:cubicBezTo>
                  <a:pt x="3070" y="22474"/>
                  <a:pt x="1611" y="26274"/>
                  <a:pt x="517" y="30225"/>
                </a:cubicBezTo>
                <a:cubicBezTo>
                  <a:pt x="395" y="30560"/>
                  <a:pt x="213" y="30863"/>
                  <a:pt x="0" y="31167"/>
                </a:cubicBezTo>
                <a:lnTo>
                  <a:pt x="0" y="41532"/>
                </a:lnTo>
                <a:cubicBezTo>
                  <a:pt x="395" y="41532"/>
                  <a:pt x="395" y="41198"/>
                  <a:pt x="486" y="40955"/>
                </a:cubicBezTo>
                <a:cubicBezTo>
                  <a:pt x="1307" y="38614"/>
                  <a:pt x="2158" y="36304"/>
                  <a:pt x="2948" y="33964"/>
                </a:cubicBezTo>
                <a:cubicBezTo>
                  <a:pt x="3982" y="30894"/>
                  <a:pt x="4985" y="27794"/>
                  <a:pt x="5988" y="24724"/>
                </a:cubicBezTo>
                <a:cubicBezTo>
                  <a:pt x="6049" y="24572"/>
                  <a:pt x="6110" y="24420"/>
                  <a:pt x="6140" y="24298"/>
                </a:cubicBezTo>
                <a:cubicBezTo>
                  <a:pt x="6218" y="23959"/>
                  <a:pt x="6408" y="23732"/>
                  <a:pt x="6710" y="23732"/>
                </a:cubicBezTo>
                <a:cubicBezTo>
                  <a:pt x="6760" y="23732"/>
                  <a:pt x="6813" y="23738"/>
                  <a:pt x="6869" y="23751"/>
                </a:cubicBezTo>
                <a:cubicBezTo>
                  <a:pt x="7265" y="23842"/>
                  <a:pt x="7447" y="24116"/>
                  <a:pt x="7325" y="24602"/>
                </a:cubicBezTo>
                <a:cubicBezTo>
                  <a:pt x="7052" y="25666"/>
                  <a:pt x="6778" y="26760"/>
                  <a:pt x="6444" y="27824"/>
                </a:cubicBezTo>
                <a:cubicBezTo>
                  <a:pt x="4711" y="32900"/>
                  <a:pt x="2948" y="38006"/>
                  <a:pt x="1185" y="43083"/>
                </a:cubicBezTo>
                <a:cubicBezTo>
                  <a:pt x="1064" y="43417"/>
                  <a:pt x="1003" y="43782"/>
                  <a:pt x="912" y="44146"/>
                </a:cubicBezTo>
                <a:lnTo>
                  <a:pt x="1672" y="44146"/>
                </a:lnTo>
                <a:cubicBezTo>
                  <a:pt x="2158" y="43599"/>
                  <a:pt x="2614" y="43022"/>
                  <a:pt x="3131" y="42475"/>
                </a:cubicBezTo>
                <a:cubicBezTo>
                  <a:pt x="4955" y="40590"/>
                  <a:pt x="6748" y="38766"/>
                  <a:pt x="8572" y="36851"/>
                </a:cubicBezTo>
                <a:cubicBezTo>
                  <a:pt x="10395" y="34936"/>
                  <a:pt x="12189" y="33022"/>
                  <a:pt x="14012" y="31107"/>
                </a:cubicBezTo>
                <a:cubicBezTo>
                  <a:pt x="14164" y="30924"/>
                  <a:pt x="14286" y="30712"/>
                  <a:pt x="14377" y="30499"/>
                </a:cubicBezTo>
                <a:cubicBezTo>
                  <a:pt x="14955" y="28645"/>
                  <a:pt x="15471" y="26760"/>
                  <a:pt x="16049" y="24906"/>
                </a:cubicBezTo>
                <a:cubicBezTo>
                  <a:pt x="17052" y="21836"/>
                  <a:pt x="18116" y="18766"/>
                  <a:pt x="19149" y="15696"/>
                </a:cubicBezTo>
                <a:cubicBezTo>
                  <a:pt x="19210" y="15453"/>
                  <a:pt x="19301" y="15210"/>
                  <a:pt x="19423" y="14997"/>
                </a:cubicBezTo>
                <a:cubicBezTo>
                  <a:pt x="19551" y="14792"/>
                  <a:pt x="19679" y="14544"/>
                  <a:pt x="19971" y="14544"/>
                </a:cubicBezTo>
                <a:cubicBezTo>
                  <a:pt x="20026" y="14544"/>
                  <a:pt x="20086" y="14552"/>
                  <a:pt x="20152" y="14571"/>
                </a:cubicBezTo>
                <a:cubicBezTo>
                  <a:pt x="20578" y="14693"/>
                  <a:pt x="20608" y="15027"/>
                  <a:pt x="20547" y="15392"/>
                </a:cubicBezTo>
                <a:cubicBezTo>
                  <a:pt x="20517" y="15635"/>
                  <a:pt x="20456" y="15878"/>
                  <a:pt x="20365" y="16091"/>
                </a:cubicBezTo>
                <a:cubicBezTo>
                  <a:pt x="19879" y="17520"/>
                  <a:pt x="19362" y="18888"/>
                  <a:pt x="18906" y="20316"/>
                </a:cubicBezTo>
                <a:cubicBezTo>
                  <a:pt x="18237" y="22292"/>
                  <a:pt x="17630" y="24328"/>
                  <a:pt x="17022" y="26335"/>
                </a:cubicBezTo>
                <a:cubicBezTo>
                  <a:pt x="16809" y="26942"/>
                  <a:pt x="16626" y="27611"/>
                  <a:pt x="16414" y="28310"/>
                </a:cubicBezTo>
                <a:cubicBezTo>
                  <a:pt x="16991" y="28310"/>
                  <a:pt x="17174" y="27946"/>
                  <a:pt x="17417" y="27702"/>
                </a:cubicBezTo>
                <a:cubicBezTo>
                  <a:pt x="20973" y="24176"/>
                  <a:pt x="24560" y="20651"/>
                  <a:pt x="28116" y="17094"/>
                </a:cubicBezTo>
                <a:cubicBezTo>
                  <a:pt x="31308" y="13933"/>
                  <a:pt x="34499" y="10742"/>
                  <a:pt x="37691" y="7580"/>
                </a:cubicBezTo>
                <a:cubicBezTo>
                  <a:pt x="37903" y="7337"/>
                  <a:pt x="38147" y="7155"/>
                  <a:pt x="38390" y="6973"/>
                </a:cubicBezTo>
                <a:cubicBezTo>
                  <a:pt x="38500" y="6895"/>
                  <a:pt x="38627" y="6858"/>
                  <a:pt x="38752" y="6858"/>
                </a:cubicBezTo>
                <a:cubicBezTo>
                  <a:pt x="38971" y="6858"/>
                  <a:pt x="39186" y="6972"/>
                  <a:pt x="39302" y="7185"/>
                </a:cubicBezTo>
                <a:cubicBezTo>
                  <a:pt x="39484" y="7398"/>
                  <a:pt x="39454" y="7732"/>
                  <a:pt x="39210" y="7915"/>
                </a:cubicBezTo>
                <a:cubicBezTo>
                  <a:pt x="39058" y="8067"/>
                  <a:pt x="38907" y="8219"/>
                  <a:pt x="38724" y="8371"/>
                </a:cubicBezTo>
                <a:cubicBezTo>
                  <a:pt x="32341" y="14723"/>
                  <a:pt x="25958" y="21046"/>
                  <a:pt x="19575" y="27398"/>
                </a:cubicBezTo>
                <a:cubicBezTo>
                  <a:pt x="19210" y="27763"/>
                  <a:pt x="18876" y="28158"/>
                  <a:pt x="18511" y="28553"/>
                </a:cubicBezTo>
                <a:cubicBezTo>
                  <a:pt x="19575" y="28219"/>
                  <a:pt x="20669" y="27946"/>
                  <a:pt x="21703" y="27520"/>
                </a:cubicBezTo>
                <a:cubicBezTo>
                  <a:pt x="24104" y="26487"/>
                  <a:pt x="26475" y="25423"/>
                  <a:pt x="28846" y="24328"/>
                </a:cubicBezTo>
                <a:cubicBezTo>
                  <a:pt x="30426" y="23599"/>
                  <a:pt x="31976" y="22778"/>
                  <a:pt x="33526" y="22018"/>
                </a:cubicBezTo>
                <a:cubicBezTo>
                  <a:pt x="33587" y="21988"/>
                  <a:pt x="33648" y="21988"/>
                  <a:pt x="33709" y="21958"/>
                </a:cubicBezTo>
                <a:cubicBezTo>
                  <a:pt x="33829" y="21886"/>
                  <a:pt x="33963" y="21852"/>
                  <a:pt x="34096" y="21852"/>
                </a:cubicBezTo>
                <a:cubicBezTo>
                  <a:pt x="34301" y="21852"/>
                  <a:pt x="34504" y="21932"/>
                  <a:pt x="34651" y="22079"/>
                </a:cubicBezTo>
                <a:cubicBezTo>
                  <a:pt x="34833" y="22322"/>
                  <a:pt x="34742" y="22748"/>
                  <a:pt x="34347" y="23052"/>
                </a:cubicBezTo>
                <a:cubicBezTo>
                  <a:pt x="34134" y="23234"/>
                  <a:pt x="33891" y="23386"/>
                  <a:pt x="33648" y="23508"/>
                </a:cubicBezTo>
                <a:cubicBezTo>
                  <a:pt x="32584" y="24055"/>
                  <a:pt x="31490" y="24632"/>
                  <a:pt x="30396" y="25119"/>
                </a:cubicBezTo>
                <a:cubicBezTo>
                  <a:pt x="28207" y="26122"/>
                  <a:pt x="26019" y="27094"/>
                  <a:pt x="23830" y="28037"/>
                </a:cubicBezTo>
                <a:cubicBezTo>
                  <a:pt x="22158" y="28736"/>
                  <a:pt x="20456" y="29344"/>
                  <a:pt x="18785" y="30043"/>
                </a:cubicBezTo>
                <a:cubicBezTo>
                  <a:pt x="17751" y="30408"/>
                  <a:pt x="16718" y="30863"/>
                  <a:pt x="15745" y="31380"/>
                </a:cubicBezTo>
                <a:cubicBezTo>
                  <a:pt x="15107" y="31775"/>
                  <a:pt x="14620" y="32383"/>
                  <a:pt x="14104" y="32900"/>
                </a:cubicBezTo>
                <a:cubicBezTo>
                  <a:pt x="13860" y="33113"/>
                  <a:pt x="13708" y="33386"/>
                  <a:pt x="13496" y="33599"/>
                </a:cubicBezTo>
                <a:cubicBezTo>
                  <a:pt x="11702" y="35484"/>
                  <a:pt x="9848" y="37338"/>
                  <a:pt x="8055" y="39222"/>
                </a:cubicBezTo>
                <a:cubicBezTo>
                  <a:pt x="6596" y="40742"/>
                  <a:pt x="5198" y="42292"/>
                  <a:pt x="3739" y="43842"/>
                </a:cubicBezTo>
                <a:cubicBezTo>
                  <a:pt x="3678" y="43934"/>
                  <a:pt x="3617" y="44025"/>
                  <a:pt x="3556" y="44146"/>
                </a:cubicBezTo>
                <a:lnTo>
                  <a:pt x="12553" y="44146"/>
                </a:lnTo>
                <a:cubicBezTo>
                  <a:pt x="12766" y="43934"/>
                  <a:pt x="13009" y="43751"/>
                  <a:pt x="13253" y="43569"/>
                </a:cubicBezTo>
                <a:cubicBezTo>
                  <a:pt x="17599" y="40803"/>
                  <a:pt x="21915" y="38006"/>
                  <a:pt x="26292" y="35301"/>
                </a:cubicBezTo>
                <a:cubicBezTo>
                  <a:pt x="27539" y="34572"/>
                  <a:pt x="28846" y="33933"/>
                  <a:pt x="30213" y="33356"/>
                </a:cubicBezTo>
                <a:cubicBezTo>
                  <a:pt x="30396" y="33295"/>
                  <a:pt x="30608" y="33234"/>
                  <a:pt x="30821" y="33234"/>
                </a:cubicBezTo>
                <a:cubicBezTo>
                  <a:pt x="30880" y="33225"/>
                  <a:pt x="30937" y="33220"/>
                  <a:pt x="30993" y="33220"/>
                </a:cubicBezTo>
                <a:cubicBezTo>
                  <a:pt x="31286" y="33220"/>
                  <a:pt x="31530" y="33358"/>
                  <a:pt x="31581" y="33690"/>
                </a:cubicBezTo>
                <a:cubicBezTo>
                  <a:pt x="31672" y="34116"/>
                  <a:pt x="31460" y="34298"/>
                  <a:pt x="31095" y="34450"/>
                </a:cubicBezTo>
                <a:cubicBezTo>
                  <a:pt x="30305" y="34754"/>
                  <a:pt x="29514" y="35058"/>
                  <a:pt x="28785" y="35423"/>
                </a:cubicBezTo>
                <a:cubicBezTo>
                  <a:pt x="27295" y="36213"/>
                  <a:pt x="25806" y="37034"/>
                  <a:pt x="24408" y="37915"/>
                </a:cubicBezTo>
                <a:cubicBezTo>
                  <a:pt x="21399" y="39800"/>
                  <a:pt x="18420" y="41775"/>
                  <a:pt x="15411" y="43721"/>
                </a:cubicBezTo>
                <a:cubicBezTo>
                  <a:pt x="15259" y="43842"/>
                  <a:pt x="15107" y="43994"/>
                  <a:pt x="14955" y="44146"/>
                </a:cubicBezTo>
                <a:lnTo>
                  <a:pt x="23739" y="44146"/>
                </a:lnTo>
                <a:cubicBezTo>
                  <a:pt x="24803" y="43356"/>
                  <a:pt x="25836" y="42475"/>
                  <a:pt x="26931" y="41745"/>
                </a:cubicBezTo>
                <a:cubicBezTo>
                  <a:pt x="30365" y="39465"/>
                  <a:pt x="33830" y="37186"/>
                  <a:pt x="37052" y="34663"/>
                </a:cubicBezTo>
                <a:cubicBezTo>
                  <a:pt x="38116" y="33751"/>
                  <a:pt x="39089" y="32748"/>
                  <a:pt x="39940" y="31623"/>
                </a:cubicBezTo>
                <a:cubicBezTo>
                  <a:pt x="40791" y="30529"/>
                  <a:pt x="40426" y="29404"/>
                  <a:pt x="39180" y="28797"/>
                </a:cubicBezTo>
                <a:cubicBezTo>
                  <a:pt x="38785" y="28584"/>
                  <a:pt x="38390" y="28432"/>
                  <a:pt x="37964" y="28341"/>
                </a:cubicBezTo>
                <a:cubicBezTo>
                  <a:pt x="36931" y="28158"/>
                  <a:pt x="35897" y="28006"/>
                  <a:pt x="34864" y="27794"/>
                </a:cubicBezTo>
                <a:cubicBezTo>
                  <a:pt x="34590" y="27733"/>
                  <a:pt x="34378" y="27642"/>
                  <a:pt x="34134" y="27520"/>
                </a:cubicBezTo>
                <a:cubicBezTo>
                  <a:pt x="34803" y="27064"/>
                  <a:pt x="35350" y="26699"/>
                  <a:pt x="35867" y="26335"/>
                </a:cubicBezTo>
                <a:cubicBezTo>
                  <a:pt x="38633" y="24572"/>
                  <a:pt x="41429" y="22839"/>
                  <a:pt x="44165" y="21015"/>
                </a:cubicBezTo>
                <a:cubicBezTo>
                  <a:pt x="45016" y="20468"/>
                  <a:pt x="45776" y="19830"/>
                  <a:pt x="46445" y="19100"/>
                </a:cubicBezTo>
                <a:cubicBezTo>
                  <a:pt x="47326" y="18158"/>
                  <a:pt x="47265" y="17277"/>
                  <a:pt x="46718" y="16608"/>
                </a:cubicBezTo>
                <a:cubicBezTo>
                  <a:pt x="46232" y="15970"/>
                  <a:pt x="45472" y="15787"/>
                  <a:pt x="44712" y="15757"/>
                </a:cubicBezTo>
                <a:cubicBezTo>
                  <a:pt x="44366" y="15741"/>
                  <a:pt x="44019" y="15734"/>
                  <a:pt x="43672" y="15734"/>
                </a:cubicBezTo>
                <a:cubicBezTo>
                  <a:pt x="41975" y="15734"/>
                  <a:pt x="40268" y="15915"/>
                  <a:pt x="38603" y="16243"/>
                </a:cubicBezTo>
                <a:cubicBezTo>
                  <a:pt x="38420" y="16258"/>
                  <a:pt x="38238" y="16266"/>
                  <a:pt x="38055" y="16266"/>
                </a:cubicBezTo>
                <a:cubicBezTo>
                  <a:pt x="37873" y="16266"/>
                  <a:pt x="37691" y="16258"/>
                  <a:pt x="37508" y="16243"/>
                </a:cubicBezTo>
                <a:cubicBezTo>
                  <a:pt x="37691" y="15909"/>
                  <a:pt x="37751" y="15726"/>
                  <a:pt x="37873" y="15544"/>
                </a:cubicBezTo>
                <a:cubicBezTo>
                  <a:pt x="39514" y="12930"/>
                  <a:pt x="41186" y="10316"/>
                  <a:pt x="42797" y="7702"/>
                </a:cubicBezTo>
                <a:cubicBezTo>
                  <a:pt x="43800" y="6213"/>
                  <a:pt x="44469" y="4571"/>
                  <a:pt x="44834" y="2839"/>
                </a:cubicBezTo>
                <a:cubicBezTo>
                  <a:pt x="45156" y="1360"/>
                  <a:pt x="44005" y="0"/>
                  <a:pt x="4257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70624" y="-88500"/>
            <a:ext cx="1134324" cy="1324043"/>
          </a:xfrm>
          <a:custGeom>
            <a:avLst/>
            <a:gdLst/>
            <a:ahLst/>
            <a:cxnLst/>
            <a:rect l="l" t="t" r="r" b="b"/>
            <a:pathLst>
              <a:path w="31430" h="36596" extrusionOk="0">
                <a:moveTo>
                  <a:pt x="0" y="0"/>
                </a:moveTo>
                <a:lnTo>
                  <a:pt x="0" y="13526"/>
                </a:lnTo>
                <a:cubicBezTo>
                  <a:pt x="274" y="13708"/>
                  <a:pt x="517" y="13921"/>
                  <a:pt x="760" y="14134"/>
                </a:cubicBezTo>
                <a:cubicBezTo>
                  <a:pt x="2675" y="16474"/>
                  <a:pt x="4468" y="18845"/>
                  <a:pt x="6626" y="20973"/>
                </a:cubicBezTo>
                <a:cubicBezTo>
                  <a:pt x="8632" y="22888"/>
                  <a:pt x="10699" y="24772"/>
                  <a:pt x="12736" y="26657"/>
                </a:cubicBezTo>
                <a:cubicBezTo>
                  <a:pt x="14560" y="28298"/>
                  <a:pt x="16535" y="29757"/>
                  <a:pt x="18663" y="30973"/>
                </a:cubicBezTo>
                <a:cubicBezTo>
                  <a:pt x="20730" y="32189"/>
                  <a:pt x="22797" y="33374"/>
                  <a:pt x="24894" y="34499"/>
                </a:cubicBezTo>
                <a:cubicBezTo>
                  <a:pt x="26201" y="35198"/>
                  <a:pt x="27569" y="35836"/>
                  <a:pt x="28937" y="36414"/>
                </a:cubicBezTo>
                <a:cubicBezTo>
                  <a:pt x="29244" y="36537"/>
                  <a:pt x="29535" y="36595"/>
                  <a:pt x="29804" y="36595"/>
                </a:cubicBezTo>
                <a:cubicBezTo>
                  <a:pt x="30730" y="36595"/>
                  <a:pt x="31375" y="35897"/>
                  <a:pt x="31399" y="34742"/>
                </a:cubicBezTo>
                <a:cubicBezTo>
                  <a:pt x="31429" y="34347"/>
                  <a:pt x="31429" y="33952"/>
                  <a:pt x="31368" y="33557"/>
                </a:cubicBezTo>
                <a:cubicBezTo>
                  <a:pt x="31034" y="31794"/>
                  <a:pt x="30700" y="30031"/>
                  <a:pt x="30305" y="28298"/>
                </a:cubicBezTo>
                <a:cubicBezTo>
                  <a:pt x="29423" y="24316"/>
                  <a:pt x="28511" y="20304"/>
                  <a:pt x="27508" y="16353"/>
                </a:cubicBezTo>
                <a:cubicBezTo>
                  <a:pt x="26353" y="12067"/>
                  <a:pt x="24864" y="7903"/>
                  <a:pt x="23010" y="3921"/>
                </a:cubicBezTo>
                <a:cubicBezTo>
                  <a:pt x="22432" y="2614"/>
                  <a:pt x="21885" y="1307"/>
                  <a:pt x="21307" y="0"/>
                </a:cubicBezTo>
                <a:lnTo>
                  <a:pt x="5623" y="0"/>
                </a:lnTo>
                <a:cubicBezTo>
                  <a:pt x="6657" y="1550"/>
                  <a:pt x="7690" y="3100"/>
                  <a:pt x="8724" y="4620"/>
                </a:cubicBezTo>
                <a:cubicBezTo>
                  <a:pt x="10091" y="6596"/>
                  <a:pt x="11490" y="8511"/>
                  <a:pt x="12857" y="10456"/>
                </a:cubicBezTo>
                <a:cubicBezTo>
                  <a:pt x="15867" y="14772"/>
                  <a:pt x="18906" y="19058"/>
                  <a:pt x="22250" y="23131"/>
                </a:cubicBezTo>
                <a:cubicBezTo>
                  <a:pt x="23769" y="24985"/>
                  <a:pt x="25137" y="26900"/>
                  <a:pt x="26596" y="28815"/>
                </a:cubicBezTo>
                <a:cubicBezTo>
                  <a:pt x="26900" y="29180"/>
                  <a:pt x="27204" y="29575"/>
                  <a:pt x="27539" y="29909"/>
                </a:cubicBezTo>
                <a:cubicBezTo>
                  <a:pt x="27812" y="30152"/>
                  <a:pt x="27934" y="30396"/>
                  <a:pt x="27751" y="30730"/>
                </a:cubicBezTo>
                <a:cubicBezTo>
                  <a:pt x="27618" y="30920"/>
                  <a:pt x="27402" y="31015"/>
                  <a:pt x="27185" y="31015"/>
                </a:cubicBezTo>
                <a:cubicBezTo>
                  <a:pt x="27054" y="31015"/>
                  <a:pt x="26923" y="30981"/>
                  <a:pt x="26809" y="30912"/>
                </a:cubicBezTo>
                <a:cubicBezTo>
                  <a:pt x="26566" y="30760"/>
                  <a:pt x="26353" y="30578"/>
                  <a:pt x="26201" y="30365"/>
                </a:cubicBezTo>
                <a:cubicBezTo>
                  <a:pt x="25289" y="29210"/>
                  <a:pt x="24377" y="28086"/>
                  <a:pt x="23496" y="26930"/>
                </a:cubicBezTo>
                <a:cubicBezTo>
                  <a:pt x="21490" y="24377"/>
                  <a:pt x="19453" y="21854"/>
                  <a:pt x="17478" y="19271"/>
                </a:cubicBezTo>
                <a:cubicBezTo>
                  <a:pt x="16110" y="17477"/>
                  <a:pt x="14833" y="15623"/>
                  <a:pt x="13526" y="13800"/>
                </a:cubicBezTo>
                <a:cubicBezTo>
                  <a:pt x="10608" y="9635"/>
                  <a:pt x="7690" y="5471"/>
                  <a:pt x="4803" y="1307"/>
                </a:cubicBezTo>
                <a:cubicBezTo>
                  <a:pt x="4559" y="881"/>
                  <a:pt x="4316" y="456"/>
                  <a:pt x="410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448814" y="-16285"/>
            <a:ext cx="919224" cy="1430087"/>
          </a:xfrm>
          <a:custGeom>
            <a:avLst/>
            <a:gdLst/>
            <a:ahLst/>
            <a:cxnLst/>
            <a:rect l="l" t="t" r="r" b="b"/>
            <a:pathLst>
              <a:path w="25470" h="39527" extrusionOk="0">
                <a:moveTo>
                  <a:pt x="5784" y="416"/>
                </a:moveTo>
                <a:cubicBezTo>
                  <a:pt x="5975" y="416"/>
                  <a:pt x="6168" y="479"/>
                  <a:pt x="6323" y="608"/>
                </a:cubicBezTo>
                <a:cubicBezTo>
                  <a:pt x="6506" y="881"/>
                  <a:pt x="6657" y="1155"/>
                  <a:pt x="6749" y="1459"/>
                </a:cubicBezTo>
                <a:cubicBezTo>
                  <a:pt x="6657" y="1915"/>
                  <a:pt x="6627" y="2219"/>
                  <a:pt x="6232" y="2432"/>
                </a:cubicBezTo>
                <a:cubicBezTo>
                  <a:pt x="6097" y="2512"/>
                  <a:pt x="5945" y="2551"/>
                  <a:pt x="5793" y="2551"/>
                </a:cubicBezTo>
                <a:cubicBezTo>
                  <a:pt x="5602" y="2551"/>
                  <a:pt x="5412" y="2489"/>
                  <a:pt x="5259" y="2371"/>
                </a:cubicBezTo>
                <a:cubicBezTo>
                  <a:pt x="4925" y="2097"/>
                  <a:pt x="4834" y="1155"/>
                  <a:pt x="5107" y="760"/>
                </a:cubicBezTo>
                <a:cubicBezTo>
                  <a:pt x="5265" y="532"/>
                  <a:pt x="5523" y="416"/>
                  <a:pt x="5784" y="416"/>
                </a:cubicBezTo>
                <a:close/>
                <a:moveTo>
                  <a:pt x="15077" y="4103"/>
                </a:moveTo>
                <a:cubicBezTo>
                  <a:pt x="15594" y="4103"/>
                  <a:pt x="15989" y="4559"/>
                  <a:pt x="15959" y="5076"/>
                </a:cubicBezTo>
                <a:cubicBezTo>
                  <a:pt x="15989" y="5661"/>
                  <a:pt x="15559" y="5950"/>
                  <a:pt x="15128" y="5950"/>
                </a:cubicBezTo>
                <a:cubicBezTo>
                  <a:pt x="14686" y="5950"/>
                  <a:pt x="14241" y="5646"/>
                  <a:pt x="14287" y="5046"/>
                </a:cubicBezTo>
                <a:lnTo>
                  <a:pt x="14317" y="5046"/>
                </a:lnTo>
                <a:cubicBezTo>
                  <a:pt x="14226" y="4559"/>
                  <a:pt x="14591" y="4134"/>
                  <a:pt x="15077" y="4103"/>
                </a:cubicBezTo>
                <a:close/>
                <a:moveTo>
                  <a:pt x="6718" y="5015"/>
                </a:moveTo>
                <a:cubicBezTo>
                  <a:pt x="7296" y="5076"/>
                  <a:pt x="7782" y="5593"/>
                  <a:pt x="7752" y="6201"/>
                </a:cubicBezTo>
                <a:cubicBezTo>
                  <a:pt x="7781" y="6669"/>
                  <a:pt x="7387" y="7053"/>
                  <a:pt x="6923" y="7053"/>
                </a:cubicBezTo>
                <a:cubicBezTo>
                  <a:pt x="6905" y="7053"/>
                  <a:pt x="6888" y="7053"/>
                  <a:pt x="6870" y="7052"/>
                </a:cubicBezTo>
                <a:cubicBezTo>
                  <a:pt x="6293" y="6991"/>
                  <a:pt x="5867" y="6505"/>
                  <a:pt x="5898" y="5927"/>
                </a:cubicBezTo>
                <a:cubicBezTo>
                  <a:pt x="5837" y="5441"/>
                  <a:pt x="6202" y="5015"/>
                  <a:pt x="6718" y="5015"/>
                </a:cubicBezTo>
                <a:close/>
                <a:moveTo>
                  <a:pt x="20732" y="6685"/>
                </a:moveTo>
                <a:cubicBezTo>
                  <a:pt x="20752" y="6685"/>
                  <a:pt x="20772" y="6686"/>
                  <a:pt x="20791" y="6687"/>
                </a:cubicBezTo>
                <a:cubicBezTo>
                  <a:pt x="21339" y="6717"/>
                  <a:pt x="21582" y="7052"/>
                  <a:pt x="21582" y="7690"/>
                </a:cubicBezTo>
                <a:lnTo>
                  <a:pt x="21612" y="7690"/>
                </a:lnTo>
                <a:cubicBezTo>
                  <a:pt x="21612" y="8335"/>
                  <a:pt x="21245" y="8725"/>
                  <a:pt x="20756" y="8725"/>
                </a:cubicBezTo>
                <a:cubicBezTo>
                  <a:pt x="20737" y="8725"/>
                  <a:pt x="20719" y="8725"/>
                  <a:pt x="20700" y="8724"/>
                </a:cubicBezTo>
                <a:cubicBezTo>
                  <a:pt x="20153" y="8663"/>
                  <a:pt x="19910" y="8359"/>
                  <a:pt x="19910" y="7690"/>
                </a:cubicBezTo>
                <a:cubicBezTo>
                  <a:pt x="19910" y="7047"/>
                  <a:pt x="20247" y="6685"/>
                  <a:pt x="20732" y="6685"/>
                </a:cubicBezTo>
                <a:close/>
                <a:moveTo>
                  <a:pt x="11490" y="7082"/>
                </a:moveTo>
                <a:cubicBezTo>
                  <a:pt x="11977" y="7143"/>
                  <a:pt x="12372" y="7538"/>
                  <a:pt x="12433" y="8055"/>
                </a:cubicBezTo>
                <a:cubicBezTo>
                  <a:pt x="12463" y="8511"/>
                  <a:pt x="12098" y="8906"/>
                  <a:pt x="11642" y="8906"/>
                </a:cubicBezTo>
                <a:cubicBezTo>
                  <a:pt x="11095" y="8906"/>
                  <a:pt x="10609" y="8480"/>
                  <a:pt x="10579" y="7933"/>
                </a:cubicBezTo>
                <a:cubicBezTo>
                  <a:pt x="10609" y="7447"/>
                  <a:pt x="11004" y="7082"/>
                  <a:pt x="11490" y="7082"/>
                </a:cubicBezTo>
                <a:close/>
                <a:moveTo>
                  <a:pt x="1794" y="7660"/>
                </a:moveTo>
                <a:cubicBezTo>
                  <a:pt x="2372" y="7660"/>
                  <a:pt x="2858" y="8085"/>
                  <a:pt x="2919" y="8663"/>
                </a:cubicBezTo>
                <a:cubicBezTo>
                  <a:pt x="2888" y="9210"/>
                  <a:pt x="2524" y="9514"/>
                  <a:pt x="1885" y="9514"/>
                </a:cubicBezTo>
                <a:lnTo>
                  <a:pt x="1885" y="9483"/>
                </a:lnTo>
                <a:cubicBezTo>
                  <a:pt x="1247" y="9483"/>
                  <a:pt x="882" y="9210"/>
                  <a:pt x="852" y="8724"/>
                </a:cubicBezTo>
                <a:cubicBezTo>
                  <a:pt x="852" y="8176"/>
                  <a:pt x="1247" y="7720"/>
                  <a:pt x="1794" y="7660"/>
                </a:cubicBezTo>
                <a:close/>
                <a:moveTo>
                  <a:pt x="16551" y="11149"/>
                </a:moveTo>
                <a:cubicBezTo>
                  <a:pt x="17000" y="11149"/>
                  <a:pt x="17420" y="11497"/>
                  <a:pt x="17448" y="11976"/>
                </a:cubicBezTo>
                <a:cubicBezTo>
                  <a:pt x="17478" y="12462"/>
                  <a:pt x="16931" y="12949"/>
                  <a:pt x="16323" y="12979"/>
                </a:cubicBezTo>
                <a:lnTo>
                  <a:pt x="16354" y="12979"/>
                </a:lnTo>
                <a:cubicBezTo>
                  <a:pt x="16318" y="12983"/>
                  <a:pt x="16283" y="12985"/>
                  <a:pt x="16249" y="12985"/>
                </a:cubicBezTo>
                <a:cubicBezTo>
                  <a:pt x="15781" y="12985"/>
                  <a:pt x="15414" y="12611"/>
                  <a:pt x="15442" y="12158"/>
                </a:cubicBezTo>
                <a:cubicBezTo>
                  <a:pt x="15442" y="11611"/>
                  <a:pt x="15898" y="11186"/>
                  <a:pt x="16445" y="11155"/>
                </a:cubicBezTo>
                <a:cubicBezTo>
                  <a:pt x="16480" y="11151"/>
                  <a:pt x="16516" y="11149"/>
                  <a:pt x="16551" y="11149"/>
                </a:cubicBezTo>
                <a:close/>
                <a:moveTo>
                  <a:pt x="11517" y="14738"/>
                </a:moveTo>
                <a:cubicBezTo>
                  <a:pt x="11539" y="14738"/>
                  <a:pt x="11560" y="14739"/>
                  <a:pt x="11582" y="14742"/>
                </a:cubicBezTo>
                <a:cubicBezTo>
                  <a:pt x="12038" y="14803"/>
                  <a:pt x="12402" y="15198"/>
                  <a:pt x="12433" y="15684"/>
                </a:cubicBezTo>
                <a:cubicBezTo>
                  <a:pt x="12374" y="16273"/>
                  <a:pt x="11887" y="16719"/>
                  <a:pt x="11305" y="16719"/>
                </a:cubicBezTo>
                <a:cubicBezTo>
                  <a:pt x="11286" y="16719"/>
                  <a:pt x="11266" y="16719"/>
                  <a:pt x="11247" y="16718"/>
                </a:cubicBezTo>
                <a:cubicBezTo>
                  <a:pt x="10761" y="16687"/>
                  <a:pt x="10396" y="16262"/>
                  <a:pt x="10457" y="15775"/>
                </a:cubicBezTo>
                <a:cubicBezTo>
                  <a:pt x="10515" y="15312"/>
                  <a:pt x="11070" y="14738"/>
                  <a:pt x="11517" y="14738"/>
                </a:cubicBezTo>
                <a:close/>
                <a:moveTo>
                  <a:pt x="18755" y="17871"/>
                </a:moveTo>
                <a:cubicBezTo>
                  <a:pt x="18775" y="17871"/>
                  <a:pt x="18795" y="17872"/>
                  <a:pt x="18816" y="17873"/>
                </a:cubicBezTo>
                <a:cubicBezTo>
                  <a:pt x="19272" y="17933"/>
                  <a:pt x="19636" y="18359"/>
                  <a:pt x="19636" y="18815"/>
                </a:cubicBezTo>
                <a:cubicBezTo>
                  <a:pt x="19484" y="19362"/>
                  <a:pt x="18998" y="19757"/>
                  <a:pt x="18451" y="19818"/>
                </a:cubicBezTo>
                <a:cubicBezTo>
                  <a:pt x="17965" y="19788"/>
                  <a:pt x="17600" y="19332"/>
                  <a:pt x="17661" y="18845"/>
                </a:cubicBezTo>
                <a:cubicBezTo>
                  <a:pt x="17719" y="18287"/>
                  <a:pt x="18176" y="17871"/>
                  <a:pt x="18755" y="17871"/>
                </a:cubicBezTo>
                <a:close/>
                <a:moveTo>
                  <a:pt x="7960" y="20971"/>
                </a:moveTo>
                <a:cubicBezTo>
                  <a:pt x="8453" y="20971"/>
                  <a:pt x="8876" y="21356"/>
                  <a:pt x="8876" y="21854"/>
                </a:cubicBezTo>
                <a:cubicBezTo>
                  <a:pt x="8907" y="22462"/>
                  <a:pt x="8512" y="22827"/>
                  <a:pt x="7782" y="22827"/>
                </a:cubicBezTo>
                <a:cubicBezTo>
                  <a:pt x="7746" y="22832"/>
                  <a:pt x="7711" y="22834"/>
                  <a:pt x="7676" y="22834"/>
                </a:cubicBezTo>
                <a:cubicBezTo>
                  <a:pt x="7231" y="22834"/>
                  <a:pt x="6840" y="22487"/>
                  <a:pt x="6840" y="22037"/>
                </a:cubicBezTo>
                <a:cubicBezTo>
                  <a:pt x="6870" y="21459"/>
                  <a:pt x="7326" y="21003"/>
                  <a:pt x="7904" y="20973"/>
                </a:cubicBezTo>
                <a:cubicBezTo>
                  <a:pt x="7922" y="20972"/>
                  <a:pt x="7941" y="20971"/>
                  <a:pt x="7960" y="20971"/>
                </a:cubicBezTo>
                <a:close/>
                <a:moveTo>
                  <a:pt x="21833" y="21883"/>
                </a:moveTo>
                <a:cubicBezTo>
                  <a:pt x="21851" y="21883"/>
                  <a:pt x="21868" y="21884"/>
                  <a:pt x="21886" y="21885"/>
                </a:cubicBezTo>
                <a:cubicBezTo>
                  <a:pt x="22372" y="21915"/>
                  <a:pt x="22767" y="22250"/>
                  <a:pt x="22889" y="22705"/>
                </a:cubicBezTo>
                <a:cubicBezTo>
                  <a:pt x="22859" y="23174"/>
                  <a:pt x="22491" y="23558"/>
                  <a:pt x="22029" y="23558"/>
                </a:cubicBezTo>
                <a:cubicBezTo>
                  <a:pt x="22012" y="23558"/>
                  <a:pt x="21995" y="23558"/>
                  <a:pt x="21977" y="23557"/>
                </a:cubicBezTo>
                <a:cubicBezTo>
                  <a:pt x="21941" y="23561"/>
                  <a:pt x="21906" y="23563"/>
                  <a:pt x="21871" y="23563"/>
                </a:cubicBezTo>
                <a:cubicBezTo>
                  <a:pt x="21430" y="23563"/>
                  <a:pt x="21063" y="23217"/>
                  <a:pt x="21035" y="22766"/>
                </a:cubicBezTo>
                <a:cubicBezTo>
                  <a:pt x="21005" y="22268"/>
                  <a:pt x="21371" y="21883"/>
                  <a:pt x="21833" y="21883"/>
                </a:cubicBezTo>
                <a:close/>
                <a:moveTo>
                  <a:pt x="14256" y="21702"/>
                </a:moveTo>
                <a:cubicBezTo>
                  <a:pt x="14773" y="21702"/>
                  <a:pt x="15229" y="22098"/>
                  <a:pt x="15229" y="22614"/>
                </a:cubicBezTo>
                <a:cubicBezTo>
                  <a:pt x="15138" y="23161"/>
                  <a:pt x="14682" y="23557"/>
                  <a:pt x="14135" y="23557"/>
                </a:cubicBezTo>
                <a:cubicBezTo>
                  <a:pt x="14084" y="23566"/>
                  <a:pt x="14034" y="23571"/>
                  <a:pt x="13985" y="23571"/>
                </a:cubicBezTo>
                <a:cubicBezTo>
                  <a:pt x="13564" y="23571"/>
                  <a:pt x="13220" y="23232"/>
                  <a:pt x="13193" y="22797"/>
                </a:cubicBezTo>
                <a:cubicBezTo>
                  <a:pt x="13223" y="22219"/>
                  <a:pt x="13679" y="21763"/>
                  <a:pt x="14256" y="21702"/>
                </a:cubicBezTo>
                <a:close/>
                <a:moveTo>
                  <a:pt x="15565" y="29144"/>
                </a:moveTo>
                <a:cubicBezTo>
                  <a:pt x="16011" y="29144"/>
                  <a:pt x="16382" y="29545"/>
                  <a:pt x="16354" y="30000"/>
                </a:cubicBezTo>
                <a:cubicBezTo>
                  <a:pt x="16293" y="30578"/>
                  <a:pt x="15807" y="31003"/>
                  <a:pt x="15229" y="31003"/>
                </a:cubicBezTo>
                <a:lnTo>
                  <a:pt x="15259" y="30973"/>
                </a:lnTo>
                <a:lnTo>
                  <a:pt x="15259" y="30973"/>
                </a:lnTo>
                <a:cubicBezTo>
                  <a:pt x="15241" y="30974"/>
                  <a:pt x="15222" y="30975"/>
                  <a:pt x="15203" y="30975"/>
                </a:cubicBezTo>
                <a:cubicBezTo>
                  <a:pt x="14741" y="30975"/>
                  <a:pt x="14348" y="30620"/>
                  <a:pt x="14348" y="30152"/>
                </a:cubicBezTo>
                <a:cubicBezTo>
                  <a:pt x="14408" y="29575"/>
                  <a:pt x="14895" y="29149"/>
                  <a:pt x="15472" y="29149"/>
                </a:cubicBezTo>
                <a:cubicBezTo>
                  <a:pt x="15504" y="29145"/>
                  <a:pt x="15535" y="29144"/>
                  <a:pt x="15565" y="29144"/>
                </a:cubicBezTo>
                <a:close/>
                <a:moveTo>
                  <a:pt x="16067" y="35251"/>
                </a:moveTo>
                <a:cubicBezTo>
                  <a:pt x="16121" y="35251"/>
                  <a:pt x="16176" y="35254"/>
                  <a:pt x="16232" y="35259"/>
                </a:cubicBezTo>
                <a:cubicBezTo>
                  <a:pt x="16718" y="35259"/>
                  <a:pt x="17083" y="35684"/>
                  <a:pt x="17053" y="36171"/>
                </a:cubicBezTo>
                <a:cubicBezTo>
                  <a:pt x="16901" y="36596"/>
                  <a:pt x="16475" y="36900"/>
                  <a:pt x="16019" y="36931"/>
                </a:cubicBezTo>
                <a:cubicBezTo>
                  <a:pt x="15533" y="36870"/>
                  <a:pt x="15168" y="36505"/>
                  <a:pt x="15077" y="36049"/>
                </a:cubicBezTo>
                <a:cubicBezTo>
                  <a:pt x="15105" y="35548"/>
                  <a:pt x="15489" y="35251"/>
                  <a:pt x="16067" y="35251"/>
                </a:cubicBezTo>
                <a:close/>
                <a:moveTo>
                  <a:pt x="3679" y="0"/>
                </a:moveTo>
                <a:cubicBezTo>
                  <a:pt x="3010" y="1429"/>
                  <a:pt x="2372" y="2857"/>
                  <a:pt x="1764" y="4316"/>
                </a:cubicBezTo>
                <a:cubicBezTo>
                  <a:pt x="913" y="6413"/>
                  <a:pt x="122" y="8572"/>
                  <a:pt x="31" y="10851"/>
                </a:cubicBezTo>
                <a:cubicBezTo>
                  <a:pt x="1" y="11550"/>
                  <a:pt x="92" y="12249"/>
                  <a:pt x="305" y="12918"/>
                </a:cubicBezTo>
                <a:cubicBezTo>
                  <a:pt x="508" y="13577"/>
                  <a:pt x="1133" y="14004"/>
                  <a:pt x="1794" y="14004"/>
                </a:cubicBezTo>
                <a:cubicBezTo>
                  <a:pt x="1925" y="14004"/>
                  <a:pt x="2058" y="13987"/>
                  <a:pt x="2189" y="13952"/>
                </a:cubicBezTo>
                <a:cubicBezTo>
                  <a:pt x="2584" y="13860"/>
                  <a:pt x="2980" y="13739"/>
                  <a:pt x="3344" y="13556"/>
                </a:cubicBezTo>
                <a:cubicBezTo>
                  <a:pt x="4135" y="13131"/>
                  <a:pt x="4895" y="12645"/>
                  <a:pt x="5654" y="12189"/>
                </a:cubicBezTo>
                <a:cubicBezTo>
                  <a:pt x="6110" y="11945"/>
                  <a:pt x="6536" y="11702"/>
                  <a:pt x="6961" y="11459"/>
                </a:cubicBezTo>
                <a:lnTo>
                  <a:pt x="7083" y="11368"/>
                </a:lnTo>
                <a:lnTo>
                  <a:pt x="7083" y="11550"/>
                </a:lnTo>
                <a:cubicBezTo>
                  <a:pt x="6992" y="11915"/>
                  <a:pt x="6961" y="12280"/>
                  <a:pt x="6840" y="12645"/>
                </a:cubicBezTo>
                <a:cubicBezTo>
                  <a:pt x="5898" y="15897"/>
                  <a:pt x="4834" y="19149"/>
                  <a:pt x="4499" y="22554"/>
                </a:cubicBezTo>
                <a:cubicBezTo>
                  <a:pt x="4439" y="23465"/>
                  <a:pt x="4469" y="24377"/>
                  <a:pt x="4560" y="25289"/>
                </a:cubicBezTo>
                <a:cubicBezTo>
                  <a:pt x="4591" y="25502"/>
                  <a:pt x="4651" y="25715"/>
                  <a:pt x="4743" y="25927"/>
                </a:cubicBezTo>
                <a:cubicBezTo>
                  <a:pt x="5129" y="26758"/>
                  <a:pt x="5761" y="27221"/>
                  <a:pt x="6468" y="27221"/>
                </a:cubicBezTo>
                <a:cubicBezTo>
                  <a:pt x="6872" y="27221"/>
                  <a:pt x="7301" y="27069"/>
                  <a:pt x="7721" y="26748"/>
                </a:cubicBezTo>
                <a:cubicBezTo>
                  <a:pt x="8512" y="26079"/>
                  <a:pt x="9272" y="25350"/>
                  <a:pt x="10001" y="24560"/>
                </a:cubicBezTo>
                <a:lnTo>
                  <a:pt x="10791" y="23800"/>
                </a:lnTo>
                <a:cubicBezTo>
                  <a:pt x="10882" y="24104"/>
                  <a:pt x="10913" y="24256"/>
                  <a:pt x="10943" y="24377"/>
                </a:cubicBezTo>
                <a:cubicBezTo>
                  <a:pt x="11521" y="27082"/>
                  <a:pt x="12038" y="29788"/>
                  <a:pt x="12645" y="32462"/>
                </a:cubicBezTo>
                <a:cubicBezTo>
                  <a:pt x="13041" y="34256"/>
                  <a:pt x="13648" y="36019"/>
                  <a:pt x="14500" y="37691"/>
                </a:cubicBezTo>
                <a:cubicBezTo>
                  <a:pt x="14773" y="38177"/>
                  <a:pt x="15077" y="38633"/>
                  <a:pt x="15472" y="39028"/>
                </a:cubicBezTo>
                <a:cubicBezTo>
                  <a:pt x="15821" y="39363"/>
                  <a:pt x="16217" y="39527"/>
                  <a:pt x="16597" y="39527"/>
                </a:cubicBezTo>
                <a:cubicBezTo>
                  <a:pt x="17080" y="39527"/>
                  <a:pt x="17537" y="39264"/>
                  <a:pt x="17843" y="38754"/>
                </a:cubicBezTo>
                <a:cubicBezTo>
                  <a:pt x="18208" y="38146"/>
                  <a:pt x="18451" y="37478"/>
                  <a:pt x="18603" y="36779"/>
                </a:cubicBezTo>
                <a:cubicBezTo>
                  <a:pt x="19059" y="34225"/>
                  <a:pt x="18816" y="31642"/>
                  <a:pt x="18725" y="29089"/>
                </a:cubicBezTo>
                <a:cubicBezTo>
                  <a:pt x="18664" y="27538"/>
                  <a:pt x="18512" y="25958"/>
                  <a:pt x="18421" y="24377"/>
                </a:cubicBezTo>
                <a:cubicBezTo>
                  <a:pt x="18421" y="24164"/>
                  <a:pt x="18451" y="23982"/>
                  <a:pt x="18512" y="23769"/>
                </a:cubicBezTo>
                <a:cubicBezTo>
                  <a:pt x="19393" y="24651"/>
                  <a:pt x="20153" y="25502"/>
                  <a:pt x="21035" y="26231"/>
                </a:cubicBezTo>
                <a:cubicBezTo>
                  <a:pt x="21643" y="26687"/>
                  <a:pt x="22342" y="27082"/>
                  <a:pt x="23071" y="27326"/>
                </a:cubicBezTo>
                <a:cubicBezTo>
                  <a:pt x="23227" y="27376"/>
                  <a:pt x="23384" y="27400"/>
                  <a:pt x="23539" y="27400"/>
                </a:cubicBezTo>
                <a:cubicBezTo>
                  <a:pt x="24320" y="27400"/>
                  <a:pt x="25032" y="26795"/>
                  <a:pt x="25108" y="25958"/>
                </a:cubicBezTo>
                <a:cubicBezTo>
                  <a:pt x="25168" y="25471"/>
                  <a:pt x="25138" y="24985"/>
                  <a:pt x="25047" y="24499"/>
                </a:cubicBezTo>
                <a:cubicBezTo>
                  <a:pt x="24804" y="23648"/>
                  <a:pt x="24530" y="22766"/>
                  <a:pt x="24226" y="21946"/>
                </a:cubicBezTo>
                <a:cubicBezTo>
                  <a:pt x="23223" y="19332"/>
                  <a:pt x="22159" y="16718"/>
                  <a:pt x="21156" y="14073"/>
                </a:cubicBezTo>
                <a:cubicBezTo>
                  <a:pt x="21035" y="13769"/>
                  <a:pt x="20761" y="13465"/>
                  <a:pt x="20913" y="13100"/>
                </a:cubicBezTo>
                <a:lnTo>
                  <a:pt x="20913" y="13100"/>
                </a:lnTo>
                <a:cubicBezTo>
                  <a:pt x="21703" y="13496"/>
                  <a:pt x="22494" y="13830"/>
                  <a:pt x="23345" y="14134"/>
                </a:cubicBezTo>
                <a:cubicBezTo>
                  <a:pt x="23547" y="14192"/>
                  <a:pt x="23739" y="14219"/>
                  <a:pt x="23918" y="14219"/>
                </a:cubicBezTo>
                <a:cubicBezTo>
                  <a:pt x="24873" y="14219"/>
                  <a:pt x="25469" y="13446"/>
                  <a:pt x="25290" y="12371"/>
                </a:cubicBezTo>
                <a:cubicBezTo>
                  <a:pt x="25199" y="11885"/>
                  <a:pt x="25047" y="11398"/>
                  <a:pt x="24865" y="10942"/>
                </a:cubicBezTo>
                <a:cubicBezTo>
                  <a:pt x="23649" y="7690"/>
                  <a:pt x="22402" y="4468"/>
                  <a:pt x="21187" y="1216"/>
                </a:cubicBezTo>
                <a:cubicBezTo>
                  <a:pt x="21065" y="821"/>
                  <a:pt x="20943" y="426"/>
                  <a:pt x="20852" y="0"/>
                </a:cubicBezTo>
                <a:lnTo>
                  <a:pt x="19150" y="0"/>
                </a:lnTo>
                <a:cubicBezTo>
                  <a:pt x="19272" y="395"/>
                  <a:pt x="19424" y="821"/>
                  <a:pt x="19089" y="1216"/>
                </a:cubicBezTo>
                <a:cubicBezTo>
                  <a:pt x="18884" y="1421"/>
                  <a:pt x="18645" y="1626"/>
                  <a:pt x="18384" y="1626"/>
                </a:cubicBezTo>
                <a:cubicBezTo>
                  <a:pt x="18297" y="1626"/>
                  <a:pt x="18208" y="1603"/>
                  <a:pt x="18117" y="1550"/>
                </a:cubicBezTo>
                <a:cubicBezTo>
                  <a:pt x="17691" y="1429"/>
                  <a:pt x="17448" y="1033"/>
                  <a:pt x="17509" y="608"/>
                </a:cubicBezTo>
                <a:cubicBezTo>
                  <a:pt x="17539" y="395"/>
                  <a:pt x="17600" y="182"/>
                  <a:pt x="17661"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735156" y="5336376"/>
            <a:ext cx="691133" cy="1520537"/>
          </a:xfrm>
          <a:custGeom>
            <a:avLst/>
            <a:gdLst/>
            <a:ahLst/>
            <a:cxnLst/>
            <a:rect l="l" t="t" r="r" b="b"/>
            <a:pathLst>
              <a:path w="19150" h="42027" extrusionOk="0">
                <a:moveTo>
                  <a:pt x="8268" y="3637"/>
                </a:moveTo>
                <a:cubicBezTo>
                  <a:pt x="8693" y="3667"/>
                  <a:pt x="9058" y="4062"/>
                  <a:pt x="9028" y="4518"/>
                </a:cubicBezTo>
                <a:lnTo>
                  <a:pt x="8997" y="4518"/>
                </a:lnTo>
                <a:cubicBezTo>
                  <a:pt x="8997" y="5126"/>
                  <a:pt x="8511" y="5612"/>
                  <a:pt x="7903" y="5643"/>
                </a:cubicBezTo>
                <a:cubicBezTo>
                  <a:pt x="7447" y="5612"/>
                  <a:pt x="7082" y="5217"/>
                  <a:pt x="7143" y="4761"/>
                </a:cubicBezTo>
                <a:cubicBezTo>
                  <a:pt x="7143" y="4153"/>
                  <a:pt x="7629" y="3667"/>
                  <a:pt x="8268" y="3637"/>
                </a:cubicBezTo>
                <a:close/>
                <a:moveTo>
                  <a:pt x="5717" y="10838"/>
                </a:moveTo>
                <a:cubicBezTo>
                  <a:pt x="5736" y="10838"/>
                  <a:pt x="5756" y="10839"/>
                  <a:pt x="5775" y="10840"/>
                </a:cubicBezTo>
                <a:lnTo>
                  <a:pt x="5745" y="10871"/>
                </a:lnTo>
                <a:cubicBezTo>
                  <a:pt x="6170" y="10871"/>
                  <a:pt x="6535" y="11205"/>
                  <a:pt x="6535" y="11631"/>
                </a:cubicBezTo>
                <a:cubicBezTo>
                  <a:pt x="6474" y="12026"/>
                  <a:pt x="6140" y="12330"/>
                  <a:pt x="5745" y="12330"/>
                </a:cubicBezTo>
                <a:cubicBezTo>
                  <a:pt x="5727" y="12331"/>
                  <a:pt x="5709" y="12332"/>
                  <a:pt x="5692" y="12332"/>
                </a:cubicBezTo>
                <a:cubicBezTo>
                  <a:pt x="5259" y="12332"/>
                  <a:pt x="4895" y="11977"/>
                  <a:pt x="4924" y="11509"/>
                </a:cubicBezTo>
                <a:cubicBezTo>
                  <a:pt x="4982" y="11132"/>
                  <a:pt x="5317" y="10838"/>
                  <a:pt x="5717" y="10838"/>
                </a:cubicBezTo>
                <a:close/>
                <a:moveTo>
                  <a:pt x="9087" y="13453"/>
                </a:moveTo>
                <a:cubicBezTo>
                  <a:pt x="9607" y="13453"/>
                  <a:pt x="10034" y="13839"/>
                  <a:pt x="10122" y="14366"/>
                </a:cubicBezTo>
                <a:cubicBezTo>
                  <a:pt x="10031" y="14853"/>
                  <a:pt x="9636" y="15217"/>
                  <a:pt x="9180" y="15217"/>
                </a:cubicBezTo>
                <a:cubicBezTo>
                  <a:pt x="9160" y="15218"/>
                  <a:pt x="9141" y="15219"/>
                  <a:pt x="9122" y="15219"/>
                </a:cubicBezTo>
                <a:cubicBezTo>
                  <a:pt x="8541" y="15219"/>
                  <a:pt x="8085" y="14774"/>
                  <a:pt x="8085" y="14214"/>
                </a:cubicBezTo>
                <a:cubicBezTo>
                  <a:pt x="8116" y="13728"/>
                  <a:pt x="8450" y="13455"/>
                  <a:pt x="9028" y="13455"/>
                </a:cubicBezTo>
                <a:cubicBezTo>
                  <a:pt x="9047" y="13453"/>
                  <a:pt x="9067" y="13453"/>
                  <a:pt x="9087" y="13453"/>
                </a:cubicBezTo>
                <a:close/>
                <a:moveTo>
                  <a:pt x="13729" y="18827"/>
                </a:moveTo>
                <a:cubicBezTo>
                  <a:pt x="13763" y="18827"/>
                  <a:pt x="13796" y="18830"/>
                  <a:pt x="13830" y="18835"/>
                </a:cubicBezTo>
                <a:cubicBezTo>
                  <a:pt x="13856" y="18833"/>
                  <a:pt x="13881" y="18833"/>
                  <a:pt x="13906" y="18833"/>
                </a:cubicBezTo>
                <a:cubicBezTo>
                  <a:pt x="14468" y="18833"/>
                  <a:pt x="14803" y="19161"/>
                  <a:pt x="14803" y="19686"/>
                </a:cubicBezTo>
                <a:cubicBezTo>
                  <a:pt x="14803" y="20142"/>
                  <a:pt x="14438" y="20506"/>
                  <a:pt x="13982" y="20506"/>
                </a:cubicBezTo>
                <a:cubicBezTo>
                  <a:pt x="13964" y="20507"/>
                  <a:pt x="13945" y="20508"/>
                  <a:pt x="13927" y="20508"/>
                </a:cubicBezTo>
                <a:cubicBezTo>
                  <a:pt x="13403" y="20508"/>
                  <a:pt x="12949" y="20093"/>
                  <a:pt x="12949" y="19564"/>
                </a:cubicBezTo>
                <a:cubicBezTo>
                  <a:pt x="12977" y="19144"/>
                  <a:pt x="13340" y="18827"/>
                  <a:pt x="13729" y="18827"/>
                </a:cubicBezTo>
                <a:close/>
                <a:moveTo>
                  <a:pt x="6489" y="20689"/>
                </a:moveTo>
                <a:cubicBezTo>
                  <a:pt x="7121" y="20696"/>
                  <a:pt x="7660" y="21148"/>
                  <a:pt x="7629" y="21661"/>
                </a:cubicBezTo>
                <a:cubicBezTo>
                  <a:pt x="7538" y="22117"/>
                  <a:pt x="7143" y="22452"/>
                  <a:pt x="6687" y="22512"/>
                </a:cubicBezTo>
                <a:cubicBezTo>
                  <a:pt x="6201" y="22512"/>
                  <a:pt x="5502" y="21904"/>
                  <a:pt x="5502" y="21509"/>
                </a:cubicBezTo>
                <a:cubicBezTo>
                  <a:pt x="5502" y="21027"/>
                  <a:pt x="5890" y="20695"/>
                  <a:pt x="6489" y="20689"/>
                </a:cubicBezTo>
                <a:close/>
                <a:moveTo>
                  <a:pt x="10547" y="24579"/>
                </a:moveTo>
                <a:cubicBezTo>
                  <a:pt x="11064" y="24579"/>
                  <a:pt x="11459" y="25035"/>
                  <a:pt x="11429" y="25552"/>
                </a:cubicBezTo>
                <a:cubicBezTo>
                  <a:pt x="11399" y="26262"/>
                  <a:pt x="10966" y="26799"/>
                  <a:pt x="10411" y="26799"/>
                </a:cubicBezTo>
                <a:cubicBezTo>
                  <a:pt x="10396" y="26799"/>
                  <a:pt x="10380" y="26799"/>
                  <a:pt x="10365" y="26798"/>
                </a:cubicBezTo>
                <a:cubicBezTo>
                  <a:pt x="9848" y="26768"/>
                  <a:pt x="9575" y="26403"/>
                  <a:pt x="9575" y="25765"/>
                </a:cubicBezTo>
                <a:lnTo>
                  <a:pt x="9544" y="25765"/>
                </a:lnTo>
                <a:cubicBezTo>
                  <a:pt x="9575" y="24974"/>
                  <a:pt x="9879" y="24579"/>
                  <a:pt x="10547" y="24579"/>
                </a:cubicBezTo>
                <a:close/>
                <a:moveTo>
                  <a:pt x="15094" y="27922"/>
                </a:moveTo>
                <a:cubicBezTo>
                  <a:pt x="15108" y="27922"/>
                  <a:pt x="15123" y="27922"/>
                  <a:pt x="15137" y="27923"/>
                </a:cubicBezTo>
                <a:cubicBezTo>
                  <a:pt x="15654" y="27953"/>
                  <a:pt x="16049" y="28379"/>
                  <a:pt x="16079" y="28895"/>
                </a:cubicBezTo>
                <a:cubicBezTo>
                  <a:pt x="15990" y="29548"/>
                  <a:pt x="15467" y="30143"/>
                  <a:pt x="14962" y="30143"/>
                </a:cubicBezTo>
                <a:cubicBezTo>
                  <a:pt x="14949" y="30143"/>
                  <a:pt x="14937" y="30142"/>
                  <a:pt x="14924" y="30142"/>
                </a:cubicBezTo>
                <a:cubicBezTo>
                  <a:pt x="14468" y="30050"/>
                  <a:pt x="14134" y="29655"/>
                  <a:pt x="14073" y="29199"/>
                </a:cubicBezTo>
                <a:cubicBezTo>
                  <a:pt x="14073" y="28488"/>
                  <a:pt x="14535" y="27922"/>
                  <a:pt x="15094" y="27922"/>
                </a:cubicBezTo>
                <a:close/>
                <a:moveTo>
                  <a:pt x="4114" y="29792"/>
                </a:moveTo>
                <a:cubicBezTo>
                  <a:pt x="4595" y="29792"/>
                  <a:pt x="5078" y="30088"/>
                  <a:pt x="5198" y="30689"/>
                </a:cubicBezTo>
                <a:cubicBezTo>
                  <a:pt x="5168" y="31217"/>
                  <a:pt x="4713" y="31633"/>
                  <a:pt x="4189" y="31633"/>
                </a:cubicBezTo>
                <a:cubicBezTo>
                  <a:pt x="4171" y="31633"/>
                  <a:pt x="4152" y="31632"/>
                  <a:pt x="4134" y="31631"/>
                </a:cubicBezTo>
                <a:lnTo>
                  <a:pt x="4104" y="31631"/>
                </a:lnTo>
                <a:cubicBezTo>
                  <a:pt x="3465" y="31631"/>
                  <a:pt x="3040" y="31266"/>
                  <a:pt x="3040" y="30719"/>
                </a:cubicBezTo>
                <a:cubicBezTo>
                  <a:pt x="3132" y="30104"/>
                  <a:pt x="3622" y="29792"/>
                  <a:pt x="4114" y="29792"/>
                </a:cubicBezTo>
                <a:close/>
                <a:moveTo>
                  <a:pt x="9297" y="32743"/>
                </a:moveTo>
                <a:cubicBezTo>
                  <a:pt x="9781" y="32743"/>
                  <a:pt x="10177" y="33140"/>
                  <a:pt x="10122" y="33637"/>
                </a:cubicBezTo>
                <a:cubicBezTo>
                  <a:pt x="10152" y="34184"/>
                  <a:pt x="9788" y="34671"/>
                  <a:pt x="9271" y="34762"/>
                </a:cubicBezTo>
                <a:cubicBezTo>
                  <a:pt x="9247" y="34765"/>
                  <a:pt x="9224" y="34766"/>
                  <a:pt x="9200" y="34766"/>
                </a:cubicBezTo>
                <a:cubicBezTo>
                  <a:pt x="8763" y="34766"/>
                  <a:pt x="8297" y="34247"/>
                  <a:pt x="8268" y="33728"/>
                </a:cubicBezTo>
                <a:cubicBezTo>
                  <a:pt x="8237" y="33212"/>
                  <a:pt x="8663" y="32756"/>
                  <a:pt x="9180" y="32756"/>
                </a:cubicBezTo>
                <a:lnTo>
                  <a:pt x="9149" y="32756"/>
                </a:lnTo>
                <a:cubicBezTo>
                  <a:pt x="9199" y="32747"/>
                  <a:pt x="9249" y="32743"/>
                  <a:pt x="9297" y="32743"/>
                </a:cubicBezTo>
                <a:close/>
                <a:moveTo>
                  <a:pt x="13597" y="34221"/>
                </a:moveTo>
                <a:cubicBezTo>
                  <a:pt x="14057" y="34221"/>
                  <a:pt x="14438" y="34624"/>
                  <a:pt x="14438" y="35370"/>
                </a:cubicBezTo>
                <a:cubicBezTo>
                  <a:pt x="14286" y="35674"/>
                  <a:pt x="14104" y="35978"/>
                  <a:pt x="13921" y="36251"/>
                </a:cubicBezTo>
                <a:cubicBezTo>
                  <a:pt x="13764" y="36477"/>
                  <a:pt x="13522" y="36602"/>
                  <a:pt x="13272" y="36602"/>
                </a:cubicBezTo>
                <a:cubicBezTo>
                  <a:pt x="13184" y="36602"/>
                  <a:pt x="13096" y="36587"/>
                  <a:pt x="13009" y="36555"/>
                </a:cubicBezTo>
                <a:cubicBezTo>
                  <a:pt x="12645" y="36403"/>
                  <a:pt x="12402" y="36069"/>
                  <a:pt x="12402" y="35674"/>
                </a:cubicBezTo>
                <a:cubicBezTo>
                  <a:pt x="12402" y="35127"/>
                  <a:pt x="12736" y="34610"/>
                  <a:pt x="13222" y="34306"/>
                </a:cubicBezTo>
                <a:cubicBezTo>
                  <a:pt x="13349" y="34249"/>
                  <a:pt x="13476" y="34221"/>
                  <a:pt x="13597" y="34221"/>
                </a:cubicBezTo>
                <a:close/>
                <a:moveTo>
                  <a:pt x="4736" y="37193"/>
                </a:moveTo>
                <a:cubicBezTo>
                  <a:pt x="4748" y="37193"/>
                  <a:pt x="4760" y="37193"/>
                  <a:pt x="4772" y="37193"/>
                </a:cubicBezTo>
                <a:lnTo>
                  <a:pt x="4742" y="37193"/>
                </a:lnTo>
                <a:cubicBezTo>
                  <a:pt x="5471" y="37224"/>
                  <a:pt x="5806" y="37771"/>
                  <a:pt x="5502" y="38379"/>
                </a:cubicBezTo>
                <a:cubicBezTo>
                  <a:pt x="5319" y="38713"/>
                  <a:pt x="5107" y="38987"/>
                  <a:pt x="4803" y="39230"/>
                </a:cubicBezTo>
                <a:cubicBezTo>
                  <a:pt x="4637" y="39333"/>
                  <a:pt x="4444" y="39394"/>
                  <a:pt x="4242" y="39394"/>
                </a:cubicBezTo>
                <a:cubicBezTo>
                  <a:pt x="4146" y="39394"/>
                  <a:pt x="4049" y="39381"/>
                  <a:pt x="3952" y="39352"/>
                </a:cubicBezTo>
                <a:cubicBezTo>
                  <a:pt x="3678" y="39169"/>
                  <a:pt x="3496" y="38896"/>
                  <a:pt x="3435" y="38561"/>
                </a:cubicBezTo>
                <a:cubicBezTo>
                  <a:pt x="3345" y="37965"/>
                  <a:pt x="4105" y="37193"/>
                  <a:pt x="4736" y="37193"/>
                </a:cubicBezTo>
                <a:close/>
                <a:moveTo>
                  <a:pt x="15927" y="38896"/>
                </a:moveTo>
                <a:cubicBezTo>
                  <a:pt x="16383" y="38926"/>
                  <a:pt x="16718" y="39321"/>
                  <a:pt x="16687" y="39777"/>
                </a:cubicBezTo>
                <a:lnTo>
                  <a:pt x="16657" y="39777"/>
                </a:lnTo>
                <a:cubicBezTo>
                  <a:pt x="16745" y="40277"/>
                  <a:pt x="16349" y="40721"/>
                  <a:pt x="15855" y="40721"/>
                </a:cubicBezTo>
                <a:cubicBezTo>
                  <a:pt x="15839" y="40721"/>
                  <a:pt x="15822" y="40720"/>
                  <a:pt x="15806" y="40719"/>
                </a:cubicBezTo>
                <a:cubicBezTo>
                  <a:pt x="15788" y="40721"/>
                  <a:pt x="15770" y="40721"/>
                  <a:pt x="15753" y="40721"/>
                </a:cubicBezTo>
                <a:cubicBezTo>
                  <a:pt x="15322" y="40721"/>
                  <a:pt x="14985" y="40367"/>
                  <a:pt x="14985" y="39929"/>
                </a:cubicBezTo>
                <a:cubicBezTo>
                  <a:pt x="14924" y="39382"/>
                  <a:pt x="15380" y="38896"/>
                  <a:pt x="15927" y="38896"/>
                </a:cubicBezTo>
                <a:close/>
                <a:moveTo>
                  <a:pt x="7746" y="0"/>
                </a:moveTo>
                <a:cubicBezTo>
                  <a:pt x="7426" y="0"/>
                  <a:pt x="7103" y="168"/>
                  <a:pt x="6809" y="506"/>
                </a:cubicBezTo>
                <a:cubicBezTo>
                  <a:pt x="6596" y="749"/>
                  <a:pt x="6414" y="1023"/>
                  <a:pt x="6262" y="1357"/>
                </a:cubicBezTo>
                <a:cubicBezTo>
                  <a:pt x="6018" y="1874"/>
                  <a:pt x="5836" y="2451"/>
                  <a:pt x="5623" y="2998"/>
                </a:cubicBezTo>
                <a:cubicBezTo>
                  <a:pt x="4073" y="7679"/>
                  <a:pt x="2736" y="12451"/>
                  <a:pt x="1672" y="17284"/>
                </a:cubicBezTo>
                <a:cubicBezTo>
                  <a:pt x="578" y="21996"/>
                  <a:pt x="31" y="26859"/>
                  <a:pt x="31" y="31692"/>
                </a:cubicBezTo>
                <a:cubicBezTo>
                  <a:pt x="0" y="34853"/>
                  <a:pt x="213" y="38014"/>
                  <a:pt x="730" y="41114"/>
                </a:cubicBezTo>
                <a:cubicBezTo>
                  <a:pt x="760" y="41418"/>
                  <a:pt x="790" y="41722"/>
                  <a:pt x="760" y="42026"/>
                </a:cubicBezTo>
                <a:lnTo>
                  <a:pt x="19089" y="42026"/>
                </a:lnTo>
                <a:cubicBezTo>
                  <a:pt x="19149" y="39504"/>
                  <a:pt x="19058" y="36950"/>
                  <a:pt x="18754" y="34427"/>
                </a:cubicBezTo>
                <a:cubicBezTo>
                  <a:pt x="18450" y="31327"/>
                  <a:pt x="17934" y="28257"/>
                  <a:pt x="17265" y="25218"/>
                </a:cubicBezTo>
                <a:cubicBezTo>
                  <a:pt x="15320" y="17254"/>
                  <a:pt x="12493" y="9564"/>
                  <a:pt x="9484" y="1904"/>
                </a:cubicBezTo>
                <a:cubicBezTo>
                  <a:pt x="9301" y="1418"/>
                  <a:pt x="9028" y="962"/>
                  <a:pt x="8724" y="567"/>
                </a:cubicBezTo>
                <a:cubicBezTo>
                  <a:pt x="8426" y="190"/>
                  <a:pt x="8087" y="0"/>
                  <a:pt x="7746"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2606160" y="5969268"/>
            <a:ext cx="848018" cy="888725"/>
          </a:xfrm>
          <a:custGeom>
            <a:avLst/>
            <a:gdLst/>
            <a:ahLst/>
            <a:cxnLst/>
            <a:rect l="l" t="t" r="r" b="b"/>
            <a:pathLst>
              <a:path w="23497" h="24564" extrusionOk="0">
                <a:moveTo>
                  <a:pt x="6112" y="1"/>
                </a:moveTo>
                <a:cubicBezTo>
                  <a:pt x="5784" y="1"/>
                  <a:pt x="5442" y="142"/>
                  <a:pt x="5168" y="430"/>
                </a:cubicBezTo>
                <a:cubicBezTo>
                  <a:pt x="5016" y="582"/>
                  <a:pt x="4894" y="764"/>
                  <a:pt x="4803" y="977"/>
                </a:cubicBezTo>
                <a:cubicBezTo>
                  <a:pt x="4256" y="2071"/>
                  <a:pt x="3800" y="3226"/>
                  <a:pt x="3405" y="4381"/>
                </a:cubicBezTo>
                <a:cubicBezTo>
                  <a:pt x="2736" y="6904"/>
                  <a:pt x="2098" y="9457"/>
                  <a:pt x="1581" y="12010"/>
                </a:cubicBezTo>
                <a:cubicBezTo>
                  <a:pt x="1186" y="13925"/>
                  <a:pt x="1003" y="15901"/>
                  <a:pt x="760" y="17846"/>
                </a:cubicBezTo>
                <a:cubicBezTo>
                  <a:pt x="608" y="19032"/>
                  <a:pt x="456" y="20217"/>
                  <a:pt x="335" y="21433"/>
                </a:cubicBezTo>
                <a:cubicBezTo>
                  <a:pt x="213" y="22466"/>
                  <a:pt x="122" y="23500"/>
                  <a:pt x="0" y="24533"/>
                </a:cubicBezTo>
                <a:lnTo>
                  <a:pt x="10304" y="24564"/>
                </a:lnTo>
                <a:cubicBezTo>
                  <a:pt x="11976" y="22831"/>
                  <a:pt x="13526" y="20977"/>
                  <a:pt x="15350" y="19396"/>
                </a:cubicBezTo>
                <a:cubicBezTo>
                  <a:pt x="17539" y="17451"/>
                  <a:pt x="19606" y="15384"/>
                  <a:pt x="21672" y="13348"/>
                </a:cubicBezTo>
                <a:cubicBezTo>
                  <a:pt x="22189" y="12801"/>
                  <a:pt x="22645" y="12223"/>
                  <a:pt x="22979" y="11554"/>
                </a:cubicBezTo>
                <a:cubicBezTo>
                  <a:pt x="23496" y="10612"/>
                  <a:pt x="23344" y="9488"/>
                  <a:pt x="22098" y="9366"/>
                </a:cubicBezTo>
                <a:cubicBezTo>
                  <a:pt x="21916" y="9351"/>
                  <a:pt x="21731" y="9343"/>
                  <a:pt x="21547" y="9343"/>
                </a:cubicBezTo>
                <a:cubicBezTo>
                  <a:pt x="20992" y="9343"/>
                  <a:pt x="20434" y="9412"/>
                  <a:pt x="19909" y="9548"/>
                </a:cubicBezTo>
                <a:cubicBezTo>
                  <a:pt x="17873" y="10156"/>
                  <a:pt x="16049" y="11281"/>
                  <a:pt x="14256" y="12375"/>
                </a:cubicBezTo>
                <a:cubicBezTo>
                  <a:pt x="14007" y="12486"/>
                  <a:pt x="13808" y="12748"/>
                  <a:pt x="13430" y="12748"/>
                </a:cubicBezTo>
                <a:cubicBezTo>
                  <a:pt x="13393" y="12748"/>
                  <a:pt x="13354" y="12745"/>
                  <a:pt x="13314" y="12740"/>
                </a:cubicBezTo>
                <a:cubicBezTo>
                  <a:pt x="13435" y="12466"/>
                  <a:pt x="13496" y="12284"/>
                  <a:pt x="13587" y="12102"/>
                </a:cubicBezTo>
                <a:cubicBezTo>
                  <a:pt x="14560" y="10095"/>
                  <a:pt x="15563" y="8089"/>
                  <a:pt x="16505" y="6083"/>
                </a:cubicBezTo>
                <a:cubicBezTo>
                  <a:pt x="16870" y="5293"/>
                  <a:pt x="17143" y="4472"/>
                  <a:pt x="17356" y="3652"/>
                </a:cubicBezTo>
                <a:cubicBezTo>
                  <a:pt x="17569" y="2709"/>
                  <a:pt x="16991" y="2071"/>
                  <a:pt x="16019" y="2071"/>
                </a:cubicBezTo>
                <a:cubicBezTo>
                  <a:pt x="15472" y="2101"/>
                  <a:pt x="14925" y="2375"/>
                  <a:pt x="14560" y="2801"/>
                </a:cubicBezTo>
                <a:cubicBezTo>
                  <a:pt x="13982" y="3378"/>
                  <a:pt x="13435" y="4016"/>
                  <a:pt x="12888" y="4655"/>
                </a:cubicBezTo>
                <a:cubicBezTo>
                  <a:pt x="11186" y="6539"/>
                  <a:pt x="9697" y="8606"/>
                  <a:pt x="8420" y="10795"/>
                </a:cubicBezTo>
                <a:cubicBezTo>
                  <a:pt x="8268" y="11068"/>
                  <a:pt x="8146" y="11463"/>
                  <a:pt x="7690" y="11615"/>
                </a:cubicBezTo>
                <a:lnTo>
                  <a:pt x="7690" y="10612"/>
                </a:lnTo>
                <a:cubicBezTo>
                  <a:pt x="7751" y="9640"/>
                  <a:pt x="7842" y="8667"/>
                  <a:pt x="7842" y="7664"/>
                </a:cubicBezTo>
                <a:cubicBezTo>
                  <a:pt x="7842" y="6053"/>
                  <a:pt x="7782" y="4411"/>
                  <a:pt x="7660" y="2770"/>
                </a:cubicBezTo>
                <a:cubicBezTo>
                  <a:pt x="7599" y="2071"/>
                  <a:pt x="7417" y="1372"/>
                  <a:pt x="7143" y="734"/>
                </a:cubicBezTo>
                <a:cubicBezTo>
                  <a:pt x="6953" y="249"/>
                  <a:pt x="6545" y="1"/>
                  <a:pt x="611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1085321" y="6151941"/>
            <a:ext cx="1100327" cy="704967"/>
          </a:xfrm>
          <a:custGeom>
            <a:avLst/>
            <a:gdLst/>
            <a:ahLst/>
            <a:cxnLst/>
            <a:rect l="l" t="t" r="r" b="b"/>
            <a:pathLst>
              <a:path w="30488" h="19485" extrusionOk="0">
                <a:moveTo>
                  <a:pt x="30488" y="1"/>
                </a:moveTo>
                <a:cubicBezTo>
                  <a:pt x="26445" y="1825"/>
                  <a:pt x="23132" y="4591"/>
                  <a:pt x="20336" y="7995"/>
                </a:cubicBezTo>
                <a:cubicBezTo>
                  <a:pt x="19424" y="9089"/>
                  <a:pt x="18390" y="10092"/>
                  <a:pt x="17448" y="11156"/>
                </a:cubicBezTo>
                <a:cubicBezTo>
                  <a:pt x="16365" y="12357"/>
                  <a:pt x="15142" y="12920"/>
                  <a:pt x="13803" y="12920"/>
                </a:cubicBezTo>
                <a:cubicBezTo>
                  <a:pt x="13075" y="12920"/>
                  <a:pt x="12313" y="12754"/>
                  <a:pt x="11521" y="12433"/>
                </a:cubicBezTo>
                <a:cubicBezTo>
                  <a:pt x="9545" y="11673"/>
                  <a:pt x="7630" y="10822"/>
                  <a:pt x="5685" y="10001"/>
                </a:cubicBezTo>
                <a:lnTo>
                  <a:pt x="4986" y="9727"/>
                </a:lnTo>
                <a:cubicBezTo>
                  <a:pt x="3436" y="11855"/>
                  <a:pt x="2129" y="14135"/>
                  <a:pt x="1095" y="16566"/>
                </a:cubicBezTo>
                <a:cubicBezTo>
                  <a:pt x="822" y="17144"/>
                  <a:pt x="548" y="17752"/>
                  <a:pt x="335" y="18360"/>
                </a:cubicBezTo>
                <a:cubicBezTo>
                  <a:pt x="183" y="18724"/>
                  <a:pt x="92" y="19089"/>
                  <a:pt x="1" y="19484"/>
                </a:cubicBezTo>
                <a:lnTo>
                  <a:pt x="30488" y="19484"/>
                </a:lnTo>
                <a:lnTo>
                  <a:pt x="30488" y="1"/>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1294862" y="5756060"/>
            <a:ext cx="890785" cy="817632"/>
          </a:xfrm>
          <a:custGeom>
            <a:avLst/>
            <a:gdLst/>
            <a:ahLst/>
            <a:cxnLst/>
            <a:rect l="l" t="t" r="r" b="b"/>
            <a:pathLst>
              <a:path w="24682" h="22599" extrusionOk="0">
                <a:moveTo>
                  <a:pt x="24682" y="0"/>
                </a:moveTo>
                <a:cubicBezTo>
                  <a:pt x="24378" y="31"/>
                  <a:pt x="24074" y="92"/>
                  <a:pt x="23770" y="152"/>
                </a:cubicBezTo>
                <a:cubicBezTo>
                  <a:pt x="21065" y="1034"/>
                  <a:pt x="18481" y="2219"/>
                  <a:pt x="16049" y="3678"/>
                </a:cubicBezTo>
                <a:cubicBezTo>
                  <a:pt x="13922" y="4924"/>
                  <a:pt x="11916" y="6414"/>
                  <a:pt x="10061" y="8055"/>
                </a:cubicBezTo>
                <a:cubicBezTo>
                  <a:pt x="9575" y="8450"/>
                  <a:pt x="9089" y="8815"/>
                  <a:pt x="8572" y="9119"/>
                </a:cubicBezTo>
                <a:cubicBezTo>
                  <a:pt x="8298" y="9575"/>
                  <a:pt x="8025" y="10001"/>
                  <a:pt x="7691" y="10396"/>
                </a:cubicBezTo>
                <a:cubicBezTo>
                  <a:pt x="6049" y="12219"/>
                  <a:pt x="4317" y="13952"/>
                  <a:pt x="2736" y="15776"/>
                </a:cubicBezTo>
                <a:cubicBezTo>
                  <a:pt x="1703" y="16961"/>
                  <a:pt x="882" y="18268"/>
                  <a:pt x="0" y="19514"/>
                </a:cubicBezTo>
                <a:cubicBezTo>
                  <a:pt x="1459" y="20183"/>
                  <a:pt x="2888" y="20913"/>
                  <a:pt x="4377" y="21520"/>
                </a:cubicBezTo>
                <a:cubicBezTo>
                  <a:pt x="5350" y="21916"/>
                  <a:pt x="6353" y="22250"/>
                  <a:pt x="7387" y="22493"/>
                </a:cubicBezTo>
                <a:cubicBezTo>
                  <a:pt x="7636" y="22564"/>
                  <a:pt x="7891" y="22599"/>
                  <a:pt x="8144" y="22599"/>
                </a:cubicBezTo>
                <a:cubicBezTo>
                  <a:pt x="8969" y="22599"/>
                  <a:pt x="9777" y="22232"/>
                  <a:pt x="10335" y="21581"/>
                </a:cubicBezTo>
                <a:cubicBezTo>
                  <a:pt x="11490" y="20396"/>
                  <a:pt x="12615" y="19210"/>
                  <a:pt x="13678" y="17964"/>
                </a:cubicBezTo>
                <a:cubicBezTo>
                  <a:pt x="15867" y="15411"/>
                  <a:pt x="18268" y="13101"/>
                  <a:pt x="21186" y="11368"/>
                </a:cubicBezTo>
                <a:cubicBezTo>
                  <a:pt x="22311" y="10730"/>
                  <a:pt x="23496" y="10213"/>
                  <a:pt x="24682" y="9636"/>
                </a:cubicBezTo>
                <a:lnTo>
                  <a:pt x="24682"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11287229" y="-16285"/>
            <a:ext cx="897355"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0390944" y="6420178"/>
            <a:ext cx="874329" cy="436729"/>
          </a:xfrm>
          <a:custGeom>
            <a:avLst/>
            <a:gdLst/>
            <a:ahLst/>
            <a:cxnLst/>
            <a:rect l="l" t="t" r="r" b="b"/>
            <a:pathLst>
              <a:path w="24226" h="12071" extrusionOk="0">
                <a:moveTo>
                  <a:pt x="17085" y="1"/>
                </a:moveTo>
                <a:cubicBezTo>
                  <a:pt x="17014" y="1"/>
                  <a:pt x="16942" y="2"/>
                  <a:pt x="16870" y="3"/>
                </a:cubicBezTo>
                <a:cubicBezTo>
                  <a:pt x="14408" y="94"/>
                  <a:pt x="12007" y="854"/>
                  <a:pt x="9940" y="2253"/>
                </a:cubicBezTo>
                <a:cubicBezTo>
                  <a:pt x="7690" y="3681"/>
                  <a:pt x="5654" y="5444"/>
                  <a:pt x="3861" y="7450"/>
                </a:cubicBezTo>
                <a:cubicBezTo>
                  <a:pt x="2523" y="8940"/>
                  <a:pt x="1277" y="10520"/>
                  <a:pt x="0" y="12070"/>
                </a:cubicBezTo>
                <a:lnTo>
                  <a:pt x="19271" y="12070"/>
                </a:lnTo>
                <a:cubicBezTo>
                  <a:pt x="19332" y="11675"/>
                  <a:pt x="19454" y="11310"/>
                  <a:pt x="19575" y="10946"/>
                </a:cubicBezTo>
                <a:cubicBezTo>
                  <a:pt x="19788" y="10338"/>
                  <a:pt x="20062" y="9730"/>
                  <a:pt x="20335" y="9152"/>
                </a:cubicBezTo>
                <a:cubicBezTo>
                  <a:pt x="21369" y="6721"/>
                  <a:pt x="22676" y="4441"/>
                  <a:pt x="24226" y="2313"/>
                </a:cubicBezTo>
                <a:cubicBezTo>
                  <a:pt x="22007" y="1071"/>
                  <a:pt x="19701" y="1"/>
                  <a:pt x="1708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11603164" y="-16285"/>
            <a:ext cx="581418"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4796" y="5507795"/>
            <a:ext cx="1364726" cy="1349116"/>
          </a:xfrm>
          <a:custGeom>
            <a:avLst/>
            <a:gdLst/>
            <a:ahLst/>
            <a:cxnLst/>
            <a:rect l="l" t="t" r="r" b="b"/>
            <a:pathLst>
              <a:path w="37814" h="37289" extrusionOk="0">
                <a:moveTo>
                  <a:pt x="37071" y="0"/>
                </a:moveTo>
                <a:cubicBezTo>
                  <a:pt x="36952" y="0"/>
                  <a:pt x="36829" y="37"/>
                  <a:pt x="36719" y="115"/>
                </a:cubicBezTo>
                <a:cubicBezTo>
                  <a:pt x="36445" y="297"/>
                  <a:pt x="36232" y="479"/>
                  <a:pt x="36020" y="722"/>
                </a:cubicBezTo>
                <a:cubicBezTo>
                  <a:pt x="32828" y="3884"/>
                  <a:pt x="29637" y="7045"/>
                  <a:pt x="26445" y="10236"/>
                </a:cubicBezTo>
                <a:cubicBezTo>
                  <a:pt x="22858" y="13762"/>
                  <a:pt x="19302" y="17288"/>
                  <a:pt x="15715" y="20844"/>
                </a:cubicBezTo>
                <a:cubicBezTo>
                  <a:pt x="15481" y="21049"/>
                  <a:pt x="15303" y="21424"/>
                  <a:pt x="14801" y="21424"/>
                </a:cubicBezTo>
                <a:cubicBezTo>
                  <a:pt x="14782" y="21424"/>
                  <a:pt x="14763" y="21423"/>
                  <a:pt x="14743" y="21422"/>
                </a:cubicBezTo>
                <a:cubicBezTo>
                  <a:pt x="14955" y="20723"/>
                  <a:pt x="15138" y="20084"/>
                  <a:pt x="15351" y="19446"/>
                </a:cubicBezTo>
                <a:cubicBezTo>
                  <a:pt x="15959" y="17440"/>
                  <a:pt x="16566" y="15434"/>
                  <a:pt x="17205" y="13428"/>
                </a:cubicBezTo>
                <a:cubicBezTo>
                  <a:pt x="17661" y="12030"/>
                  <a:pt x="18177" y="10631"/>
                  <a:pt x="18664" y="9233"/>
                </a:cubicBezTo>
                <a:cubicBezTo>
                  <a:pt x="18755" y="8990"/>
                  <a:pt x="18816" y="8747"/>
                  <a:pt x="18876" y="8534"/>
                </a:cubicBezTo>
                <a:cubicBezTo>
                  <a:pt x="18937" y="8169"/>
                  <a:pt x="18876" y="7805"/>
                  <a:pt x="18481" y="7683"/>
                </a:cubicBezTo>
                <a:cubicBezTo>
                  <a:pt x="18428" y="7671"/>
                  <a:pt x="18379" y="7665"/>
                  <a:pt x="18334" y="7665"/>
                </a:cubicBezTo>
                <a:cubicBezTo>
                  <a:pt x="18038" y="7665"/>
                  <a:pt x="17883" y="7902"/>
                  <a:pt x="17752" y="8139"/>
                </a:cubicBezTo>
                <a:cubicBezTo>
                  <a:pt x="17600" y="8352"/>
                  <a:pt x="17509" y="8565"/>
                  <a:pt x="17448" y="8808"/>
                </a:cubicBezTo>
                <a:cubicBezTo>
                  <a:pt x="16414" y="11878"/>
                  <a:pt x="15381" y="14948"/>
                  <a:pt x="14378" y="18048"/>
                </a:cubicBezTo>
                <a:cubicBezTo>
                  <a:pt x="13770" y="19902"/>
                  <a:pt x="13253" y="21756"/>
                  <a:pt x="12706" y="23610"/>
                </a:cubicBezTo>
                <a:cubicBezTo>
                  <a:pt x="12615" y="23854"/>
                  <a:pt x="12493" y="24066"/>
                  <a:pt x="12311" y="24249"/>
                </a:cubicBezTo>
                <a:cubicBezTo>
                  <a:pt x="10518" y="26164"/>
                  <a:pt x="8694" y="28109"/>
                  <a:pt x="6901" y="29963"/>
                </a:cubicBezTo>
                <a:cubicBezTo>
                  <a:pt x="5107" y="31848"/>
                  <a:pt x="3253" y="33702"/>
                  <a:pt x="1460" y="35586"/>
                </a:cubicBezTo>
                <a:cubicBezTo>
                  <a:pt x="943" y="36133"/>
                  <a:pt x="487" y="36711"/>
                  <a:pt x="1" y="37288"/>
                </a:cubicBezTo>
                <a:lnTo>
                  <a:pt x="1885" y="37288"/>
                </a:lnTo>
                <a:cubicBezTo>
                  <a:pt x="1946" y="37167"/>
                  <a:pt x="2007" y="37076"/>
                  <a:pt x="2098" y="36954"/>
                </a:cubicBezTo>
                <a:cubicBezTo>
                  <a:pt x="3527" y="35434"/>
                  <a:pt x="4925" y="33884"/>
                  <a:pt x="6384" y="32364"/>
                </a:cubicBezTo>
                <a:cubicBezTo>
                  <a:pt x="8208" y="30480"/>
                  <a:pt x="10031" y="28626"/>
                  <a:pt x="11825" y="26771"/>
                </a:cubicBezTo>
                <a:cubicBezTo>
                  <a:pt x="12037" y="26528"/>
                  <a:pt x="12220" y="26285"/>
                  <a:pt x="12433" y="26072"/>
                </a:cubicBezTo>
                <a:cubicBezTo>
                  <a:pt x="12949" y="25525"/>
                  <a:pt x="13436" y="24887"/>
                  <a:pt x="14044" y="24553"/>
                </a:cubicBezTo>
                <a:cubicBezTo>
                  <a:pt x="15047" y="24036"/>
                  <a:pt x="16080" y="23580"/>
                  <a:pt x="17114" y="23185"/>
                </a:cubicBezTo>
                <a:cubicBezTo>
                  <a:pt x="18785" y="22516"/>
                  <a:pt x="20487" y="21908"/>
                  <a:pt x="22159" y="21209"/>
                </a:cubicBezTo>
                <a:cubicBezTo>
                  <a:pt x="24348" y="20267"/>
                  <a:pt x="26536" y="19264"/>
                  <a:pt x="28725" y="18291"/>
                </a:cubicBezTo>
                <a:cubicBezTo>
                  <a:pt x="29819" y="17774"/>
                  <a:pt x="30913" y="17227"/>
                  <a:pt x="31977" y="16680"/>
                </a:cubicBezTo>
                <a:cubicBezTo>
                  <a:pt x="32220" y="16559"/>
                  <a:pt x="32463" y="16407"/>
                  <a:pt x="32676" y="16224"/>
                </a:cubicBezTo>
                <a:cubicBezTo>
                  <a:pt x="33041" y="15920"/>
                  <a:pt x="33162" y="15495"/>
                  <a:pt x="32980" y="15252"/>
                </a:cubicBezTo>
                <a:cubicBezTo>
                  <a:pt x="32830" y="15083"/>
                  <a:pt x="32623" y="14995"/>
                  <a:pt x="32415" y="14995"/>
                </a:cubicBezTo>
                <a:cubicBezTo>
                  <a:pt x="32285" y="14995"/>
                  <a:pt x="32155" y="15030"/>
                  <a:pt x="32038" y="15100"/>
                </a:cubicBezTo>
                <a:cubicBezTo>
                  <a:pt x="31977" y="15130"/>
                  <a:pt x="31916" y="15160"/>
                  <a:pt x="31855" y="15191"/>
                </a:cubicBezTo>
                <a:cubicBezTo>
                  <a:pt x="30305" y="15981"/>
                  <a:pt x="28755" y="16771"/>
                  <a:pt x="27175" y="17501"/>
                </a:cubicBezTo>
                <a:cubicBezTo>
                  <a:pt x="24804" y="18595"/>
                  <a:pt x="22433" y="19659"/>
                  <a:pt x="20032" y="20662"/>
                </a:cubicBezTo>
                <a:cubicBezTo>
                  <a:pt x="18998" y="21088"/>
                  <a:pt x="17904" y="21361"/>
                  <a:pt x="16840" y="21726"/>
                </a:cubicBezTo>
                <a:lnTo>
                  <a:pt x="16810" y="21787"/>
                </a:lnTo>
                <a:lnTo>
                  <a:pt x="16810" y="21787"/>
                </a:lnTo>
                <a:lnTo>
                  <a:pt x="16840" y="21695"/>
                </a:lnTo>
                <a:cubicBezTo>
                  <a:pt x="17174" y="21300"/>
                  <a:pt x="17509" y="20905"/>
                  <a:pt x="17904" y="20540"/>
                </a:cubicBezTo>
                <a:cubicBezTo>
                  <a:pt x="24287" y="14188"/>
                  <a:pt x="30670" y="7865"/>
                  <a:pt x="37053" y="1513"/>
                </a:cubicBezTo>
                <a:cubicBezTo>
                  <a:pt x="37205" y="1361"/>
                  <a:pt x="37357" y="1209"/>
                  <a:pt x="37509" y="1057"/>
                </a:cubicBezTo>
                <a:cubicBezTo>
                  <a:pt x="37752" y="874"/>
                  <a:pt x="37813" y="540"/>
                  <a:pt x="37600" y="327"/>
                </a:cubicBezTo>
                <a:cubicBezTo>
                  <a:pt x="37484" y="114"/>
                  <a:pt x="37282" y="0"/>
                  <a:pt x="37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10336086" y="6104654"/>
            <a:ext cx="1848482" cy="752255"/>
          </a:xfrm>
          <a:custGeom>
            <a:avLst/>
            <a:gdLst/>
            <a:ahLst/>
            <a:cxnLst/>
            <a:rect l="l" t="t" r="r" b="b"/>
            <a:pathLst>
              <a:path w="51218" h="20792" extrusionOk="0">
                <a:moveTo>
                  <a:pt x="51217" y="1"/>
                </a:moveTo>
                <a:cubicBezTo>
                  <a:pt x="50062" y="578"/>
                  <a:pt x="48846" y="1095"/>
                  <a:pt x="47752" y="1764"/>
                </a:cubicBezTo>
                <a:cubicBezTo>
                  <a:pt x="44804" y="3466"/>
                  <a:pt x="42433" y="5776"/>
                  <a:pt x="40244" y="8329"/>
                </a:cubicBezTo>
                <a:cubicBezTo>
                  <a:pt x="39181" y="9575"/>
                  <a:pt x="38026" y="10761"/>
                  <a:pt x="36901" y="11946"/>
                </a:cubicBezTo>
                <a:cubicBezTo>
                  <a:pt x="36343" y="12597"/>
                  <a:pt x="35535" y="12964"/>
                  <a:pt x="34697" y="12964"/>
                </a:cubicBezTo>
                <a:cubicBezTo>
                  <a:pt x="34439" y="12964"/>
                  <a:pt x="34179" y="12929"/>
                  <a:pt x="33922" y="12858"/>
                </a:cubicBezTo>
                <a:cubicBezTo>
                  <a:pt x="32919" y="12615"/>
                  <a:pt x="31916" y="12281"/>
                  <a:pt x="30943" y="11885"/>
                </a:cubicBezTo>
                <a:cubicBezTo>
                  <a:pt x="29454" y="11278"/>
                  <a:pt x="27995" y="10548"/>
                  <a:pt x="26536" y="9879"/>
                </a:cubicBezTo>
                <a:cubicBezTo>
                  <a:pt x="26262" y="9758"/>
                  <a:pt x="25959" y="9667"/>
                  <a:pt x="25685" y="9545"/>
                </a:cubicBezTo>
                <a:cubicBezTo>
                  <a:pt x="24712" y="9119"/>
                  <a:pt x="23770" y="8694"/>
                  <a:pt x="22767" y="8268"/>
                </a:cubicBezTo>
                <a:cubicBezTo>
                  <a:pt x="21426" y="7745"/>
                  <a:pt x="19999" y="7478"/>
                  <a:pt x="18564" y="7478"/>
                </a:cubicBezTo>
                <a:cubicBezTo>
                  <a:pt x="18080" y="7478"/>
                  <a:pt x="17596" y="7508"/>
                  <a:pt x="17113" y="7569"/>
                </a:cubicBezTo>
                <a:cubicBezTo>
                  <a:pt x="14256" y="7873"/>
                  <a:pt x="11824" y="9089"/>
                  <a:pt x="9545" y="10730"/>
                </a:cubicBezTo>
                <a:cubicBezTo>
                  <a:pt x="6748" y="12767"/>
                  <a:pt x="4438" y="15229"/>
                  <a:pt x="2250" y="17873"/>
                </a:cubicBezTo>
                <a:cubicBezTo>
                  <a:pt x="1460" y="18816"/>
                  <a:pt x="760" y="19819"/>
                  <a:pt x="1" y="20791"/>
                </a:cubicBezTo>
                <a:lnTo>
                  <a:pt x="1490" y="20791"/>
                </a:lnTo>
                <a:cubicBezTo>
                  <a:pt x="2767" y="19241"/>
                  <a:pt x="4013" y="17661"/>
                  <a:pt x="5350" y="16171"/>
                </a:cubicBezTo>
                <a:cubicBezTo>
                  <a:pt x="7144" y="14165"/>
                  <a:pt x="9180" y="12402"/>
                  <a:pt x="11429" y="10974"/>
                </a:cubicBezTo>
                <a:cubicBezTo>
                  <a:pt x="13496" y="9575"/>
                  <a:pt x="15898" y="8815"/>
                  <a:pt x="18360" y="8724"/>
                </a:cubicBezTo>
                <a:cubicBezTo>
                  <a:pt x="18432" y="8723"/>
                  <a:pt x="18505" y="8722"/>
                  <a:pt x="18577" y="8722"/>
                </a:cubicBezTo>
                <a:cubicBezTo>
                  <a:pt x="21221" y="8722"/>
                  <a:pt x="23527" y="9792"/>
                  <a:pt x="25746" y="11034"/>
                </a:cubicBezTo>
                <a:lnTo>
                  <a:pt x="26414" y="11308"/>
                </a:lnTo>
                <a:cubicBezTo>
                  <a:pt x="28360" y="12129"/>
                  <a:pt x="30305" y="12980"/>
                  <a:pt x="32281" y="13740"/>
                </a:cubicBezTo>
                <a:cubicBezTo>
                  <a:pt x="33074" y="14050"/>
                  <a:pt x="33837" y="14214"/>
                  <a:pt x="34566" y="14214"/>
                </a:cubicBezTo>
                <a:cubicBezTo>
                  <a:pt x="35903" y="14214"/>
                  <a:pt x="37126" y="13663"/>
                  <a:pt x="38208" y="12463"/>
                </a:cubicBezTo>
                <a:cubicBezTo>
                  <a:pt x="39150" y="11399"/>
                  <a:pt x="40184" y="10396"/>
                  <a:pt x="41065" y="9302"/>
                </a:cubicBezTo>
                <a:cubicBezTo>
                  <a:pt x="43862" y="5898"/>
                  <a:pt x="47175" y="3132"/>
                  <a:pt x="51217" y="1308"/>
                </a:cubicBezTo>
                <a:lnTo>
                  <a:pt x="51217"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72162" y="-16285"/>
            <a:ext cx="574849" cy="741220"/>
          </a:xfrm>
          <a:custGeom>
            <a:avLst/>
            <a:gdLst/>
            <a:ahLst/>
            <a:cxnLst/>
            <a:rect l="l" t="t" r="r" b="b"/>
            <a:pathLst>
              <a:path w="15928" h="20487" extrusionOk="0">
                <a:moveTo>
                  <a:pt x="0" y="0"/>
                </a:moveTo>
                <a:cubicBezTo>
                  <a:pt x="91" y="365"/>
                  <a:pt x="213" y="699"/>
                  <a:pt x="365" y="1033"/>
                </a:cubicBezTo>
                <a:cubicBezTo>
                  <a:pt x="1611" y="3313"/>
                  <a:pt x="2888" y="5562"/>
                  <a:pt x="4103" y="7781"/>
                </a:cubicBezTo>
                <a:cubicBezTo>
                  <a:pt x="3982" y="8480"/>
                  <a:pt x="3951" y="9210"/>
                  <a:pt x="3982" y="9939"/>
                </a:cubicBezTo>
                <a:cubicBezTo>
                  <a:pt x="4164" y="11702"/>
                  <a:pt x="4499" y="13465"/>
                  <a:pt x="4772" y="15228"/>
                </a:cubicBezTo>
                <a:cubicBezTo>
                  <a:pt x="5076" y="16961"/>
                  <a:pt x="5380" y="18724"/>
                  <a:pt x="5684" y="20487"/>
                </a:cubicBezTo>
                <a:cubicBezTo>
                  <a:pt x="6038" y="20259"/>
                  <a:pt x="6413" y="20031"/>
                  <a:pt x="6844" y="20031"/>
                </a:cubicBezTo>
                <a:cubicBezTo>
                  <a:pt x="6931" y="20031"/>
                  <a:pt x="7021" y="20041"/>
                  <a:pt x="7113" y="20061"/>
                </a:cubicBezTo>
                <a:cubicBezTo>
                  <a:pt x="7052" y="19180"/>
                  <a:pt x="7021" y="18268"/>
                  <a:pt x="6869" y="17417"/>
                </a:cubicBezTo>
                <a:cubicBezTo>
                  <a:pt x="6565" y="15471"/>
                  <a:pt x="6170" y="13556"/>
                  <a:pt x="5836" y="11611"/>
                </a:cubicBezTo>
                <a:cubicBezTo>
                  <a:pt x="5745" y="11034"/>
                  <a:pt x="5714" y="10426"/>
                  <a:pt x="5654" y="9818"/>
                </a:cubicBezTo>
                <a:lnTo>
                  <a:pt x="5654" y="9818"/>
                </a:lnTo>
                <a:cubicBezTo>
                  <a:pt x="5958" y="9970"/>
                  <a:pt x="6262" y="10183"/>
                  <a:pt x="6474" y="10456"/>
                </a:cubicBezTo>
                <a:cubicBezTo>
                  <a:pt x="7234" y="11338"/>
                  <a:pt x="7903" y="12280"/>
                  <a:pt x="8693" y="13161"/>
                </a:cubicBezTo>
                <a:cubicBezTo>
                  <a:pt x="10487" y="15046"/>
                  <a:pt x="12401" y="16809"/>
                  <a:pt x="14438" y="18420"/>
                </a:cubicBezTo>
                <a:cubicBezTo>
                  <a:pt x="14772" y="18693"/>
                  <a:pt x="15137" y="18906"/>
                  <a:pt x="15502" y="19149"/>
                </a:cubicBezTo>
                <a:cubicBezTo>
                  <a:pt x="15441" y="18572"/>
                  <a:pt x="15593" y="17964"/>
                  <a:pt x="15927" y="17477"/>
                </a:cubicBezTo>
                <a:cubicBezTo>
                  <a:pt x="12645" y="14833"/>
                  <a:pt x="9514" y="12037"/>
                  <a:pt x="7021" y="8359"/>
                </a:cubicBezTo>
                <a:cubicBezTo>
                  <a:pt x="7731" y="8359"/>
                  <a:pt x="8332" y="8345"/>
                  <a:pt x="8897" y="8345"/>
                </a:cubicBezTo>
                <a:cubicBezTo>
                  <a:pt x="9180" y="8345"/>
                  <a:pt x="9453" y="8349"/>
                  <a:pt x="9727" y="8359"/>
                </a:cubicBezTo>
                <a:cubicBezTo>
                  <a:pt x="11733" y="8480"/>
                  <a:pt x="13739" y="8602"/>
                  <a:pt x="15745" y="8724"/>
                </a:cubicBezTo>
                <a:cubicBezTo>
                  <a:pt x="15715" y="8176"/>
                  <a:pt x="15715" y="7629"/>
                  <a:pt x="15715" y="7082"/>
                </a:cubicBezTo>
                <a:cubicBezTo>
                  <a:pt x="14225" y="6991"/>
                  <a:pt x="12705" y="6930"/>
                  <a:pt x="11186" y="6869"/>
                </a:cubicBezTo>
                <a:cubicBezTo>
                  <a:pt x="10699" y="6839"/>
                  <a:pt x="10213" y="6717"/>
                  <a:pt x="9727" y="6717"/>
                </a:cubicBezTo>
                <a:cubicBezTo>
                  <a:pt x="9339" y="6696"/>
                  <a:pt x="8951" y="6686"/>
                  <a:pt x="8565" y="6686"/>
                </a:cubicBezTo>
                <a:cubicBezTo>
                  <a:pt x="7861" y="6686"/>
                  <a:pt x="7161" y="6719"/>
                  <a:pt x="6474" y="6778"/>
                </a:cubicBezTo>
                <a:cubicBezTo>
                  <a:pt x="6383" y="6801"/>
                  <a:pt x="6291" y="6812"/>
                  <a:pt x="6201" y="6812"/>
                </a:cubicBezTo>
                <a:cubicBezTo>
                  <a:pt x="5813" y="6812"/>
                  <a:pt x="5456" y="6607"/>
                  <a:pt x="5258" y="6261"/>
                </a:cubicBezTo>
                <a:cubicBezTo>
                  <a:pt x="3921" y="4255"/>
                  <a:pt x="2736" y="2158"/>
                  <a:pt x="170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7448823" y="6648654"/>
            <a:ext cx="627505" cy="208252"/>
          </a:xfrm>
          <a:custGeom>
            <a:avLst/>
            <a:gdLst/>
            <a:ahLst/>
            <a:cxnLst/>
            <a:rect l="l" t="t" r="r" b="b"/>
            <a:pathLst>
              <a:path w="17387" h="5756" extrusionOk="0">
                <a:moveTo>
                  <a:pt x="9075" y="0"/>
                </a:moveTo>
                <a:cubicBezTo>
                  <a:pt x="7782" y="0"/>
                  <a:pt x="6497" y="318"/>
                  <a:pt x="5350" y="953"/>
                </a:cubicBezTo>
                <a:cubicBezTo>
                  <a:pt x="3830" y="1774"/>
                  <a:pt x="2432" y="2837"/>
                  <a:pt x="1246" y="4084"/>
                </a:cubicBezTo>
                <a:cubicBezTo>
                  <a:pt x="790" y="4600"/>
                  <a:pt x="365" y="5178"/>
                  <a:pt x="0" y="5755"/>
                </a:cubicBezTo>
                <a:lnTo>
                  <a:pt x="17386" y="5755"/>
                </a:lnTo>
                <a:cubicBezTo>
                  <a:pt x="17386" y="5664"/>
                  <a:pt x="17356" y="5573"/>
                  <a:pt x="17326" y="5482"/>
                </a:cubicBezTo>
                <a:cubicBezTo>
                  <a:pt x="16201" y="2777"/>
                  <a:pt x="13800" y="801"/>
                  <a:pt x="10943" y="223"/>
                </a:cubicBezTo>
                <a:cubicBezTo>
                  <a:pt x="10328" y="75"/>
                  <a:pt x="9701" y="0"/>
                  <a:pt x="9075"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76626" y="-89279"/>
            <a:ext cx="860072" cy="1122123"/>
          </a:xfrm>
          <a:custGeom>
            <a:avLst/>
            <a:gdLst/>
            <a:ahLst/>
            <a:cxnLst/>
            <a:rect l="l" t="t" r="r" b="b"/>
            <a:pathLst>
              <a:path w="23831" h="31015" extrusionOk="0">
                <a:moveTo>
                  <a:pt x="0" y="0"/>
                </a:moveTo>
                <a:cubicBezTo>
                  <a:pt x="213" y="456"/>
                  <a:pt x="456" y="881"/>
                  <a:pt x="700" y="1307"/>
                </a:cubicBezTo>
                <a:cubicBezTo>
                  <a:pt x="3587" y="5471"/>
                  <a:pt x="6505" y="9635"/>
                  <a:pt x="9423" y="13800"/>
                </a:cubicBezTo>
                <a:cubicBezTo>
                  <a:pt x="10730" y="15623"/>
                  <a:pt x="12007" y="17477"/>
                  <a:pt x="13375" y="19271"/>
                </a:cubicBezTo>
                <a:cubicBezTo>
                  <a:pt x="15350" y="21854"/>
                  <a:pt x="17387" y="24377"/>
                  <a:pt x="19423" y="26930"/>
                </a:cubicBezTo>
                <a:cubicBezTo>
                  <a:pt x="20305" y="28086"/>
                  <a:pt x="21186" y="29210"/>
                  <a:pt x="22128" y="30365"/>
                </a:cubicBezTo>
                <a:cubicBezTo>
                  <a:pt x="22280" y="30578"/>
                  <a:pt x="22493" y="30760"/>
                  <a:pt x="22736" y="30912"/>
                </a:cubicBezTo>
                <a:cubicBezTo>
                  <a:pt x="22850" y="30981"/>
                  <a:pt x="22977" y="31015"/>
                  <a:pt x="23102" y="31015"/>
                </a:cubicBezTo>
                <a:cubicBezTo>
                  <a:pt x="23311" y="31015"/>
                  <a:pt x="23515" y="30920"/>
                  <a:pt x="23648" y="30730"/>
                </a:cubicBezTo>
                <a:cubicBezTo>
                  <a:pt x="23831" y="30426"/>
                  <a:pt x="23709" y="30152"/>
                  <a:pt x="23466" y="29909"/>
                </a:cubicBezTo>
                <a:cubicBezTo>
                  <a:pt x="23101" y="29575"/>
                  <a:pt x="22767" y="29180"/>
                  <a:pt x="22463" y="28815"/>
                </a:cubicBezTo>
                <a:cubicBezTo>
                  <a:pt x="21034" y="26930"/>
                  <a:pt x="19636" y="24985"/>
                  <a:pt x="18116" y="23131"/>
                </a:cubicBezTo>
                <a:cubicBezTo>
                  <a:pt x="14803" y="19058"/>
                  <a:pt x="11733" y="14772"/>
                  <a:pt x="8724" y="10456"/>
                </a:cubicBezTo>
                <a:cubicBezTo>
                  <a:pt x="7356" y="8511"/>
                  <a:pt x="5958" y="6596"/>
                  <a:pt x="4621" y="4620"/>
                </a:cubicBezTo>
                <a:cubicBezTo>
                  <a:pt x="3557" y="3100"/>
                  <a:pt x="2554" y="1550"/>
                  <a:pt x="152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25511" y="6119380"/>
            <a:ext cx="268765" cy="737529"/>
          </a:xfrm>
          <a:custGeom>
            <a:avLst/>
            <a:gdLst/>
            <a:ahLst/>
            <a:cxnLst/>
            <a:rect l="l" t="t" r="r" b="b"/>
            <a:pathLst>
              <a:path w="7447" h="20385" extrusionOk="0">
                <a:moveTo>
                  <a:pt x="6700" y="0"/>
                </a:moveTo>
                <a:cubicBezTo>
                  <a:pt x="6386" y="0"/>
                  <a:pt x="6218" y="223"/>
                  <a:pt x="6140" y="536"/>
                </a:cubicBezTo>
                <a:cubicBezTo>
                  <a:pt x="6110" y="688"/>
                  <a:pt x="6049" y="840"/>
                  <a:pt x="5988" y="962"/>
                </a:cubicBezTo>
                <a:cubicBezTo>
                  <a:pt x="4985" y="4062"/>
                  <a:pt x="3982" y="7132"/>
                  <a:pt x="2948" y="10232"/>
                </a:cubicBezTo>
                <a:cubicBezTo>
                  <a:pt x="2158" y="12573"/>
                  <a:pt x="1307" y="14883"/>
                  <a:pt x="486" y="17193"/>
                </a:cubicBezTo>
                <a:cubicBezTo>
                  <a:pt x="395" y="17436"/>
                  <a:pt x="395" y="17801"/>
                  <a:pt x="0" y="17801"/>
                </a:cubicBezTo>
                <a:lnTo>
                  <a:pt x="0" y="20384"/>
                </a:lnTo>
                <a:lnTo>
                  <a:pt x="942" y="20384"/>
                </a:lnTo>
                <a:cubicBezTo>
                  <a:pt x="1033" y="20020"/>
                  <a:pt x="1094" y="19655"/>
                  <a:pt x="1216" y="19321"/>
                </a:cubicBezTo>
                <a:cubicBezTo>
                  <a:pt x="2948" y="14244"/>
                  <a:pt x="4711" y="9138"/>
                  <a:pt x="6444" y="4062"/>
                </a:cubicBezTo>
                <a:cubicBezTo>
                  <a:pt x="6778" y="2998"/>
                  <a:pt x="7052" y="1934"/>
                  <a:pt x="7325" y="840"/>
                </a:cubicBezTo>
                <a:cubicBezTo>
                  <a:pt x="7447" y="384"/>
                  <a:pt x="7295" y="80"/>
                  <a:pt x="6869" y="19"/>
                </a:cubicBezTo>
                <a:cubicBezTo>
                  <a:pt x="6809" y="6"/>
                  <a:pt x="6752" y="0"/>
                  <a:pt x="670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427531" y="6460771"/>
            <a:ext cx="688931" cy="396135"/>
          </a:xfrm>
          <a:custGeom>
            <a:avLst/>
            <a:gdLst/>
            <a:ahLst/>
            <a:cxnLst/>
            <a:rect l="l" t="t" r="r" b="b"/>
            <a:pathLst>
              <a:path w="19089" h="10949" extrusionOk="0">
                <a:moveTo>
                  <a:pt x="18399" y="1"/>
                </a:moveTo>
                <a:cubicBezTo>
                  <a:pt x="18357" y="1"/>
                  <a:pt x="18313" y="2"/>
                  <a:pt x="18268" y="6"/>
                </a:cubicBezTo>
                <a:cubicBezTo>
                  <a:pt x="18055" y="36"/>
                  <a:pt x="17843" y="67"/>
                  <a:pt x="17660" y="158"/>
                </a:cubicBezTo>
                <a:cubicBezTo>
                  <a:pt x="16293" y="735"/>
                  <a:pt x="14986" y="1374"/>
                  <a:pt x="13709" y="2103"/>
                </a:cubicBezTo>
                <a:cubicBezTo>
                  <a:pt x="9362" y="4808"/>
                  <a:pt x="5016" y="7605"/>
                  <a:pt x="700" y="10371"/>
                </a:cubicBezTo>
                <a:cubicBezTo>
                  <a:pt x="456" y="10553"/>
                  <a:pt x="213" y="10736"/>
                  <a:pt x="0" y="10948"/>
                </a:cubicBezTo>
                <a:lnTo>
                  <a:pt x="2402" y="10948"/>
                </a:lnTo>
                <a:cubicBezTo>
                  <a:pt x="2554" y="10796"/>
                  <a:pt x="2706" y="10644"/>
                  <a:pt x="2858" y="10523"/>
                </a:cubicBezTo>
                <a:cubicBezTo>
                  <a:pt x="5867" y="8577"/>
                  <a:pt x="8846" y="6602"/>
                  <a:pt x="11855" y="4717"/>
                </a:cubicBezTo>
                <a:cubicBezTo>
                  <a:pt x="13253" y="3805"/>
                  <a:pt x="14742" y="3015"/>
                  <a:pt x="16232" y="2225"/>
                </a:cubicBezTo>
                <a:cubicBezTo>
                  <a:pt x="16961" y="1860"/>
                  <a:pt x="17752" y="1526"/>
                  <a:pt x="18511" y="1252"/>
                </a:cubicBezTo>
                <a:cubicBezTo>
                  <a:pt x="18876" y="1100"/>
                  <a:pt x="19089" y="918"/>
                  <a:pt x="19028" y="492"/>
                </a:cubicBezTo>
                <a:cubicBezTo>
                  <a:pt x="18974" y="115"/>
                  <a:pt x="18729" y="1"/>
                  <a:pt x="18399"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2079601" y="-16285"/>
            <a:ext cx="71351" cy="59335"/>
          </a:xfrm>
          <a:custGeom>
            <a:avLst/>
            <a:gdLst/>
            <a:ahLst/>
            <a:cxnLst/>
            <a:rect l="l" t="t" r="r" b="b"/>
            <a:pathLst>
              <a:path w="1977" h="1640" extrusionOk="0">
                <a:moveTo>
                  <a:pt x="183" y="0"/>
                </a:moveTo>
                <a:cubicBezTo>
                  <a:pt x="122" y="213"/>
                  <a:pt x="92" y="426"/>
                  <a:pt x="61" y="608"/>
                </a:cubicBezTo>
                <a:cubicBezTo>
                  <a:pt x="0" y="1033"/>
                  <a:pt x="244" y="1429"/>
                  <a:pt x="669" y="1581"/>
                </a:cubicBezTo>
                <a:cubicBezTo>
                  <a:pt x="758" y="1622"/>
                  <a:pt x="843" y="1640"/>
                  <a:pt x="923" y="1640"/>
                </a:cubicBezTo>
                <a:cubicBezTo>
                  <a:pt x="1200" y="1640"/>
                  <a:pt x="1430" y="1428"/>
                  <a:pt x="1642" y="1216"/>
                </a:cubicBezTo>
                <a:cubicBezTo>
                  <a:pt x="1976" y="851"/>
                  <a:pt x="1824" y="426"/>
                  <a:pt x="1703"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606337" y="3415239"/>
            <a:ext cx="331310"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4285658" y="197719"/>
            <a:ext cx="292802" cy="420231"/>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1843349" y="1745362"/>
            <a:ext cx="281939" cy="356084"/>
          </a:xfrm>
          <a:custGeom>
            <a:avLst/>
            <a:gdLst/>
            <a:ahLst/>
            <a:cxnLst/>
            <a:rect l="l" t="t" r="r" b="b"/>
            <a:pathLst>
              <a:path w="7812" h="9842" extrusionOk="0">
                <a:moveTo>
                  <a:pt x="3305" y="1"/>
                </a:moveTo>
                <a:cubicBezTo>
                  <a:pt x="3257" y="1"/>
                  <a:pt x="3210" y="4"/>
                  <a:pt x="3161" y="11"/>
                </a:cubicBezTo>
                <a:cubicBezTo>
                  <a:pt x="2736" y="42"/>
                  <a:pt x="2554" y="406"/>
                  <a:pt x="2402" y="741"/>
                </a:cubicBezTo>
                <a:cubicBezTo>
                  <a:pt x="2371" y="893"/>
                  <a:pt x="2341" y="1045"/>
                  <a:pt x="2310" y="1197"/>
                </a:cubicBezTo>
                <a:cubicBezTo>
                  <a:pt x="2250" y="2048"/>
                  <a:pt x="2158" y="2929"/>
                  <a:pt x="2158" y="3780"/>
                </a:cubicBezTo>
                <a:cubicBezTo>
                  <a:pt x="2189" y="4145"/>
                  <a:pt x="1915" y="4510"/>
                  <a:pt x="1550" y="4601"/>
                </a:cubicBezTo>
                <a:cubicBezTo>
                  <a:pt x="1277" y="4662"/>
                  <a:pt x="1034" y="4783"/>
                  <a:pt x="791" y="4935"/>
                </a:cubicBezTo>
                <a:cubicBezTo>
                  <a:pt x="0" y="5513"/>
                  <a:pt x="61" y="6242"/>
                  <a:pt x="882" y="6698"/>
                </a:cubicBezTo>
                <a:cubicBezTo>
                  <a:pt x="1216" y="6881"/>
                  <a:pt x="1581" y="7033"/>
                  <a:pt x="1946" y="7215"/>
                </a:cubicBezTo>
                <a:lnTo>
                  <a:pt x="1946" y="8978"/>
                </a:lnTo>
                <a:cubicBezTo>
                  <a:pt x="1915" y="9312"/>
                  <a:pt x="2128" y="9647"/>
                  <a:pt x="2462" y="9768"/>
                </a:cubicBezTo>
                <a:cubicBezTo>
                  <a:pt x="2571" y="9818"/>
                  <a:pt x="2687" y="9841"/>
                  <a:pt x="2800" y="9841"/>
                </a:cubicBezTo>
                <a:cubicBezTo>
                  <a:pt x="3035" y="9841"/>
                  <a:pt x="3261" y="9740"/>
                  <a:pt x="3405" y="9555"/>
                </a:cubicBezTo>
                <a:cubicBezTo>
                  <a:pt x="3739" y="9191"/>
                  <a:pt x="4043" y="8796"/>
                  <a:pt x="4468" y="8248"/>
                </a:cubicBezTo>
                <a:cubicBezTo>
                  <a:pt x="4985" y="8552"/>
                  <a:pt x="5411" y="8826"/>
                  <a:pt x="5988" y="9130"/>
                </a:cubicBezTo>
                <a:cubicBezTo>
                  <a:pt x="6315" y="9330"/>
                  <a:pt x="6654" y="9443"/>
                  <a:pt x="6924" y="9443"/>
                </a:cubicBezTo>
                <a:cubicBezTo>
                  <a:pt x="7107" y="9443"/>
                  <a:pt x="7258" y="9392"/>
                  <a:pt x="7356" y="9282"/>
                </a:cubicBezTo>
                <a:cubicBezTo>
                  <a:pt x="7690" y="8887"/>
                  <a:pt x="7569" y="8431"/>
                  <a:pt x="7447" y="7975"/>
                </a:cubicBezTo>
                <a:cubicBezTo>
                  <a:pt x="7417" y="7884"/>
                  <a:pt x="7356" y="7792"/>
                  <a:pt x="7326" y="7701"/>
                </a:cubicBezTo>
                <a:cubicBezTo>
                  <a:pt x="7082" y="7154"/>
                  <a:pt x="6839" y="6577"/>
                  <a:pt x="6566" y="6030"/>
                </a:cubicBezTo>
                <a:cubicBezTo>
                  <a:pt x="6383" y="5695"/>
                  <a:pt x="6414" y="5270"/>
                  <a:pt x="6687" y="4996"/>
                </a:cubicBezTo>
                <a:cubicBezTo>
                  <a:pt x="6991" y="4631"/>
                  <a:pt x="7234" y="4206"/>
                  <a:pt x="7538" y="3780"/>
                </a:cubicBezTo>
                <a:cubicBezTo>
                  <a:pt x="7812" y="3446"/>
                  <a:pt x="7751" y="2960"/>
                  <a:pt x="7417" y="2716"/>
                </a:cubicBezTo>
                <a:cubicBezTo>
                  <a:pt x="7227" y="2489"/>
                  <a:pt x="6967" y="2368"/>
                  <a:pt x="6702" y="2368"/>
                </a:cubicBezTo>
                <a:cubicBezTo>
                  <a:pt x="6542" y="2368"/>
                  <a:pt x="6380" y="2412"/>
                  <a:pt x="6231" y="2504"/>
                </a:cubicBezTo>
                <a:cubicBezTo>
                  <a:pt x="5944" y="2672"/>
                  <a:pt x="5718" y="2750"/>
                  <a:pt x="5536" y="2750"/>
                </a:cubicBezTo>
                <a:cubicBezTo>
                  <a:pt x="5161" y="2750"/>
                  <a:pt x="4977" y="2418"/>
                  <a:pt x="4833" y="1865"/>
                </a:cubicBezTo>
                <a:cubicBezTo>
                  <a:pt x="4651" y="1409"/>
                  <a:pt x="4438" y="953"/>
                  <a:pt x="4164" y="558"/>
                </a:cubicBezTo>
                <a:cubicBezTo>
                  <a:pt x="4003" y="208"/>
                  <a:pt x="3674" y="1"/>
                  <a:pt x="3305"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9632903" y="5916988"/>
            <a:ext cx="315972"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0795752" y="205497"/>
            <a:ext cx="187635" cy="154344"/>
          </a:xfrm>
          <a:custGeom>
            <a:avLst/>
            <a:gdLst/>
            <a:ahLst/>
            <a:cxnLst/>
            <a:rect l="l" t="t" r="r" b="b"/>
            <a:pathLst>
              <a:path w="5199" h="4266" extrusionOk="0">
                <a:moveTo>
                  <a:pt x="2501" y="0"/>
                </a:moveTo>
                <a:cubicBezTo>
                  <a:pt x="2293" y="0"/>
                  <a:pt x="2087" y="15"/>
                  <a:pt x="1885" y="40"/>
                </a:cubicBezTo>
                <a:cubicBezTo>
                  <a:pt x="852" y="223"/>
                  <a:pt x="62" y="1074"/>
                  <a:pt x="1" y="2138"/>
                </a:cubicBezTo>
                <a:cubicBezTo>
                  <a:pt x="92" y="3171"/>
                  <a:pt x="821" y="3992"/>
                  <a:pt x="1825" y="4204"/>
                </a:cubicBezTo>
                <a:cubicBezTo>
                  <a:pt x="2007" y="4235"/>
                  <a:pt x="2189" y="4265"/>
                  <a:pt x="2402" y="4265"/>
                </a:cubicBezTo>
                <a:lnTo>
                  <a:pt x="2858" y="4265"/>
                </a:lnTo>
                <a:cubicBezTo>
                  <a:pt x="3952" y="4235"/>
                  <a:pt x="4894" y="3475"/>
                  <a:pt x="5016" y="2594"/>
                </a:cubicBezTo>
                <a:cubicBezTo>
                  <a:pt x="5198" y="1256"/>
                  <a:pt x="4682" y="435"/>
                  <a:pt x="3375" y="101"/>
                </a:cubicBezTo>
                <a:cubicBezTo>
                  <a:pt x="3090" y="30"/>
                  <a:pt x="2794" y="0"/>
                  <a:pt x="25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1843363" y="5480841"/>
            <a:ext cx="194202" cy="161363"/>
          </a:xfrm>
          <a:custGeom>
            <a:avLst/>
            <a:gdLst/>
            <a:ahLst/>
            <a:cxnLst/>
            <a:rect l="l" t="t" r="r" b="b"/>
            <a:pathLst>
              <a:path w="5381" h="4460" extrusionOk="0">
                <a:moveTo>
                  <a:pt x="3162" y="0"/>
                </a:moveTo>
                <a:cubicBezTo>
                  <a:pt x="3101" y="0"/>
                  <a:pt x="3040" y="3"/>
                  <a:pt x="2979" y="8"/>
                </a:cubicBezTo>
                <a:cubicBezTo>
                  <a:pt x="2920" y="4"/>
                  <a:pt x="2860" y="2"/>
                  <a:pt x="2801" y="2"/>
                </a:cubicBezTo>
                <a:cubicBezTo>
                  <a:pt x="1984" y="2"/>
                  <a:pt x="1210" y="390"/>
                  <a:pt x="699" y="1042"/>
                </a:cubicBezTo>
                <a:cubicBezTo>
                  <a:pt x="91" y="1680"/>
                  <a:pt x="0" y="2683"/>
                  <a:pt x="547" y="3413"/>
                </a:cubicBezTo>
                <a:cubicBezTo>
                  <a:pt x="910" y="4090"/>
                  <a:pt x="1581" y="4459"/>
                  <a:pt x="2300" y="4459"/>
                </a:cubicBezTo>
                <a:cubicBezTo>
                  <a:pt x="2484" y="4459"/>
                  <a:pt x="2671" y="4435"/>
                  <a:pt x="2857" y="4385"/>
                </a:cubicBezTo>
                <a:cubicBezTo>
                  <a:pt x="3283" y="4264"/>
                  <a:pt x="3678" y="4112"/>
                  <a:pt x="4043" y="3899"/>
                </a:cubicBezTo>
                <a:cubicBezTo>
                  <a:pt x="4924" y="3474"/>
                  <a:pt x="5380" y="2501"/>
                  <a:pt x="5107" y="1559"/>
                </a:cubicBezTo>
                <a:cubicBezTo>
                  <a:pt x="4907" y="645"/>
                  <a:pt x="4091" y="0"/>
                  <a:pt x="316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1643712" y="5624222"/>
            <a:ext cx="176627" cy="179996"/>
          </a:xfrm>
          <a:custGeom>
            <a:avLst/>
            <a:gdLst/>
            <a:ahLst/>
            <a:cxnLst/>
            <a:rect l="l" t="t" r="r" b="b"/>
            <a:pathLst>
              <a:path w="4894" h="4975" extrusionOk="0">
                <a:moveTo>
                  <a:pt x="2718" y="1"/>
                </a:moveTo>
                <a:cubicBezTo>
                  <a:pt x="2372" y="1"/>
                  <a:pt x="2031" y="92"/>
                  <a:pt x="1733" y="270"/>
                </a:cubicBezTo>
                <a:cubicBezTo>
                  <a:pt x="213" y="1152"/>
                  <a:pt x="0" y="3249"/>
                  <a:pt x="1277" y="4404"/>
                </a:cubicBezTo>
                <a:cubicBezTo>
                  <a:pt x="1672" y="4784"/>
                  <a:pt x="2174" y="4974"/>
                  <a:pt x="2675" y="4974"/>
                </a:cubicBezTo>
                <a:cubicBezTo>
                  <a:pt x="3177" y="4974"/>
                  <a:pt x="3678" y="4784"/>
                  <a:pt x="4073" y="4404"/>
                </a:cubicBezTo>
                <a:cubicBezTo>
                  <a:pt x="4712" y="3827"/>
                  <a:pt x="4803" y="3067"/>
                  <a:pt x="4894" y="2307"/>
                </a:cubicBezTo>
                <a:cubicBezTo>
                  <a:pt x="4803" y="1486"/>
                  <a:pt x="4560" y="726"/>
                  <a:pt x="3769" y="301"/>
                </a:cubicBezTo>
                <a:cubicBezTo>
                  <a:pt x="3444" y="99"/>
                  <a:pt x="3079" y="1"/>
                  <a:pt x="27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0961406" y="78253"/>
            <a:ext cx="169986" cy="167224"/>
          </a:xfrm>
          <a:custGeom>
            <a:avLst/>
            <a:gdLst/>
            <a:ahLst/>
            <a:cxnLst/>
            <a:rect l="l" t="t" r="r" b="b"/>
            <a:pathLst>
              <a:path w="4710" h="4622" extrusionOk="0">
                <a:moveTo>
                  <a:pt x="2512" y="0"/>
                </a:moveTo>
                <a:cubicBezTo>
                  <a:pt x="2496" y="0"/>
                  <a:pt x="2479" y="1"/>
                  <a:pt x="2463" y="1"/>
                </a:cubicBezTo>
                <a:cubicBezTo>
                  <a:pt x="2444" y="1"/>
                  <a:pt x="2426" y="0"/>
                  <a:pt x="2408" y="0"/>
                </a:cubicBezTo>
                <a:cubicBezTo>
                  <a:pt x="1066" y="0"/>
                  <a:pt x="1" y="1113"/>
                  <a:pt x="31" y="2463"/>
                </a:cubicBezTo>
                <a:cubicBezTo>
                  <a:pt x="61" y="3800"/>
                  <a:pt x="882" y="4621"/>
                  <a:pt x="2159" y="4621"/>
                </a:cubicBezTo>
                <a:cubicBezTo>
                  <a:pt x="3526" y="4621"/>
                  <a:pt x="4621" y="3466"/>
                  <a:pt x="4529" y="2098"/>
                </a:cubicBezTo>
                <a:cubicBezTo>
                  <a:pt x="4709" y="1109"/>
                  <a:pt x="3735" y="0"/>
                  <a:pt x="251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1027306" y="353182"/>
            <a:ext cx="168904" cy="154091"/>
          </a:xfrm>
          <a:custGeom>
            <a:avLst/>
            <a:gdLst/>
            <a:ahLst/>
            <a:cxnLst/>
            <a:rect l="l" t="t" r="r" b="b"/>
            <a:pathLst>
              <a:path w="4680" h="4259" extrusionOk="0">
                <a:moveTo>
                  <a:pt x="2100" y="0"/>
                </a:moveTo>
                <a:cubicBezTo>
                  <a:pt x="971" y="0"/>
                  <a:pt x="60" y="901"/>
                  <a:pt x="89" y="2037"/>
                </a:cubicBezTo>
                <a:cubicBezTo>
                  <a:pt x="1" y="3249"/>
                  <a:pt x="946" y="4259"/>
                  <a:pt x="2171" y="4259"/>
                </a:cubicBezTo>
                <a:cubicBezTo>
                  <a:pt x="2206" y="4259"/>
                  <a:pt x="2242" y="4258"/>
                  <a:pt x="2278" y="4256"/>
                </a:cubicBezTo>
                <a:cubicBezTo>
                  <a:pt x="2302" y="4257"/>
                  <a:pt x="2326" y="4257"/>
                  <a:pt x="2350" y="4257"/>
                </a:cubicBezTo>
                <a:cubicBezTo>
                  <a:pt x="3647" y="4257"/>
                  <a:pt x="4498" y="3445"/>
                  <a:pt x="4588" y="2281"/>
                </a:cubicBezTo>
                <a:cubicBezTo>
                  <a:pt x="4679" y="1126"/>
                  <a:pt x="3524" y="31"/>
                  <a:pt x="2156" y="1"/>
                </a:cubicBezTo>
                <a:cubicBezTo>
                  <a:pt x="2138" y="0"/>
                  <a:pt x="2119" y="0"/>
                  <a:pt x="210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3140403" y="210780"/>
            <a:ext cx="134943" cy="136688"/>
          </a:xfrm>
          <a:custGeom>
            <a:avLst/>
            <a:gdLst/>
            <a:ahLst/>
            <a:cxnLst/>
            <a:rect l="l" t="t" r="r" b="b"/>
            <a:pathLst>
              <a:path w="3739" h="3778" extrusionOk="0">
                <a:moveTo>
                  <a:pt x="1492" y="1"/>
                </a:moveTo>
                <a:cubicBezTo>
                  <a:pt x="912" y="1"/>
                  <a:pt x="365" y="183"/>
                  <a:pt x="0" y="806"/>
                </a:cubicBezTo>
                <a:cubicBezTo>
                  <a:pt x="0" y="1353"/>
                  <a:pt x="0" y="1931"/>
                  <a:pt x="0" y="2478"/>
                </a:cubicBezTo>
                <a:cubicBezTo>
                  <a:pt x="243" y="2782"/>
                  <a:pt x="517" y="3086"/>
                  <a:pt x="821" y="3359"/>
                </a:cubicBezTo>
                <a:cubicBezTo>
                  <a:pt x="1118" y="3641"/>
                  <a:pt x="1464" y="3778"/>
                  <a:pt x="1828" y="3778"/>
                </a:cubicBezTo>
                <a:cubicBezTo>
                  <a:pt x="2172" y="3778"/>
                  <a:pt x="2534" y="3656"/>
                  <a:pt x="2888" y="3420"/>
                </a:cubicBezTo>
                <a:cubicBezTo>
                  <a:pt x="3465" y="3025"/>
                  <a:pt x="3739" y="2265"/>
                  <a:pt x="3556" y="1566"/>
                </a:cubicBezTo>
                <a:cubicBezTo>
                  <a:pt x="3344" y="837"/>
                  <a:pt x="2979" y="229"/>
                  <a:pt x="2219" y="77"/>
                </a:cubicBezTo>
                <a:cubicBezTo>
                  <a:pt x="1978" y="32"/>
                  <a:pt x="1732" y="1"/>
                  <a:pt x="149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3129433" y="601016"/>
            <a:ext cx="116284" cy="126377"/>
          </a:xfrm>
          <a:custGeom>
            <a:avLst/>
            <a:gdLst/>
            <a:ahLst/>
            <a:cxnLst/>
            <a:rect l="l" t="t" r="r" b="b"/>
            <a:pathLst>
              <a:path w="3222" h="3493" extrusionOk="0">
                <a:moveTo>
                  <a:pt x="1854" y="1"/>
                </a:moveTo>
                <a:cubicBezTo>
                  <a:pt x="1660" y="1"/>
                  <a:pt x="1455" y="37"/>
                  <a:pt x="1246" y="112"/>
                </a:cubicBezTo>
                <a:cubicBezTo>
                  <a:pt x="1003" y="203"/>
                  <a:pt x="760" y="324"/>
                  <a:pt x="486" y="415"/>
                </a:cubicBezTo>
                <a:cubicBezTo>
                  <a:pt x="152" y="902"/>
                  <a:pt x="0" y="1479"/>
                  <a:pt x="61" y="2057"/>
                </a:cubicBezTo>
                <a:cubicBezTo>
                  <a:pt x="122" y="2270"/>
                  <a:pt x="213" y="2452"/>
                  <a:pt x="304" y="2665"/>
                </a:cubicBezTo>
                <a:cubicBezTo>
                  <a:pt x="584" y="3169"/>
                  <a:pt x="1122" y="3493"/>
                  <a:pt x="1729" y="3493"/>
                </a:cubicBezTo>
                <a:cubicBezTo>
                  <a:pt x="1780" y="3493"/>
                  <a:pt x="1832" y="3490"/>
                  <a:pt x="1885" y="3485"/>
                </a:cubicBezTo>
                <a:cubicBezTo>
                  <a:pt x="2432" y="3455"/>
                  <a:pt x="2948" y="3060"/>
                  <a:pt x="3100" y="2482"/>
                </a:cubicBezTo>
                <a:cubicBezTo>
                  <a:pt x="3222" y="1996"/>
                  <a:pt x="3222" y="1479"/>
                  <a:pt x="3100" y="963"/>
                </a:cubicBezTo>
                <a:cubicBezTo>
                  <a:pt x="2940" y="343"/>
                  <a:pt x="2450" y="1"/>
                  <a:pt x="1854"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9" name="Google Shape;39;p2"/>
          <p:cNvGrpSpPr/>
          <p:nvPr/>
        </p:nvGrpSpPr>
        <p:grpSpPr>
          <a:xfrm>
            <a:off x="5854377" y="1235541"/>
            <a:ext cx="453079" cy="508256"/>
            <a:chOff x="4401672" y="927831"/>
            <a:chExt cx="340652" cy="381192"/>
          </a:xfrm>
        </p:grpSpPr>
        <p:sp>
          <p:nvSpPr>
            <p:cNvPr id="40" name="Google Shape;40;p2"/>
            <p:cNvSpPr/>
            <p:nvPr/>
          </p:nvSpPr>
          <p:spPr>
            <a:xfrm>
              <a:off x="4536940" y="927831"/>
              <a:ext cx="78366" cy="381192"/>
            </a:xfrm>
            <a:custGeom>
              <a:avLst/>
              <a:gdLst/>
              <a:ahLst/>
              <a:cxnLst/>
              <a:rect l="l" t="t" r="r" b="b"/>
              <a:pathLst>
                <a:path w="2888" h="14048" extrusionOk="0">
                  <a:moveTo>
                    <a:pt x="2239" y="1"/>
                  </a:moveTo>
                  <a:cubicBezTo>
                    <a:pt x="2222" y="1"/>
                    <a:pt x="2206" y="1"/>
                    <a:pt x="2189" y="3"/>
                  </a:cubicBezTo>
                  <a:cubicBezTo>
                    <a:pt x="1885" y="64"/>
                    <a:pt x="1611" y="216"/>
                    <a:pt x="1429" y="428"/>
                  </a:cubicBezTo>
                  <a:cubicBezTo>
                    <a:pt x="1277" y="672"/>
                    <a:pt x="1186" y="945"/>
                    <a:pt x="1155" y="1219"/>
                  </a:cubicBezTo>
                  <a:cubicBezTo>
                    <a:pt x="1003" y="2434"/>
                    <a:pt x="851" y="3650"/>
                    <a:pt x="699" y="4866"/>
                  </a:cubicBezTo>
                  <a:cubicBezTo>
                    <a:pt x="456" y="7237"/>
                    <a:pt x="243" y="9608"/>
                    <a:pt x="0" y="11979"/>
                  </a:cubicBezTo>
                  <a:lnTo>
                    <a:pt x="31" y="11979"/>
                  </a:lnTo>
                  <a:lnTo>
                    <a:pt x="31" y="12891"/>
                  </a:lnTo>
                  <a:lnTo>
                    <a:pt x="31" y="13073"/>
                  </a:lnTo>
                  <a:cubicBezTo>
                    <a:pt x="89" y="13687"/>
                    <a:pt x="400" y="14047"/>
                    <a:pt x="856" y="14047"/>
                  </a:cubicBezTo>
                  <a:cubicBezTo>
                    <a:pt x="875" y="14047"/>
                    <a:pt x="893" y="14047"/>
                    <a:pt x="912" y="14046"/>
                  </a:cubicBezTo>
                  <a:cubicBezTo>
                    <a:pt x="1429" y="14015"/>
                    <a:pt x="1672" y="13681"/>
                    <a:pt x="1672" y="13073"/>
                  </a:cubicBezTo>
                  <a:cubicBezTo>
                    <a:pt x="1702" y="12465"/>
                    <a:pt x="1702" y="11827"/>
                    <a:pt x="1763" y="11219"/>
                  </a:cubicBezTo>
                  <a:cubicBezTo>
                    <a:pt x="2128" y="7906"/>
                    <a:pt x="2493" y="4593"/>
                    <a:pt x="2857" y="1279"/>
                  </a:cubicBezTo>
                  <a:cubicBezTo>
                    <a:pt x="2888" y="1097"/>
                    <a:pt x="2888" y="854"/>
                    <a:pt x="2857" y="641"/>
                  </a:cubicBezTo>
                  <a:cubicBezTo>
                    <a:pt x="2799" y="293"/>
                    <a:pt x="2576" y="1"/>
                    <a:pt x="2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4633513" y="1124124"/>
              <a:ext cx="108811" cy="154371"/>
            </a:xfrm>
            <a:custGeom>
              <a:avLst/>
              <a:gdLst/>
              <a:ahLst/>
              <a:cxnLst/>
              <a:rect l="l" t="t" r="r" b="b"/>
              <a:pathLst>
                <a:path w="4010" h="5689" extrusionOk="0">
                  <a:moveTo>
                    <a:pt x="3101" y="0"/>
                  </a:moveTo>
                  <a:cubicBezTo>
                    <a:pt x="2929" y="0"/>
                    <a:pt x="2761" y="79"/>
                    <a:pt x="2642" y="216"/>
                  </a:cubicBezTo>
                  <a:cubicBezTo>
                    <a:pt x="2429" y="429"/>
                    <a:pt x="2247" y="702"/>
                    <a:pt x="2095" y="945"/>
                  </a:cubicBezTo>
                  <a:cubicBezTo>
                    <a:pt x="1517" y="2009"/>
                    <a:pt x="940" y="3073"/>
                    <a:pt x="362" y="4137"/>
                  </a:cubicBezTo>
                  <a:cubicBezTo>
                    <a:pt x="241" y="4350"/>
                    <a:pt x="150" y="4562"/>
                    <a:pt x="89" y="4805"/>
                  </a:cubicBezTo>
                  <a:cubicBezTo>
                    <a:pt x="1" y="5304"/>
                    <a:pt x="365" y="5689"/>
                    <a:pt x="990" y="5689"/>
                  </a:cubicBezTo>
                  <a:cubicBezTo>
                    <a:pt x="1013" y="5689"/>
                    <a:pt x="1037" y="5688"/>
                    <a:pt x="1061" y="5687"/>
                  </a:cubicBezTo>
                  <a:cubicBezTo>
                    <a:pt x="1274" y="5535"/>
                    <a:pt x="1487" y="5353"/>
                    <a:pt x="1639" y="5140"/>
                  </a:cubicBezTo>
                  <a:cubicBezTo>
                    <a:pt x="2338" y="3954"/>
                    <a:pt x="2976" y="2769"/>
                    <a:pt x="3645" y="1584"/>
                  </a:cubicBezTo>
                  <a:cubicBezTo>
                    <a:pt x="4010" y="1158"/>
                    <a:pt x="3949" y="489"/>
                    <a:pt x="3493" y="155"/>
                  </a:cubicBezTo>
                  <a:cubicBezTo>
                    <a:pt x="3373" y="48"/>
                    <a:pt x="3236" y="0"/>
                    <a:pt x="3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4401672" y="1127489"/>
              <a:ext cx="92395" cy="140858"/>
            </a:xfrm>
            <a:custGeom>
              <a:avLst/>
              <a:gdLst/>
              <a:ahLst/>
              <a:cxnLst/>
              <a:rect l="l" t="t" r="r" b="b"/>
              <a:pathLst>
                <a:path w="3405" h="5191" extrusionOk="0">
                  <a:moveTo>
                    <a:pt x="943" y="1"/>
                  </a:moveTo>
                  <a:cubicBezTo>
                    <a:pt x="365" y="1"/>
                    <a:pt x="0" y="335"/>
                    <a:pt x="31" y="760"/>
                  </a:cubicBezTo>
                  <a:cubicBezTo>
                    <a:pt x="31" y="912"/>
                    <a:pt x="61" y="1064"/>
                    <a:pt x="152" y="1216"/>
                  </a:cubicBezTo>
                  <a:cubicBezTo>
                    <a:pt x="639" y="2311"/>
                    <a:pt x="1125" y="3405"/>
                    <a:pt x="1642" y="4499"/>
                  </a:cubicBezTo>
                  <a:cubicBezTo>
                    <a:pt x="1672" y="4590"/>
                    <a:pt x="1733" y="4712"/>
                    <a:pt x="1824" y="4803"/>
                  </a:cubicBezTo>
                  <a:cubicBezTo>
                    <a:pt x="1992" y="5055"/>
                    <a:pt x="2261" y="5191"/>
                    <a:pt x="2532" y="5191"/>
                  </a:cubicBezTo>
                  <a:cubicBezTo>
                    <a:pt x="2653" y="5191"/>
                    <a:pt x="2775" y="5163"/>
                    <a:pt x="2888" y="5107"/>
                  </a:cubicBezTo>
                  <a:cubicBezTo>
                    <a:pt x="3283" y="4894"/>
                    <a:pt x="3405" y="4499"/>
                    <a:pt x="3192" y="3982"/>
                  </a:cubicBezTo>
                  <a:cubicBezTo>
                    <a:pt x="2827" y="3131"/>
                    <a:pt x="2462" y="2280"/>
                    <a:pt x="2067" y="1460"/>
                  </a:cubicBezTo>
                  <a:cubicBezTo>
                    <a:pt x="1915" y="1095"/>
                    <a:pt x="1733" y="760"/>
                    <a:pt x="1520" y="487"/>
                  </a:cubicBezTo>
                  <a:cubicBezTo>
                    <a:pt x="1338" y="274"/>
                    <a:pt x="1155" y="122"/>
                    <a:pt x="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 name="Google Shape;43;p2"/>
          <p:cNvSpPr/>
          <p:nvPr/>
        </p:nvSpPr>
        <p:spPr>
          <a:xfrm>
            <a:off x="2753155" y="708434"/>
            <a:ext cx="126461" cy="128620"/>
          </a:xfrm>
          <a:custGeom>
            <a:avLst/>
            <a:gdLst/>
            <a:ahLst/>
            <a:cxnLst/>
            <a:rect l="l" t="t" r="r" b="b"/>
            <a:pathLst>
              <a:path w="3504" h="3555" extrusionOk="0">
                <a:moveTo>
                  <a:pt x="1829" y="0"/>
                </a:moveTo>
                <a:cubicBezTo>
                  <a:pt x="1398" y="0"/>
                  <a:pt x="1023" y="228"/>
                  <a:pt x="669" y="456"/>
                </a:cubicBezTo>
                <a:cubicBezTo>
                  <a:pt x="547" y="699"/>
                  <a:pt x="426" y="942"/>
                  <a:pt x="304" y="1216"/>
                </a:cubicBezTo>
                <a:cubicBezTo>
                  <a:pt x="0" y="2158"/>
                  <a:pt x="517" y="3191"/>
                  <a:pt x="1459" y="3526"/>
                </a:cubicBezTo>
                <a:cubicBezTo>
                  <a:pt x="1559" y="3545"/>
                  <a:pt x="1658" y="3554"/>
                  <a:pt x="1755" y="3554"/>
                </a:cubicBezTo>
                <a:cubicBezTo>
                  <a:pt x="2721" y="3554"/>
                  <a:pt x="3504" y="2635"/>
                  <a:pt x="3283" y="1641"/>
                </a:cubicBezTo>
                <a:cubicBezTo>
                  <a:pt x="3070" y="972"/>
                  <a:pt x="2675" y="425"/>
                  <a:pt x="2098" y="30"/>
                </a:cubicBezTo>
                <a:cubicBezTo>
                  <a:pt x="2006" y="10"/>
                  <a:pt x="1916" y="0"/>
                  <a:pt x="1829"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4104630" y="6030955"/>
            <a:ext cx="87556"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2545208" y="1816255"/>
            <a:ext cx="79003"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5972809" y="5958415"/>
            <a:ext cx="87808"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378158" y="5058839"/>
            <a:ext cx="48325" cy="133179"/>
          </a:xfrm>
          <a:custGeom>
            <a:avLst/>
            <a:gdLst/>
            <a:ahLst/>
            <a:cxnLst/>
            <a:rect l="l" t="t" r="r" b="b"/>
            <a:pathLst>
              <a:path w="1339" h="3681" extrusionOk="0">
                <a:moveTo>
                  <a:pt x="609" y="1"/>
                </a:moveTo>
                <a:cubicBezTo>
                  <a:pt x="183" y="1"/>
                  <a:pt x="31" y="305"/>
                  <a:pt x="31" y="669"/>
                </a:cubicBezTo>
                <a:lnTo>
                  <a:pt x="31" y="1794"/>
                </a:lnTo>
                <a:cubicBezTo>
                  <a:pt x="31" y="2159"/>
                  <a:pt x="1" y="2523"/>
                  <a:pt x="31" y="2919"/>
                </a:cubicBezTo>
                <a:cubicBezTo>
                  <a:pt x="89" y="3355"/>
                  <a:pt x="371" y="3680"/>
                  <a:pt x="741" y="3680"/>
                </a:cubicBezTo>
                <a:cubicBezTo>
                  <a:pt x="758" y="3680"/>
                  <a:pt x="774" y="3680"/>
                  <a:pt x="791" y="3678"/>
                </a:cubicBezTo>
                <a:cubicBezTo>
                  <a:pt x="1277" y="3587"/>
                  <a:pt x="1308" y="3192"/>
                  <a:pt x="1338" y="2827"/>
                </a:cubicBezTo>
                <a:cubicBezTo>
                  <a:pt x="1338" y="2767"/>
                  <a:pt x="1338" y="2706"/>
                  <a:pt x="1338" y="2645"/>
                </a:cubicBezTo>
                <a:cubicBezTo>
                  <a:pt x="1277" y="1946"/>
                  <a:pt x="1216" y="1308"/>
                  <a:pt x="1156" y="608"/>
                </a:cubicBezTo>
                <a:cubicBezTo>
                  <a:pt x="1125" y="274"/>
                  <a:pt x="1064" y="1"/>
                  <a:pt x="609"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0058015" y="1121280"/>
            <a:ext cx="52692"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6897276" y="6085765"/>
            <a:ext cx="97696"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11581777" y="4476026"/>
            <a:ext cx="79976" cy="87121"/>
          </a:xfrm>
          <a:custGeom>
            <a:avLst/>
            <a:gdLst/>
            <a:ahLst/>
            <a:cxnLst/>
            <a:rect l="l" t="t" r="r" b="b"/>
            <a:pathLst>
              <a:path w="2216" h="2408" extrusionOk="0">
                <a:moveTo>
                  <a:pt x="1273" y="0"/>
                </a:moveTo>
                <a:cubicBezTo>
                  <a:pt x="696" y="0"/>
                  <a:pt x="88" y="760"/>
                  <a:pt x="58" y="1520"/>
                </a:cubicBezTo>
                <a:cubicBezTo>
                  <a:pt x="1" y="2003"/>
                  <a:pt x="370" y="2407"/>
                  <a:pt x="866" y="2407"/>
                </a:cubicBezTo>
                <a:cubicBezTo>
                  <a:pt x="900" y="2407"/>
                  <a:pt x="934" y="2405"/>
                  <a:pt x="969" y="2401"/>
                </a:cubicBezTo>
                <a:cubicBezTo>
                  <a:pt x="983" y="2402"/>
                  <a:pt x="996" y="2402"/>
                  <a:pt x="1010" y="2402"/>
                </a:cubicBezTo>
                <a:cubicBezTo>
                  <a:pt x="1633" y="2402"/>
                  <a:pt x="2216" y="1716"/>
                  <a:pt x="2216" y="942"/>
                </a:cubicBezTo>
                <a:cubicBezTo>
                  <a:pt x="2185" y="426"/>
                  <a:pt x="1790" y="30"/>
                  <a:pt x="127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9639584" y="256932"/>
            <a:ext cx="87772"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9949422" y="2515218"/>
            <a:ext cx="86689" cy="72685"/>
          </a:xfrm>
          <a:custGeom>
            <a:avLst/>
            <a:gdLst/>
            <a:ahLst/>
            <a:cxnLst/>
            <a:rect l="l" t="t" r="r" b="b"/>
            <a:pathLst>
              <a:path w="2402" h="2009" extrusionOk="0">
                <a:moveTo>
                  <a:pt x="1155" y="1"/>
                </a:moveTo>
                <a:cubicBezTo>
                  <a:pt x="547" y="1"/>
                  <a:pt x="31" y="457"/>
                  <a:pt x="0" y="1095"/>
                </a:cubicBezTo>
                <a:cubicBezTo>
                  <a:pt x="61" y="1612"/>
                  <a:pt x="517" y="2007"/>
                  <a:pt x="1064" y="2007"/>
                </a:cubicBezTo>
                <a:cubicBezTo>
                  <a:pt x="1088" y="2008"/>
                  <a:pt x="1112" y="2008"/>
                  <a:pt x="1136" y="2008"/>
                </a:cubicBezTo>
                <a:cubicBezTo>
                  <a:pt x="1860" y="2008"/>
                  <a:pt x="2401" y="1564"/>
                  <a:pt x="2401" y="1034"/>
                </a:cubicBezTo>
                <a:cubicBezTo>
                  <a:pt x="2401" y="457"/>
                  <a:pt x="1885" y="61"/>
                  <a:pt x="1155"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1692405" y="4427394"/>
            <a:ext cx="8889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7090358" y="6105591"/>
            <a:ext cx="89974"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6154020" y="688172"/>
            <a:ext cx="82070"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1802121" y="4226451"/>
            <a:ext cx="69150"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1387466" y="4428629"/>
            <a:ext cx="81204" cy="67440"/>
          </a:xfrm>
          <a:custGeom>
            <a:avLst/>
            <a:gdLst/>
            <a:ahLst/>
            <a:cxnLst/>
            <a:rect l="l" t="t" r="r" b="b"/>
            <a:pathLst>
              <a:path w="2250" h="1864" extrusionOk="0">
                <a:moveTo>
                  <a:pt x="1071" y="1"/>
                </a:moveTo>
                <a:cubicBezTo>
                  <a:pt x="360" y="1"/>
                  <a:pt x="30" y="275"/>
                  <a:pt x="1" y="824"/>
                </a:cubicBezTo>
                <a:cubicBezTo>
                  <a:pt x="61" y="1401"/>
                  <a:pt x="578" y="1857"/>
                  <a:pt x="1186" y="1857"/>
                </a:cubicBezTo>
                <a:cubicBezTo>
                  <a:pt x="1223" y="1861"/>
                  <a:pt x="1260" y="1863"/>
                  <a:pt x="1297" y="1863"/>
                </a:cubicBezTo>
                <a:cubicBezTo>
                  <a:pt x="1797" y="1863"/>
                  <a:pt x="2222" y="1486"/>
                  <a:pt x="2250" y="976"/>
                </a:cubicBezTo>
                <a:cubicBezTo>
                  <a:pt x="2250" y="307"/>
                  <a:pt x="1946" y="33"/>
                  <a:pt x="1186" y="3"/>
                </a:cubicBezTo>
                <a:cubicBezTo>
                  <a:pt x="1147" y="2"/>
                  <a:pt x="1108" y="1"/>
                  <a:pt x="107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7957272" y="708398"/>
            <a:ext cx="81204"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273966" y="2484393"/>
            <a:ext cx="63628" cy="74929"/>
          </a:xfrm>
          <a:custGeom>
            <a:avLst/>
            <a:gdLst/>
            <a:ahLst/>
            <a:cxnLst/>
            <a:rect l="l" t="t" r="r" b="b"/>
            <a:pathLst>
              <a:path w="1763" h="2071" extrusionOk="0">
                <a:moveTo>
                  <a:pt x="955" y="0"/>
                </a:moveTo>
                <a:cubicBezTo>
                  <a:pt x="941" y="0"/>
                  <a:pt x="926" y="1"/>
                  <a:pt x="912" y="2"/>
                </a:cubicBezTo>
                <a:cubicBezTo>
                  <a:pt x="395" y="32"/>
                  <a:pt x="0" y="457"/>
                  <a:pt x="0" y="1005"/>
                </a:cubicBezTo>
                <a:cubicBezTo>
                  <a:pt x="30" y="1521"/>
                  <a:pt x="426" y="1977"/>
                  <a:pt x="973" y="2068"/>
                </a:cubicBezTo>
                <a:cubicBezTo>
                  <a:pt x="990" y="2070"/>
                  <a:pt x="1008" y="2070"/>
                  <a:pt x="1025" y="2070"/>
                </a:cubicBezTo>
                <a:cubicBezTo>
                  <a:pt x="1481" y="2070"/>
                  <a:pt x="1763" y="1683"/>
                  <a:pt x="1763" y="1126"/>
                </a:cubicBezTo>
                <a:cubicBezTo>
                  <a:pt x="1733" y="477"/>
                  <a:pt x="1418" y="0"/>
                  <a:pt x="95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1091434" y="2974174"/>
            <a:ext cx="63663"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1515805" y="4275879"/>
            <a:ext cx="73552" cy="66245"/>
          </a:xfrm>
          <a:custGeom>
            <a:avLst/>
            <a:gdLst/>
            <a:ahLst/>
            <a:cxnLst/>
            <a:rect l="l" t="t" r="r" b="b"/>
            <a:pathLst>
              <a:path w="2038" h="1831" extrusionOk="0">
                <a:moveTo>
                  <a:pt x="1095" y="0"/>
                </a:moveTo>
                <a:cubicBezTo>
                  <a:pt x="518" y="0"/>
                  <a:pt x="31" y="456"/>
                  <a:pt x="1" y="1034"/>
                </a:cubicBezTo>
                <a:cubicBezTo>
                  <a:pt x="29" y="1484"/>
                  <a:pt x="397" y="1830"/>
                  <a:pt x="837" y="1830"/>
                </a:cubicBezTo>
                <a:cubicBezTo>
                  <a:pt x="872" y="1830"/>
                  <a:pt x="908" y="1828"/>
                  <a:pt x="943" y="1824"/>
                </a:cubicBezTo>
                <a:cubicBezTo>
                  <a:pt x="1521" y="1824"/>
                  <a:pt x="2038" y="1337"/>
                  <a:pt x="2038" y="882"/>
                </a:cubicBezTo>
                <a:cubicBezTo>
                  <a:pt x="1946" y="395"/>
                  <a:pt x="1551" y="30"/>
                  <a:pt x="1095"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7044271" y="5919808"/>
            <a:ext cx="71351"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11347056" y="1457461"/>
            <a:ext cx="84633" cy="67548"/>
          </a:xfrm>
          <a:custGeom>
            <a:avLst/>
            <a:gdLst/>
            <a:ahLst/>
            <a:cxnLst/>
            <a:rect l="l" t="t" r="r" b="b"/>
            <a:pathLst>
              <a:path w="2345" h="1867" extrusionOk="0">
                <a:moveTo>
                  <a:pt x="1076" y="0"/>
                </a:moveTo>
                <a:cubicBezTo>
                  <a:pt x="1023" y="0"/>
                  <a:pt x="969" y="4"/>
                  <a:pt x="912" y="12"/>
                </a:cubicBezTo>
                <a:cubicBezTo>
                  <a:pt x="879" y="8"/>
                  <a:pt x="845" y="6"/>
                  <a:pt x="812" y="6"/>
                </a:cubicBezTo>
                <a:cubicBezTo>
                  <a:pt x="392" y="6"/>
                  <a:pt x="0" y="354"/>
                  <a:pt x="0" y="833"/>
                </a:cubicBezTo>
                <a:cubicBezTo>
                  <a:pt x="30" y="1380"/>
                  <a:pt x="517" y="1836"/>
                  <a:pt x="1094" y="1866"/>
                </a:cubicBezTo>
                <a:cubicBezTo>
                  <a:pt x="2344" y="1837"/>
                  <a:pt x="2232" y="0"/>
                  <a:pt x="107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9949419" y="1275551"/>
            <a:ext cx="9657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391331" y="5263292"/>
            <a:ext cx="52692" cy="92765"/>
          </a:xfrm>
          <a:custGeom>
            <a:avLst/>
            <a:gdLst/>
            <a:ahLst/>
            <a:cxnLst/>
            <a:rect l="l" t="t" r="r" b="b"/>
            <a:pathLst>
              <a:path w="1460" h="2564" extrusionOk="0">
                <a:moveTo>
                  <a:pt x="634" y="0"/>
                </a:moveTo>
                <a:cubicBezTo>
                  <a:pt x="625" y="0"/>
                  <a:pt x="616" y="1"/>
                  <a:pt x="608" y="3"/>
                </a:cubicBezTo>
                <a:cubicBezTo>
                  <a:pt x="396" y="94"/>
                  <a:pt x="213" y="246"/>
                  <a:pt x="92" y="429"/>
                </a:cubicBezTo>
                <a:cubicBezTo>
                  <a:pt x="0" y="550"/>
                  <a:pt x="61" y="702"/>
                  <a:pt x="0" y="1097"/>
                </a:cubicBezTo>
                <a:cubicBezTo>
                  <a:pt x="122" y="1523"/>
                  <a:pt x="274" y="1948"/>
                  <a:pt x="487" y="2374"/>
                </a:cubicBezTo>
                <a:cubicBezTo>
                  <a:pt x="613" y="2501"/>
                  <a:pt x="803" y="2564"/>
                  <a:pt x="986" y="2564"/>
                </a:cubicBezTo>
                <a:cubicBezTo>
                  <a:pt x="1023" y="2564"/>
                  <a:pt x="1059" y="2561"/>
                  <a:pt x="1095" y="2556"/>
                </a:cubicBezTo>
                <a:cubicBezTo>
                  <a:pt x="1307" y="2435"/>
                  <a:pt x="1429" y="2222"/>
                  <a:pt x="1459" y="1979"/>
                </a:cubicBezTo>
                <a:cubicBezTo>
                  <a:pt x="1368" y="1432"/>
                  <a:pt x="1247" y="885"/>
                  <a:pt x="1064" y="368"/>
                </a:cubicBezTo>
                <a:cubicBezTo>
                  <a:pt x="1007" y="197"/>
                  <a:pt x="764" y="0"/>
                  <a:pt x="634"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6318375" y="688571"/>
            <a:ext cx="70123"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294791" y="2646007"/>
            <a:ext cx="68067" cy="61759"/>
          </a:xfrm>
          <a:custGeom>
            <a:avLst/>
            <a:gdLst/>
            <a:ahLst/>
            <a:cxnLst/>
            <a:rect l="l" t="t" r="r" b="b"/>
            <a:pathLst>
              <a:path w="1886" h="1707" extrusionOk="0">
                <a:moveTo>
                  <a:pt x="886" y="1"/>
                </a:moveTo>
                <a:cubicBezTo>
                  <a:pt x="424" y="1"/>
                  <a:pt x="30" y="356"/>
                  <a:pt x="1" y="823"/>
                </a:cubicBezTo>
                <a:cubicBezTo>
                  <a:pt x="1" y="1310"/>
                  <a:pt x="396" y="1705"/>
                  <a:pt x="882" y="1705"/>
                </a:cubicBezTo>
                <a:cubicBezTo>
                  <a:pt x="903" y="1706"/>
                  <a:pt x="923" y="1707"/>
                  <a:pt x="943" y="1707"/>
                </a:cubicBezTo>
                <a:cubicBezTo>
                  <a:pt x="1404" y="1707"/>
                  <a:pt x="1798" y="1382"/>
                  <a:pt x="1885" y="945"/>
                </a:cubicBezTo>
                <a:cubicBezTo>
                  <a:pt x="1855" y="428"/>
                  <a:pt x="1460" y="3"/>
                  <a:pt x="943" y="3"/>
                </a:cubicBezTo>
                <a:cubicBezTo>
                  <a:pt x="924" y="2"/>
                  <a:pt x="905" y="1"/>
                  <a:pt x="88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293708" y="5194117"/>
            <a:ext cx="95459" cy="46636"/>
          </a:xfrm>
          <a:custGeom>
            <a:avLst/>
            <a:gdLst/>
            <a:ahLst/>
            <a:cxnLst/>
            <a:rect l="l" t="t" r="r" b="b"/>
            <a:pathLst>
              <a:path w="2645" h="1289" extrusionOk="0">
                <a:moveTo>
                  <a:pt x="1885" y="0"/>
                </a:moveTo>
                <a:cubicBezTo>
                  <a:pt x="1368" y="0"/>
                  <a:pt x="882" y="61"/>
                  <a:pt x="426" y="183"/>
                </a:cubicBezTo>
                <a:cubicBezTo>
                  <a:pt x="213" y="274"/>
                  <a:pt x="61" y="456"/>
                  <a:pt x="0" y="669"/>
                </a:cubicBezTo>
                <a:cubicBezTo>
                  <a:pt x="61" y="912"/>
                  <a:pt x="183" y="1094"/>
                  <a:pt x="395" y="1216"/>
                </a:cubicBezTo>
                <a:cubicBezTo>
                  <a:pt x="596" y="1261"/>
                  <a:pt x="796" y="1289"/>
                  <a:pt x="1008" y="1289"/>
                </a:cubicBezTo>
                <a:cubicBezTo>
                  <a:pt x="1086" y="1289"/>
                  <a:pt x="1165" y="1285"/>
                  <a:pt x="1246" y="1277"/>
                </a:cubicBezTo>
                <a:cubicBezTo>
                  <a:pt x="1550" y="1246"/>
                  <a:pt x="1854" y="1216"/>
                  <a:pt x="2128" y="1125"/>
                </a:cubicBezTo>
                <a:cubicBezTo>
                  <a:pt x="2462" y="1064"/>
                  <a:pt x="2645" y="699"/>
                  <a:pt x="2523" y="395"/>
                </a:cubicBezTo>
                <a:cubicBezTo>
                  <a:pt x="2371" y="183"/>
                  <a:pt x="2128" y="31"/>
                  <a:pt x="1885"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0032788" y="1369656"/>
            <a:ext cx="52692"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6285460" y="528041"/>
            <a:ext cx="65865"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10097497" y="1294220"/>
            <a:ext cx="87808"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11013552" y="2885171"/>
            <a:ext cx="6038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394616" y="2504219"/>
            <a:ext cx="59261" cy="59480"/>
          </a:xfrm>
          <a:custGeom>
            <a:avLst/>
            <a:gdLst/>
            <a:ahLst/>
            <a:cxnLst/>
            <a:rect l="l" t="t" r="r" b="b"/>
            <a:pathLst>
              <a:path w="1642" h="1644" extrusionOk="0">
                <a:moveTo>
                  <a:pt x="760" y="1"/>
                </a:moveTo>
                <a:cubicBezTo>
                  <a:pt x="335" y="31"/>
                  <a:pt x="31" y="365"/>
                  <a:pt x="1" y="791"/>
                </a:cubicBezTo>
                <a:cubicBezTo>
                  <a:pt x="61" y="1247"/>
                  <a:pt x="396" y="1581"/>
                  <a:pt x="852" y="1642"/>
                </a:cubicBezTo>
                <a:cubicBezTo>
                  <a:pt x="870" y="1643"/>
                  <a:pt x="888" y="1644"/>
                  <a:pt x="905" y="1644"/>
                </a:cubicBezTo>
                <a:cubicBezTo>
                  <a:pt x="1305" y="1644"/>
                  <a:pt x="1613" y="1320"/>
                  <a:pt x="1642" y="913"/>
                </a:cubicBezTo>
                <a:cubicBezTo>
                  <a:pt x="1642" y="426"/>
                  <a:pt x="1247" y="1"/>
                  <a:pt x="760"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11138929" y="2819253"/>
            <a:ext cx="71027"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440704" y="5191909"/>
            <a:ext cx="74635" cy="40739"/>
          </a:xfrm>
          <a:custGeom>
            <a:avLst/>
            <a:gdLst/>
            <a:ahLst/>
            <a:cxnLst/>
            <a:rect l="l" t="t" r="r" b="b"/>
            <a:pathLst>
              <a:path w="2068" h="1126" extrusionOk="0">
                <a:moveTo>
                  <a:pt x="942" y="0"/>
                </a:moveTo>
                <a:cubicBezTo>
                  <a:pt x="243" y="31"/>
                  <a:pt x="0" y="183"/>
                  <a:pt x="0" y="578"/>
                </a:cubicBezTo>
                <a:cubicBezTo>
                  <a:pt x="0" y="1004"/>
                  <a:pt x="243" y="1125"/>
                  <a:pt x="1094" y="1125"/>
                </a:cubicBezTo>
                <a:cubicBezTo>
                  <a:pt x="1155" y="1125"/>
                  <a:pt x="1338" y="1125"/>
                  <a:pt x="1520" y="1095"/>
                </a:cubicBezTo>
                <a:cubicBezTo>
                  <a:pt x="1824" y="1095"/>
                  <a:pt x="2067" y="852"/>
                  <a:pt x="2037" y="548"/>
                </a:cubicBezTo>
                <a:cubicBezTo>
                  <a:pt x="2037" y="244"/>
                  <a:pt x="1794" y="0"/>
                  <a:pt x="152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1906456" y="4433941"/>
            <a:ext cx="57781"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623239" y="-1270"/>
            <a:ext cx="69150" cy="77316"/>
          </a:xfrm>
          <a:custGeom>
            <a:avLst/>
            <a:gdLst/>
            <a:ahLst/>
            <a:cxnLst/>
            <a:rect l="l" t="t" r="r" b="b"/>
            <a:pathLst>
              <a:path w="1916" h="2137" extrusionOk="0">
                <a:moveTo>
                  <a:pt x="951" y="1"/>
                </a:moveTo>
                <a:cubicBezTo>
                  <a:pt x="690" y="1"/>
                  <a:pt x="432" y="117"/>
                  <a:pt x="274" y="345"/>
                </a:cubicBezTo>
                <a:cubicBezTo>
                  <a:pt x="1" y="710"/>
                  <a:pt x="92" y="1682"/>
                  <a:pt x="426" y="1956"/>
                </a:cubicBezTo>
                <a:cubicBezTo>
                  <a:pt x="579" y="2074"/>
                  <a:pt x="769" y="2136"/>
                  <a:pt x="960" y="2136"/>
                </a:cubicBezTo>
                <a:cubicBezTo>
                  <a:pt x="1112" y="2136"/>
                  <a:pt x="1264" y="2097"/>
                  <a:pt x="1399" y="2017"/>
                </a:cubicBezTo>
                <a:cubicBezTo>
                  <a:pt x="1794" y="1804"/>
                  <a:pt x="1824" y="1470"/>
                  <a:pt x="1916" y="1044"/>
                </a:cubicBezTo>
                <a:cubicBezTo>
                  <a:pt x="1824" y="740"/>
                  <a:pt x="1673" y="466"/>
                  <a:pt x="1490" y="193"/>
                </a:cubicBezTo>
                <a:cubicBezTo>
                  <a:pt x="1335" y="64"/>
                  <a:pt x="1142" y="1"/>
                  <a:pt x="95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1695637" y="742442"/>
            <a:ext cx="73552" cy="67404"/>
          </a:xfrm>
          <a:custGeom>
            <a:avLst/>
            <a:gdLst/>
            <a:ahLst/>
            <a:cxnLst/>
            <a:rect l="l" t="t" r="r" b="b"/>
            <a:pathLst>
              <a:path w="2038" h="1863" extrusionOk="0">
                <a:moveTo>
                  <a:pt x="1121" y="0"/>
                </a:moveTo>
                <a:cubicBezTo>
                  <a:pt x="1102" y="0"/>
                  <a:pt x="1083" y="1"/>
                  <a:pt x="1065" y="2"/>
                </a:cubicBezTo>
                <a:cubicBezTo>
                  <a:pt x="487" y="32"/>
                  <a:pt x="31" y="488"/>
                  <a:pt x="1" y="1066"/>
                </a:cubicBezTo>
                <a:cubicBezTo>
                  <a:pt x="1" y="1516"/>
                  <a:pt x="392" y="1863"/>
                  <a:pt x="837" y="1863"/>
                </a:cubicBezTo>
                <a:cubicBezTo>
                  <a:pt x="872" y="1863"/>
                  <a:pt x="907" y="1861"/>
                  <a:pt x="943" y="1856"/>
                </a:cubicBezTo>
                <a:cubicBezTo>
                  <a:pt x="1673" y="1856"/>
                  <a:pt x="2037" y="1491"/>
                  <a:pt x="2037" y="883"/>
                </a:cubicBezTo>
                <a:cubicBezTo>
                  <a:pt x="2037" y="385"/>
                  <a:pt x="1614" y="0"/>
                  <a:pt x="112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1824010" y="516898"/>
            <a:ext cx="73516" cy="71709"/>
          </a:xfrm>
          <a:custGeom>
            <a:avLst/>
            <a:gdLst/>
            <a:ahLst/>
            <a:cxnLst/>
            <a:rect l="l" t="t" r="r" b="b"/>
            <a:pathLst>
              <a:path w="2037" h="1982" extrusionOk="0">
                <a:moveTo>
                  <a:pt x="1121" y="1"/>
                </a:moveTo>
                <a:cubicBezTo>
                  <a:pt x="671" y="1"/>
                  <a:pt x="90" y="575"/>
                  <a:pt x="61" y="1038"/>
                </a:cubicBezTo>
                <a:cubicBezTo>
                  <a:pt x="0" y="1525"/>
                  <a:pt x="365" y="1950"/>
                  <a:pt x="851" y="1981"/>
                </a:cubicBezTo>
                <a:cubicBezTo>
                  <a:pt x="869" y="1981"/>
                  <a:pt x="887" y="1982"/>
                  <a:pt x="905" y="1982"/>
                </a:cubicBezTo>
                <a:cubicBezTo>
                  <a:pt x="1491" y="1982"/>
                  <a:pt x="2007" y="1507"/>
                  <a:pt x="2037" y="917"/>
                </a:cubicBezTo>
                <a:cubicBezTo>
                  <a:pt x="2006" y="430"/>
                  <a:pt x="1642" y="66"/>
                  <a:pt x="1186" y="5"/>
                </a:cubicBezTo>
                <a:cubicBezTo>
                  <a:pt x="1164" y="2"/>
                  <a:pt x="1143" y="1"/>
                  <a:pt x="112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1479527" y="259732"/>
            <a:ext cx="74635" cy="67113"/>
          </a:xfrm>
          <a:custGeom>
            <a:avLst/>
            <a:gdLst/>
            <a:ahLst/>
            <a:cxnLst/>
            <a:rect l="l" t="t" r="r" b="b"/>
            <a:pathLst>
              <a:path w="2068" h="1855" extrusionOk="0">
                <a:moveTo>
                  <a:pt x="943" y="0"/>
                </a:moveTo>
                <a:cubicBezTo>
                  <a:pt x="396" y="61"/>
                  <a:pt x="1" y="517"/>
                  <a:pt x="1" y="1064"/>
                </a:cubicBezTo>
                <a:cubicBezTo>
                  <a:pt x="31" y="1581"/>
                  <a:pt x="396" y="1854"/>
                  <a:pt x="1034" y="1854"/>
                </a:cubicBezTo>
                <a:cubicBezTo>
                  <a:pt x="1673" y="1824"/>
                  <a:pt x="2037" y="1550"/>
                  <a:pt x="2068" y="1003"/>
                </a:cubicBezTo>
                <a:cubicBezTo>
                  <a:pt x="2007" y="426"/>
                  <a:pt x="1521" y="0"/>
                  <a:pt x="943"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1659438" y="165157"/>
            <a:ext cx="70268" cy="73771"/>
          </a:xfrm>
          <a:custGeom>
            <a:avLst/>
            <a:gdLst/>
            <a:ahLst/>
            <a:cxnLst/>
            <a:rect l="l" t="t" r="r" b="b"/>
            <a:pathLst>
              <a:path w="1947" h="2039" extrusionOk="0">
                <a:moveTo>
                  <a:pt x="882" y="0"/>
                </a:moveTo>
                <a:cubicBezTo>
                  <a:pt x="366" y="0"/>
                  <a:pt x="1" y="426"/>
                  <a:pt x="62" y="912"/>
                </a:cubicBezTo>
                <a:cubicBezTo>
                  <a:pt x="31" y="1490"/>
                  <a:pt x="457" y="1976"/>
                  <a:pt x="1034" y="2037"/>
                </a:cubicBezTo>
                <a:cubicBezTo>
                  <a:pt x="1052" y="2038"/>
                  <a:pt x="1069" y="2038"/>
                  <a:pt x="1087" y="2038"/>
                </a:cubicBezTo>
                <a:cubicBezTo>
                  <a:pt x="1551" y="2038"/>
                  <a:pt x="1945" y="1654"/>
                  <a:pt x="1916" y="1186"/>
                </a:cubicBezTo>
                <a:cubicBezTo>
                  <a:pt x="1946" y="578"/>
                  <a:pt x="1460" y="61"/>
                  <a:pt x="88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1966602" y="1037163"/>
            <a:ext cx="73516" cy="67223"/>
          </a:xfrm>
          <a:custGeom>
            <a:avLst/>
            <a:gdLst/>
            <a:ahLst/>
            <a:cxnLst/>
            <a:rect l="l" t="t" r="r" b="b"/>
            <a:pathLst>
              <a:path w="2037" h="1858" extrusionOk="0">
                <a:moveTo>
                  <a:pt x="1208" y="0"/>
                </a:moveTo>
                <a:cubicBezTo>
                  <a:pt x="1191" y="0"/>
                  <a:pt x="1173" y="1"/>
                  <a:pt x="1156" y="2"/>
                </a:cubicBezTo>
                <a:cubicBezTo>
                  <a:pt x="548" y="32"/>
                  <a:pt x="61" y="458"/>
                  <a:pt x="1" y="1035"/>
                </a:cubicBezTo>
                <a:cubicBezTo>
                  <a:pt x="1" y="1503"/>
                  <a:pt x="394" y="1858"/>
                  <a:pt x="856" y="1858"/>
                </a:cubicBezTo>
                <a:cubicBezTo>
                  <a:pt x="875" y="1858"/>
                  <a:pt x="894" y="1857"/>
                  <a:pt x="912" y="1856"/>
                </a:cubicBezTo>
                <a:cubicBezTo>
                  <a:pt x="931" y="1857"/>
                  <a:pt x="949" y="1858"/>
                  <a:pt x="967" y="1858"/>
                </a:cubicBezTo>
                <a:cubicBezTo>
                  <a:pt x="1520" y="1858"/>
                  <a:pt x="1977" y="1412"/>
                  <a:pt x="2007" y="853"/>
                </a:cubicBezTo>
                <a:cubicBezTo>
                  <a:pt x="2036" y="384"/>
                  <a:pt x="1670" y="0"/>
                  <a:pt x="120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1924919" y="769939"/>
            <a:ext cx="73552" cy="66571"/>
          </a:xfrm>
          <a:custGeom>
            <a:avLst/>
            <a:gdLst/>
            <a:ahLst/>
            <a:cxnLst/>
            <a:rect l="l" t="t" r="r" b="b"/>
            <a:pathLst>
              <a:path w="2038" h="1840" extrusionOk="0">
                <a:moveTo>
                  <a:pt x="1117" y="0"/>
                </a:moveTo>
                <a:cubicBezTo>
                  <a:pt x="1099" y="0"/>
                  <a:pt x="1082" y="1"/>
                  <a:pt x="1064" y="2"/>
                </a:cubicBezTo>
                <a:cubicBezTo>
                  <a:pt x="517" y="32"/>
                  <a:pt x="31" y="488"/>
                  <a:pt x="1" y="1066"/>
                </a:cubicBezTo>
                <a:cubicBezTo>
                  <a:pt x="28" y="1501"/>
                  <a:pt x="372" y="1840"/>
                  <a:pt x="793" y="1840"/>
                </a:cubicBezTo>
                <a:cubicBezTo>
                  <a:pt x="842" y="1840"/>
                  <a:pt x="892" y="1835"/>
                  <a:pt x="943" y="1826"/>
                </a:cubicBezTo>
                <a:cubicBezTo>
                  <a:pt x="1490" y="1826"/>
                  <a:pt x="1946" y="1430"/>
                  <a:pt x="2037" y="914"/>
                </a:cubicBezTo>
                <a:cubicBezTo>
                  <a:pt x="2037" y="414"/>
                  <a:pt x="1611" y="0"/>
                  <a:pt x="111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2083968" y="630284"/>
            <a:ext cx="73552" cy="70443"/>
          </a:xfrm>
          <a:custGeom>
            <a:avLst/>
            <a:gdLst/>
            <a:ahLst/>
            <a:cxnLst/>
            <a:rect l="l" t="t" r="r" b="b"/>
            <a:pathLst>
              <a:path w="2038" h="1947" extrusionOk="0">
                <a:moveTo>
                  <a:pt x="1156" y="0"/>
                </a:moveTo>
                <a:cubicBezTo>
                  <a:pt x="577" y="0"/>
                  <a:pt x="120" y="416"/>
                  <a:pt x="62" y="974"/>
                </a:cubicBezTo>
                <a:cubicBezTo>
                  <a:pt x="1" y="1461"/>
                  <a:pt x="366" y="1917"/>
                  <a:pt x="852" y="1947"/>
                </a:cubicBezTo>
                <a:cubicBezTo>
                  <a:pt x="1399" y="1886"/>
                  <a:pt x="1885" y="1491"/>
                  <a:pt x="2037" y="944"/>
                </a:cubicBezTo>
                <a:cubicBezTo>
                  <a:pt x="2037" y="488"/>
                  <a:pt x="1673" y="62"/>
                  <a:pt x="1217" y="2"/>
                </a:cubicBezTo>
                <a:cubicBezTo>
                  <a:pt x="1196" y="1"/>
                  <a:pt x="1176" y="0"/>
                  <a:pt x="1156"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2005075" y="387048"/>
            <a:ext cx="75646" cy="66499"/>
          </a:xfrm>
          <a:custGeom>
            <a:avLst/>
            <a:gdLst/>
            <a:ahLst/>
            <a:cxnLst/>
            <a:rect l="l" t="t" r="r" b="b"/>
            <a:pathLst>
              <a:path w="2096" h="1838" extrusionOk="0">
                <a:moveTo>
                  <a:pt x="1144" y="1"/>
                </a:moveTo>
                <a:cubicBezTo>
                  <a:pt x="1107" y="1"/>
                  <a:pt x="1070" y="3"/>
                  <a:pt x="1032" y="7"/>
                </a:cubicBezTo>
                <a:cubicBezTo>
                  <a:pt x="485" y="38"/>
                  <a:pt x="59" y="463"/>
                  <a:pt x="29" y="1010"/>
                </a:cubicBezTo>
                <a:cubicBezTo>
                  <a:pt x="1" y="1463"/>
                  <a:pt x="368" y="1837"/>
                  <a:pt x="836" y="1837"/>
                </a:cubicBezTo>
                <a:cubicBezTo>
                  <a:pt x="870" y="1837"/>
                  <a:pt x="905" y="1835"/>
                  <a:pt x="941" y="1831"/>
                </a:cubicBezTo>
                <a:cubicBezTo>
                  <a:pt x="1549" y="1801"/>
                  <a:pt x="2096" y="1314"/>
                  <a:pt x="2065" y="828"/>
                </a:cubicBezTo>
                <a:cubicBezTo>
                  <a:pt x="2009" y="349"/>
                  <a:pt x="1613" y="1"/>
                  <a:pt x="1144"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2167374" y="225578"/>
            <a:ext cx="61462" cy="73844"/>
          </a:xfrm>
          <a:custGeom>
            <a:avLst/>
            <a:gdLst/>
            <a:ahLst/>
            <a:cxnLst/>
            <a:rect l="l" t="t" r="r" b="b"/>
            <a:pathLst>
              <a:path w="1703" h="2041" extrusionOk="0">
                <a:moveTo>
                  <a:pt x="850" y="0"/>
                </a:moveTo>
                <a:cubicBezTo>
                  <a:pt x="311" y="0"/>
                  <a:pt x="0" y="390"/>
                  <a:pt x="0" y="1005"/>
                </a:cubicBezTo>
                <a:cubicBezTo>
                  <a:pt x="0" y="1643"/>
                  <a:pt x="213" y="2008"/>
                  <a:pt x="790" y="2039"/>
                </a:cubicBezTo>
                <a:cubicBezTo>
                  <a:pt x="811" y="2040"/>
                  <a:pt x="832" y="2040"/>
                  <a:pt x="852" y="2040"/>
                </a:cubicBezTo>
                <a:cubicBezTo>
                  <a:pt x="1391" y="2040"/>
                  <a:pt x="1702" y="1650"/>
                  <a:pt x="1702" y="1005"/>
                </a:cubicBezTo>
                <a:cubicBezTo>
                  <a:pt x="1702" y="367"/>
                  <a:pt x="1489" y="32"/>
                  <a:pt x="912" y="2"/>
                </a:cubicBezTo>
                <a:cubicBezTo>
                  <a:pt x="891" y="1"/>
                  <a:pt x="871" y="0"/>
                  <a:pt x="85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1830578" y="239940"/>
            <a:ext cx="68067" cy="65992"/>
          </a:xfrm>
          <a:custGeom>
            <a:avLst/>
            <a:gdLst/>
            <a:ahLst/>
            <a:cxnLst/>
            <a:rect l="l" t="t" r="r" b="b"/>
            <a:pathLst>
              <a:path w="1886" h="1824" extrusionOk="0">
                <a:moveTo>
                  <a:pt x="912" y="0"/>
                </a:moveTo>
                <a:cubicBezTo>
                  <a:pt x="426" y="0"/>
                  <a:pt x="31" y="365"/>
                  <a:pt x="1" y="851"/>
                </a:cubicBezTo>
                <a:cubicBezTo>
                  <a:pt x="61" y="1398"/>
                  <a:pt x="517" y="1824"/>
                  <a:pt x="1064" y="1824"/>
                </a:cubicBezTo>
                <a:cubicBezTo>
                  <a:pt x="1520" y="1824"/>
                  <a:pt x="1885" y="1429"/>
                  <a:pt x="1855" y="973"/>
                </a:cubicBezTo>
                <a:cubicBezTo>
                  <a:pt x="1824" y="456"/>
                  <a:pt x="1429" y="61"/>
                  <a:pt x="912"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1994031" y="1259090"/>
            <a:ext cx="71351" cy="59697"/>
          </a:xfrm>
          <a:custGeom>
            <a:avLst/>
            <a:gdLst/>
            <a:ahLst/>
            <a:cxnLst/>
            <a:rect l="l" t="t" r="r" b="b"/>
            <a:pathLst>
              <a:path w="1977" h="1650" extrusionOk="0">
                <a:moveTo>
                  <a:pt x="960" y="0"/>
                </a:moveTo>
                <a:cubicBezTo>
                  <a:pt x="383" y="0"/>
                  <a:pt x="0" y="297"/>
                  <a:pt x="0" y="798"/>
                </a:cubicBezTo>
                <a:cubicBezTo>
                  <a:pt x="61" y="1254"/>
                  <a:pt x="456" y="1619"/>
                  <a:pt x="912" y="1649"/>
                </a:cubicBezTo>
                <a:cubicBezTo>
                  <a:pt x="1399" y="1649"/>
                  <a:pt x="1824" y="1345"/>
                  <a:pt x="1946" y="889"/>
                </a:cubicBezTo>
                <a:cubicBezTo>
                  <a:pt x="1976" y="433"/>
                  <a:pt x="1611" y="8"/>
                  <a:pt x="1125" y="8"/>
                </a:cubicBezTo>
                <a:cubicBezTo>
                  <a:pt x="1069" y="3"/>
                  <a:pt x="1014" y="0"/>
                  <a:pt x="96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1962235" y="132162"/>
            <a:ext cx="64746" cy="66860"/>
          </a:xfrm>
          <a:custGeom>
            <a:avLst/>
            <a:gdLst/>
            <a:ahLst/>
            <a:cxnLst/>
            <a:rect l="l" t="t" r="r" b="b"/>
            <a:pathLst>
              <a:path w="1794" h="1848" extrusionOk="0">
                <a:moveTo>
                  <a:pt x="851" y="0"/>
                </a:moveTo>
                <a:cubicBezTo>
                  <a:pt x="365" y="31"/>
                  <a:pt x="0" y="456"/>
                  <a:pt x="91" y="943"/>
                </a:cubicBezTo>
                <a:cubicBezTo>
                  <a:pt x="30" y="1543"/>
                  <a:pt x="475" y="1847"/>
                  <a:pt x="921" y="1847"/>
                </a:cubicBezTo>
                <a:cubicBezTo>
                  <a:pt x="1356" y="1847"/>
                  <a:pt x="1793" y="1558"/>
                  <a:pt x="1763" y="973"/>
                </a:cubicBezTo>
                <a:cubicBezTo>
                  <a:pt x="1793" y="456"/>
                  <a:pt x="1368" y="0"/>
                  <a:pt x="85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2206891" y="775437"/>
            <a:ext cx="67994" cy="60819"/>
          </a:xfrm>
          <a:custGeom>
            <a:avLst/>
            <a:gdLst/>
            <a:ahLst/>
            <a:cxnLst/>
            <a:rect l="l" t="t" r="r" b="b"/>
            <a:pathLst>
              <a:path w="1884" h="1681" extrusionOk="0">
                <a:moveTo>
                  <a:pt x="828" y="0"/>
                </a:moveTo>
                <a:cubicBezTo>
                  <a:pt x="366" y="0"/>
                  <a:pt x="0" y="385"/>
                  <a:pt x="30" y="883"/>
                </a:cubicBezTo>
                <a:cubicBezTo>
                  <a:pt x="58" y="1334"/>
                  <a:pt x="425" y="1680"/>
                  <a:pt x="866" y="1680"/>
                </a:cubicBezTo>
                <a:cubicBezTo>
                  <a:pt x="901" y="1680"/>
                  <a:pt x="936" y="1678"/>
                  <a:pt x="972" y="1674"/>
                </a:cubicBezTo>
                <a:cubicBezTo>
                  <a:pt x="990" y="1675"/>
                  <a:pt x="1007" y="1675"/>
                  <a:pt x="1024" y="1675"/>
                </a:cubicBezTo>
                <a:cubicBezTo>
                  <a:pt x="1486" y="1675"/>
                  <a:pt x="1854" y="1291"/>
                  <a:pt x="1884" y="822"/>
                </a:cubicBezTo>
                <a:cubicBezTo>
                  <a:pt x="1762" y="367"/>
                  <a:pt x="1367" y="32"/>
                  <a:pt x="881" y="2"/>
                </a:cubicBezTo>
                <a:cubicBezTo>
                  <a:pt x="863" y="1"/>
                  <a:pt x="846" y="0"/>
                  <a:pt x="828"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1701121" y="394971"/>
            <a:ext cx="3357" cy="7743"/>
          </a:xfrm>
          <a:custGeom>
            <a:avLst/>
            <a:gdLst/>
            <a:ahLst/>
            <a:cxnLst/>
            <a:rect l="l" t="t" r="r" b="b"/>
            <a:pathLst>
              <a:path w="93" h="214" extrusionOk="0">
                <a:moveTo>
                  <a:pt x="92" y="1"/>
                </a:moveTo>
                <a:lnTo>
                  <a:pt x="1" y="92"/>
                </a:lnTo>
                <a:lnTo>
                  <a:pt x="92" y="214"/>
                </a:lnTo>
                <a:lnTo>
                  <a:pt x="92" y="1"/>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2182712" y="6574883"/>
            <a:ext cx="73552" cy="85747"/>
          </a:xfrm>
          <a:custGeom>
            <a:avLst/>
            <a:gdLst/>
            <a:ahLst/>
            <a:cxnLst/>
            <a:rect l="l" t="t" r="r" b="b"/>
            <a:pathLst>
              <a:path w="2038" h="2370" extrusionOk="0">
                <a:moveTo>
                  <a:pt x="1168" y="1"/>
                </a:moveTo>
                <a:cubicBezTo>
                  <a:pt x="1055" y="1"/>
                  <a:pt x="937" y="25"/>
                  <a:pt x="821" y="74"/>
                </a:cubicBezTo>
                <a:cubicBezTo>
                  <a:pt x="335" y="378"/>
                  <a:pt x="1" y="895"/>
                  <a:pt x="1" y="1442"/>
                </a:cubicBezTo>
                <a:cubicBezTo>
                  <a:pt x="1" y="1837"/>
                  <a:pt x="244" y="2171"/>
                  <a:pt x="578" y="2323"/>
                </a:cubicBezTo>
                <a:cubicBezTo>
                  <a:pt x="664" y="2355"/>
                  <a:pt x="755" y="2370"/>
                  <a:pt x="845" y="2370"/>
                </a:cubicBezTo>
                <a:cubicBezTo>
                  <a:pt x="1102" y="2370"/>
                  <a:pt x="1355" y="2245"/>
                  <a:pt x="1490" y="2019"/>
                </a:cubicBezTo>
                <a:cubicBezTo>
                  <a:pt x="1703" y="1746"/>
                  <a:pt x="1885" y="1442"/>
                  <a:pt x="2037" y="1138"/>
                </a:cubicBezTo>
                <a:cubicBezTo>
                  <a:pt x="2013" y="385"/>
                  <a:pt x="1620" y="1"/>
                  <a:pt x="1168"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1854795" y="6681975"/>
            <a:ext cx="89901" cy="79704"/>
          </a:xfrm>
          <a:custGeom>
            <a:avLst/>
            <a:gdLst/>
            <a:ahLst/>
            <a:cxnLst/>
            <a:rect l="l" t="t" r="r" b="b"/>
            <a:pathLst>
              <a:path w="2491" h="2203" extrusionOk="0">
                <a:moveTo>
                  <a:pt x="1392" y="1"/>
                </a:moveTo>
                <a:cubicBezTo>
                  <a:pt x="789" y="1"/>
                  <a:pt x="1" y="773"/>
                  <a:pt x="120" y="1369"/>
                </a:cubicBezTo>
                <a:cubicBezTo>
                  <a:pt x="181" y="1704"/>
                  <a:pt x="363" y="1977"/>
                  <a:pt x="637" y="2160"/>
                </a:cubicBezTo>
                <a:cubicBezTo>
                  <a:pt x="724" y="2189"/>
                  <a:pt x="815" y="2202"/>
                  <a:pt x="907" y="2202"/>
                </a:cubicBezTo>
                <a:cubicBezTo>
                  <a:pt x="1102" y="2202"/>
                  <a:pt x="1302" y="2141"/>
                  <a:pt x="1488" y="2038"/>
                </a:cubicBezTo>
                <a:cubicBezTo>
                  <a:pt x="1761" y="1795"/>
                  <a:pt x="2004" y="1521"/>
                  <a:pt x="2156" y="1187"/>
                </a:cubicBezTo>
                <a:cubicBezTo>
                  <a:pt x="2491" y="579"/>
                  <a:pt x="2156" y="32"/>
                  <a:pt x="1427" y="1"/>
                </a:cubicBezTo>
                <a:cubicBezTo>
                  <a:pt x="1415" y="1"/>
                  <a:pt x="1404" y="1"/>
                  <a:pt x="139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2079602" y="6225639"/>
            <a:ext cx="68030" cy="80356"/>
          </a:xfrm>
          <a:custGeom>
            <a:avLst/>
            <a:gdLst/>
            <a:ahLst/>
            <a:cxnLst/>
            <a:rect l="l" t="t" r="r" b="b"/>
            <a:pathLst>
              <a:path w="1885" h="2221" extrusionOk="0">
                <a:moveTo>
                  <a:pt x="973" y="0"/>
                </a:moveTo>
                <a:cubicBezTo>
                  <a:pt x="335" y="0"/>
                  <a:pt x="0" y="395"/>
                  <a:pt x="0" y="1186"/>
                </a:cubicBezTo>
                <a:cubicBezTo>
                  <a:pt x="0" y="1854"/>
                  <a:pt x="274" y="2189"/>
                  <a:pt x="791" y="2219"/>
                </a:cubicBezTo>
                <a:cubicBezTo>
                  <a:pt x="808" y="2220"/>
                  <a:pt x="825" y="2220"/>
                  <a:pt x="841" y="2220"/>
                </a:cubicBezTo>
                <a:cubicBezTo>
                  <a:pt x="1424" y="2220"/>
                  <a:pt x="1854" y="1712"/>
                  <a:pt x="1854" y="973"/>
                </a:cubicBezTo>
                <a:cubicBezTo>
                  <a:pt x="1885" y="456"/>
                  <a:pt x="1490" y="0"/>
                  <a:pt x="973"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2241935" y="6346552"/>
            <a:ext cx="72470" cy="80392"/>
          </a:xfrm>
          <a:custGeom>
            <a:avLst/>
            <a:gdLst/>
            <a:ahLst/>
            <a:cxnLst/>
            <a:rect l="l" t="t" r="r" b="b"/>
            <a:pathLst>
              <a:path w="2008" h="2222" extrusionOk="0">
                <a:moveTo>
                  <a:pt x="1052" y="1"/>
                </a:moveTo>
                <a:cubicBezTo>
                  <a:pt x="493" y="1"/>
                  <a:pt x="31" y="567"/>
                  <a:pt x="1" y="1278"/>
                </a:cubicBezTo>
                <a:cubicBezTo>
                  <a:pt x="62" y="1734"/>
                  <a:pt x="396" y="2129"/>
                  <a:pt x="852" y="2221"/>
                </a:cubicBezTo>
                <a:cubicBezTo>
                  <a:pt x="864" y="2221"/>
                  <a:pt x="877" y="2222"/>
                  <a:pt x="889" y="2222"/>
                </a:cubicBezTo>
                <a:cubicBezTo>
                  <a:pt x="1396" y="2222"/>
                  <a:pt x="1948" y="1627"/>
                  <a:pt x="2007" y="974"/>
                </a:cubicBezTo>
                <a:cubicBezTo>
                  <a:pt x="1977" y="458"/>
                  <a:pt x="1581" y="32"/>
                  <a:pt x="1095" y="2"/>
                </a:cubicBezTo>
                <a:cubicBezTo>
                  <a:pt x="1081" y="1"/>
                  <a:pt x="1066" y="1"/>
                  <a:pt x="105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1844833" y="6414209"/>
            <a:ext cx="76836" cy="66644"/>
          </a:xfrm>
          <a:custGeom>
            <a:avLst/>
            <a:gdLst/>
            <a:ahLst/>
            <a:cxnLst/>
            <a:rect l="l" t="t" r="r" b="b"/>
            <a:pathLst>
              <a:path w="2129" h="1842" extrusionOk="0">
                <a:moveTo>
                  <a:pt x="1071" y="1"/>
                </a:moveTo>
                <a:cubicBezTo>
                  <a:pt x="583" y="1"/>
                  <a:pt x="93" y="313"/>
                  <a:pt x="1" y="928"/>
                </a:cubicBezTo>
                <a:cubicBezTo>
                  <a:pt x="1" y="1475"/>
                  <a:pt x="426" y="1840"/>
                  <a:pt x="1065" y="1840"/>
                </a:cubicBezTo>
                <a:cubicBezTo>
                  <a:pt x="1084" y="1841"/>
                  <a:pt x="1103" y="1842"/>
                  <a:pt x="1123" y="1842"/>
                </a:cubicBezTo>
                <a:cubicBezTo>
                  <a:pt x="1672" y="1842"/>
                  <a:pt x="2099" y="1426"/>
                  <a:pt x="2128" y="898"/>
                </a:cubicBezTo>
                <a:cubicBezTo>
                  <a:pt x="2023" y="297"/>
                  <a:pt x="1548" y="1"/>
                  <a:pt x="107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2032431" y="6521011"/>
            <a:ext cx="69150" cy="73228"/>
          </a:xfrm>
          <a:custGeom>
            <a:avLst/>
            <a:gdLst/>
            <a:ahLst/>
            <a:cxnLst/>
            <a:rect l="l" t="t" r="r" b="b"/>
            <a:pathLst>
              <a:path w="1916" h="2024" extrusionOk="0">
                <a:moveTo>
                  <a:pt x="1053" y="0"/>
                </a:moveTo>
                <a:cubicBezTo>
                  <a:pt x="1006" y="0"/>
                  <a:pt x="959" y="4"/>
                  <a:pt x="912" y="13"/>
                </a:cubicBezTo>
                <a:cubicBezTo>
                  <a:pt x="395" y="13"/>
                  <a:pt x="0" y="469"/>
                  <a:pt x="31" y="985"/>
                </a:cubicBezTo>
                <a:cubicBezTo>
                  <a:pt x="60" y="1504"/>
                  <a:pt x="499" y="2023"/>
                  <a:pt x="933" y="2023"/>
                </a:cubicBezTo>
                <a:cubicBezTo>
                  <a:pt x="957" y="2023"/>
                  <a:pt x="980" y="2022"/>
                  <a:pt x="1003" y="2019"/>
                </a:cubicBezTo>
                <a:cubicBezTo>
                  <a:pt x="1551" y="1897"/>
                  <a:pt x="1915" y="1411"/>
                  <a:pt x="1885" y="894"/>
                </a:cubicBezTo>
                <a:cubicBezTo>
                  <a:pt x="1912" y="397"/>
                  <a:pt x="1514" y="0"/>
                  <a:pt x="1053"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1932604" y="6084863"/>
            <a:ext cx="77919" cy="66028"/>
          </a:xfrm>
          <a:custGeom>
            <a:avLst/>
            <a:gdLst/>
            <a:ahLst/>
            <a:cxnLst/>
            <a:rect l="l" t="t" r="r" b="b"/>
            <a:pathLst>
              <a:path w="2159" h="1825" extrusionOk="0">
                <a:moveTo>
                  <a:pt x="1003" y="1"/>
                </a:moveTo>
                <a:cubicBezTo>
                  <a:pt x="426" y="1"/>
                  <a:pt x="0" y="335"/>
                  <a:pt x="31" y="821"/>
                </a:cubicBezTo>
                <a:cubicBezTo>
                  <a:pt x="31" y="1216"/>
                  <a:pt x="730" y="1824"/>
                  <a:pt x="1186" y="1824"/>
                </a:cubicBezTo>
                <a:cubicBezTo>
                  <a:pt x="1672" y="1764"/>
                  <a:pt x="2067" y="1429"/>
                  <a:pt x="2158" y="973"/>
                </a:cubicBezTo>
                <a:cubicBezTo>
                  <a:pt x="2158" y="457"/>
                  <a:pt x="1642" y="1"/>
                  <a:pt x="1003"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1990748" y="5467924"/>
            <a:ext cx="70232" cy="72613"/>
          </a:xfrm>
          <a:custGeom>
            <a:avLst/>
            <a:gdLst/>
            <a:ahLst/>
            <a:cxnLst/>
            <a:rect l="l" t="t" r="r" b="b"/>
            <a:pathLst>
              <a:path w="1946" h="2007" extrusionOk="0">
                <a:moveTo>
                  <a:pt x="1155" y="1"/>
                </a:moveTo>
                <a:cubicBezTo>
                  <a:pt x="547" y="31"/>
                  <a:pt x="31" y="517"/>
                  <a:pt x="31" y="1125"/>
                </a:cubicBezTo>
                <a:cubicBezTo>
                  <a:pt x="0" y="1581"/>
                  <a:pt x="335" y="1976"/>
                  <a:pt x="791" y="2007"/>
                </a:cubicBezTo>
                <a:cubicBezTo>
                  <a:pt x="1399" y="2007"/>
                  <a:pt x="1915" y="1490"/>
                  <a:pt x="1915" y="882"/>
                </a:cubicBezTo>
                <a:cubicBezTo>
                  <a:pt x="1946" y="426"/>
                  <a:pt x="1611" y="31"/>
                  <a:pt x="1155"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2025827" y="5823139"/>
            <a:ext cx="73552" cy="64979"/>
          </a:xfrm>
          <a:custGeom>
            <a:avLst/>
            <a:gdLst/>
            <a:ahLst/>
            <a:cxnLst/>
            <a:rect l="l" t="t" r="r" b="b"/>
            <a:pathLst>
              <a:path w="2038" h="1796" extrusionOk="0">
                <a:moveTo>
                  <a:pt x="974" y="1"/>
                </a:moveTo>
                <a:cubicBezTo>
                  <a:pt x="396" y="1"/>
                  <a:pt x="31" y="274"/>
                  <a:pt x="1" y="760"/>
                </a:cubicBezTo>
                <a:cubicBezTo>
                  <a:pt x="30" y="1349"/>
                  <a:pt x="487" y="1795"/>
                  <a:pt x="1041" y="1795"/>
                </a:cubicBezTo>
                <a:cubicBezTo>
                  <a:pt x="1059" y="1795"/>
                  <a:pt x="1077" y="1795"/>
                  <a:pt x="1095" y="1794"/>
                </a:cubicBezTo>
                <a:cubicBezTo>
                  <a:pt x="1582" y="1763"/>
                  <a:pt x="1977" y="1399"/>
                  <a:pt x="2037" y="943"/>
                </a:cubicBezTo>
                <a:cubicBezTo>
                  <a:pt x="1977" y="396"/>
                  <a:pt x="1521" y="1"/>
                  <a:pt x="974"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2273766" y="6743590"/>
            <a:ext cx="65757" cy="66101"/>
          </a:xfrm>
          <a:custGeom>
            <a:avLst/>
            <a:gdLst/>
            <a:ahLst/>
            <a:cxnLst/>
            <a:rect l="l" t="t" r="r" b="b"/>
            <a:pathLst>
              <a:path w="1822" h="1827" extrusionOk="0">
                <a:moveTo>
                  <a:pt x="1003" y="1"/>
                </a:moveTo>
                <a:cubicBezTo>
                  <a:pt x="426" y="1"/>
                  <a:pt x="0" y="487"/>
                  <a:pt x="61" y="1034"/>
                </a:cubicBezTo>
                <a:cubicBezTo>
                  <a:pt x="61" y="1472"/>
                  <a:pt x="398" y="1826"/>
                  <a:pt x="829" y="1826"/>
                </a:cubicBezTo>
                <a:cubicBezTo>
                  <a:pt x="846" y="1826"/>
                  <a:pt x="864" y="1826"/>
                  <a:pt x="882" y="1824"/>
                </a:cubicBezTo>
                <a:cubicBezTo>
                  <a:pt x="898" y="1825"/>
                  <a:pt x="915" y="1826"/>
                  <a:pt x="931" y="1826"/>
                </a:cubicBezTo>
                <a:cubicBezTo>
                  <a:pt x="1425" y="1826"/>
                  <a:pt x="1821" y="1382"/>
                  <a:pt x="1733" y="882"/>
                </a:cubicBezTo>
                <a:cubicBezTo>
                  <a:pt x="1794" y="426"/>
                  <a:pt x="1429" y="31"/>
                  <a:pt x="1003"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2202453" y="6017532"/>
            <a:ext cx="66947" cy="60819"/>
          </a:xfrm>
          <a:custGeom>
            <a:avLst/>
            <a:gdLst/>
            <a:ahLst/>
            <a:cxnLst/>
            <a:rect l="l" t="t" r="r" b="b"/>
            <a:pathLst>
              <a:path w="1855" h="1681" extrusionOk="0">
                <a:moveTo>
                  <a:pt x="775" y="0"/>
                </a:moveTo>
                <a:cubicBezTo>
                  <a:pt x="366" y="0"/>
                  <a:pt x="29" y="317"/>
                  <a:pt x="1" y="737"/>
                </a:cubicBezTo>
                <a:cubicBezTo>
                  <a:pt x="1" y="1266"/>
                  <a:pt x="426" y="1681"/>
                  <a:pt x="976" y="1681"/>
                </a:cubicBezTo>
                <a:cubicBezTo>
                  <a:pt x="995" y="1681"/>
                  <a:pt x="1015" y="1680"/>
                  <a:pt x="1034" y="1679"/>
                </a:cubicBezTo>
                <a:cubicBezTo>
                  <a:pt x="1490" y="1679"/>
                  <a:pt x="1855" y="1315"/>
                  <a:pt x="1855" y="859"/>
                </a:cubicBezTo>
                <a:cubicBezTo>
                  <a:pt x="1855" y="311"/>
                  <a:pt x="1490" y="8"/>
                  <a:pt x="882" y="8"/>
                </a:cubicBezTo>
                <a:cubicBezTo>
                  <a:pt x="846" y="3"/>
                  <a:pt x="810" y="0"/>
                  <a:pt x="775"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1910699" y="5729397"/>
            <a:ext cx="59225" cy="54233"/>
          </a:xfrm>
          <a:custGeom>
            <a:avLst/>
            <a:gdLst/>
            <a:ahLst/>
            <a:cxnLst/>
            <a:rect l="l" t="t" r="r" b="b"/>
            <a:pathLst>
              <a:path w="1641" h="1499" extrusionOk="0">
                <a:moveTo>
                  <a:pt x="773" y="0"/>
                </a:moveTo>
                <a:cubicBezTo>
                  <a:pt x="395" y="0"/>
                  <a:pt x="85" y="288"/>
                  <a:pt x="30" y="677"/>
                </a:cubicBezTo>
                <a:cubicBezTo>
                  <a:pt x="1" y="1116"/>
                  <a:pt x="366" y="1499"/>
                  <a:pt x="801" y="1499"/>
                </a:cubicBezTo>
                <a:cubicBezTo>
                  <a:pt x="817" y="1499"/>
                  <a:pt x="834" y="1498"/>
                  <a:pt x="850" y="1497"/>
                </a:cubicBezTo>
                <a:cubicBezTo>
                  <a:pt x="1246" y="1497"/>
                  <a:pt x="1610" y="1193"/>
                  <a:pt x="1641" y="768"/>
                </a:cubicBezTo>
                <a:cubicBezTo>
                  <a:pt x="1641" y="342"/>
                  <a:pt x="1306" y="8"/>
                  <a:pt x="881" y="8"/>
                </a:cubicBezTo>
                <a:cubicBezTo>
                  <a:pt x="844" y="3"/>
                  <a:pt x="808" y="0"/>
                  <a:pt x="773"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641438" y="6292716"/>
            <a:ext cx="1119" cy="3328"/>
          </a:xfrm>
          <a:custGeom>
            <a:avLst/>
            <a:gdLst/>
            <a:ahLst/>
            <a:cxnLst/>
            <a:rect l="l" t="t" r="r" b="b"/>
            <a:pathLst>
              <a:path w="31" h="92" extrusionOk="0">
                <a:moveTo>
                  <a:pt x="31" y="0"/>
                </a:moveTo>
                <a:lnTo>
                  <a:pt x="1" y="92"/>
                </a:lnTo>
                <a:lnTo>
                  <a:pt x="1" y="92"/>
                </a:lnTo>
                <a:lnTo>
                  <a:pt x="31" y="31"/>
                </a:lnTo>
                <a:lnTo>
                  <a:pt x="31" y="0"/>
                </a:lnTo>
                <a:close/>
              </a:path>
            </a:pathLst>
          </a:custGeom>
          <a:solidFill>
            <a:srgbClr val="D4E2B8"/>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5" name="Google Shape;105;p2"/>
          <p:cNvSpPr txBox="1">
            <a:spLocks noGrp="1"/>
          </p:cNvSpPr>
          <p:nvPr>
            <p:ph type="ctrTitle"/>
          </p:nvPr>
        </p:nvSpPr>
        <p:spPr>
          <a:xfrm>
            <a:off x="2526575" y="1768347"/>
            <a:ext cx="7108770" cy="2736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5200"/>
              <a:buNone/>
              <a:defRPr sz="9310">
                <a:solidFill>
                  <a:schemeClr val="accent5"/>
                </a:solidFill>
                <a:latin typeface="Patrick Hand SC"/>
                <a:ea typeface="Patrick Hand SC"/>
                <a:cs typeface="Patrick Hand SC"/>
                <a:sym typeface="Patrick Hand SC"/>
              </a:defRPr>
            </a:lvl1pPr>
            <a:lvl2pPr lvl="1" algn="ctr">
              <a:spcBef>
                <a:spcPts val="0"/>
              </a:spcBef>
              <a:spcAft>
                <a:spcPts val="0"/>
              </a:spcAft>
              <a:buClr>
                <a:schemeClr val="accent5"/>
              </a:buClr>
              <a:buSzPts val="5200"/>
              <a:buNone/>
              <a:defRPr sz="6916">
                <a:solidFill>
                  <a:schemeClr val="accent5"/>
                </a:solidFill>
              </a:defRPr>
            </a:lvl2pPr>
            <a:lvl3pPr lvl="2" algn="ctr">
              <a:spcBef>
                <a:spcPts val="0"/>
              </a:spcBef>
              <a:spcAft>
                <a:spcPts val="0"/>
              </a:spcAft>
              <a:buClr>
                <a:schemeClr val="accent5"/>
              </a:buClr>
              <a:buSzPts val="5200"/>
              <a:buNone/>
              <a:defRPr sz="6916">
                <a:solidFill>
                  <a:schemeClr val="accent5"/>
                </a:solidFill>
              </a:defRPr>
            </a:lvl3pPr>
            <a:lvl4pPr lvl="3" algn="ctr">
              <a:spcBef>
                <a:spcPts val="0"/>
              </a:spcBef>
              <a:spcAft>
                <a:spcPts val="0"/>
              </a:spcAft>
              <a:buClr>
                <a:schemeClr val="accent5"/>
              </a:buClr>
              <a:buSzPts val="5200"/>
              <a:buNone/>
              <a:defRPr sz="6916">
                <a:solidFill>
                  <a:schemeClr val="accent5"/>
                </a:solidFill>
              </a:defRPr>
            </a:lvl4pPr>
            <a:lvl5pPr lvl="4" algn="ctr">
              <a:spcBef>
                <a:spcPts val="0"/>
              </a:spcBef>
              <a:spcAft>
                <a:spcPts val="0"/>
              </a:spcAft>
              <a:buClr>
                <a:schemeClr val="accent5"/>
              </a:buClr>
              <a:buSzPts val="5200"/>
              <a:buNone/>
              <a:defRPr sz="6916">
                <a:solidFill>
                  <a:schemeClr val="accent5"/>
                </a:solidFill>
              </a:defRPr>
            </a:lvl5pPr>
            <a:lvl6pPr lvl="5" algn="ctr">
              <a:spcBef>
                <a:spcPts val="0"/>
              </a:spcBef>
              <a:spcAft>
                <a:spcPts val="0"/>
              </a:spcAft>
              <a:buClr>
                <a:schemeClr val="accent5"/>
              </a:buClr>
              <a:buSzPts val="5200"/>
              <a:buNone/>
              <a:defRPr sz="6916">
                <a:solidFill>
                  <a:schemeClr val="accent5"/>
                </a:solidFill>
              </a:defRPr>
            </a:lvl6pPr>
            <a:lvl7pPr lvl="6" algn="ctr">
              <a:spcBef>
                <a:spcPts val="0"/>
              </a:spcBef>
              <a:spcAft>
                <a:spcPts val="0"/>
              </a:spcAft>
              <a:buClr>
                <a:schemeClr val="accent5"/>
              </a:buClr>
              <a:buSzPts val="5200"/>
              <a:buNone/>
              <a:defRPr sz="6916">
                <a:solidFill>
                  <a:schemeClr val="accent5"/>
                </a:solidFill>
              </a:defRPr>
            </a:lvl7pPr>
            <a:lvl8pPr lvl="7" algn="ctr">
              <a:spcBef>
                <a:spcPts val="0"/>
              </a:spcBef>
              <a:spcAft>
                <a:spcPts val="0"/>
              </a:spcAft>
              <a:buClr>
                <a:schemeClr val="accent5"/>
              </a:buClr>
              <a:buSzPts val="5200"/>
              <a:buNone/>
              <a:defRPr sz="6916">
                <a:solidFill>
                  <a:schemeClr val="accent5"/>
                </a:solidFill>
              </a:defRPr>
            </a:lvl8pPr>
            <a:lvl9pPr lvl="8" algn="ctr">
              <a:spcBef>
                <a:spcPts val="0"/>
              </a:spcBef>
              <a:spcAft>
                <a:spcPts val="0"/>
              </a:spcAft>
              <a:buClr>
                <a:schemeClr val="accent5"/>
              </a:buClr>
              <a:buSzPts val="5200"/>
              <a:buNone/>
              <a:defRPr sz="6916">
                <a:solidFill>
                  <a:schemeClr val="accent5"/>
                </a:solidFill>
              </a:defRPr>
            </a:lvl9pPr>
          </a:lstStyle>
          <a:p>
            <a:endParaRPr/>
          </a:p>
        </p:txBody>
      </p:sp>
      <p:sp>
        <p:nvSpPr>
          <p:cNvPr id="106" name="Google Shape;106;p2"/>
          <p:cNvSpPr txBox="1">
            <a:spLocks noGrp="1"/>
          </p:cNvSpPr>
          <p:nvPr>
            <p:ph type="subTitle" idx="1"/>
          </p:nvPr>
        </p:nvSpPr>
        <p:spPr>
          <a:xfrm>
            <a:off x="3404756" y="4693167"/>
            <a:ext cx="5352326" cy="41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128">
                <a:latin typeface="Mandali"/>
                <a:ea typeface="Mandali"/>
                <a:cs typeface="Mandali"/>
                <a:sym typeface="Mandali"/>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56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81982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47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70D88DF7-E4E3-41F2-B1AE-6D7658FF3C37}"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125445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238204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88DF7-E4E3-41F2-B1AE-6D7658FF3C37}"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26592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D88DF7-E4E3-41F2-B1AE-6D7658FF3C37}"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771860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D88DF7-E4E3-41F2-B1AE-6D7658FF3C37}"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59795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88DF7-E4E3-41F2-B1AE-6D7658FF3C37}"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510534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88DF7-E4E3-41F2-B1AE-6D7658FF3C37}"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74611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107"/>
        <p:cNvGrpSpPr/>
        <p:nvPr/>
      </p:nvGrpSpPr>
      <p:grpSpPr>
        <a:xfrm>
          <a:off x="0" y="0"/>
          <a:ext cx="0" cy="0"/>
          <a:chOff x="0" y="0"/>
          <a:chExt cx="0" cy="0"/>
        </a:xfrm>
      </p:grpSpPr>
      <p:grpSp>
        <p:nvGrpSpPr>
          <p:cNvPr id="108" name="Google Shape;108;p3"/>
          <p:cNvGrpSpPr/>
          <p:nvPr/>
        </p:nvGrpSpPr>
        <p:grpSpPr>
          <a:xfrm>
            <a:off x="1848284" y="1641818"/>
            <a:ext cx="1533393" cy="1672873"/>
            <a:chOff x="1999250" y="1231363"/>
            <a:chExt cx="1152897" cy="1254655"/>
          </a:xfrm>
        </p:grpSpPr>
        <p:grpSp>
          <p:nvGrpSpPr>
            <p:cNvPr id="109" name="Google Shape;109;p3"/>
            <p:cNvGrpSpPr/>
            <p:nvPr/>
          </p:nvGrpSpPr>
          <p:grpSpPr>
            <a:xfrm rot="-795317">
              <a:off x="2541861" y="1331901"/>
              <a:ext cx="518424" cy="861507"/>
              <a:chOff x="2654987" y="542231"/>
              <a:chExt cx="518402" cy="861470"/>
            </a:xfrm>
          </p:grpSpPr>
          <p:sp>
            <p:nvSpPr>
              <p:cNvPr id="110" name="Google Shape;110;p3"/>
              <p:cNvSpPr/>
              <p:nvPr/>
            </p:nvSpPr>
            <p:spPr>
              <a:xfrm>
                <a:off x="2654987" y="542231"/>
                <a:ext cx="518402" cy="777287"/>
              </a:xfrm>
              <a:custGeom>
                <a:avLst/>
                <a:gdLst/>
                <a:ahLst/>
                <a:cxnLst/>
                <a:rect l="l" t="t" r="r" b="b"/>
                <a:pathLst>
                  <a:path w="13110" h="19657" extrusionOk="0">
                    <a:moveTo>
                      <a:pt x="9274" y="2911"/>
                    </a:moveTo>
                    <a:cubicBezTo>
                      <a:pt x="9340" y="2911"/>
                      <a:pt x="9474" y="3044"/>
                      <a:pt x="9707" y="3144"/>
                    </a:cubicBezTo>
                    <a:cubicBezTo>
                      <a:pt x="9494" y="3266"/>
                      <a:pt x="9420" y="3415"/>
                      <a:pt x="9333" y="3415"/>
                    </a:cubicBezTo>
                    <a:cubicBezTo>
                      <a:pt x="9324" y="3415"/>
                      <a:pt x="9316" y="3414"/>
                      <a:pt x="9307" y="3411"/>
                    </a:cubicBezTo>
                    <a:cubicBezTo>
                      <a:pt x="9173" y="3411"/>
                      <a:pt x="9107" y="3278"/>
                      <a:pt x="8973" y="3178"/>
                    </a:cubicBezTo>
                    <a:cubicBezTo>
                      <a:pt x="9073" y="3078"/>
                      <a:pt x="9207" y="2944"/>
                      <a:pt x="9274" y="2911"/>
                    </a:cubicBezTo>
                    <a:close/>
                    <a:moveTo>
                      <a:pt x="6500" y="5975"/>
                    </a:moveTo>
                    <a:cubicBezTo>
                      <a:pt x="6601" y="5975"/>
                      <a:pt x="6750" y="6122"/>
                      <a:pt x="6872" y="6213"/>
                    </a:cubicBezTo>
                    <a:lnTo>
                      <a:pt x="6872" y="6380"/>
                    </a:lnTo>
                    <a:cubicBezTo>
                      <a:pt x="6738" y="6480"/>
                      <a:pt x="6505" y="6613"/>
                      <a:pt x="6405" y="6613"/>
                    </a:cubicBezTo>
                    <a:cubicBezTo>
                      <a:pt x="6305" y="6613"/>
                      <a:pt x="6171" y="6413"/>
                      <a:pt x="6071" y="6313"/>
                    </a:cubicBezTo>
                    <a:cubicBezTo>
                      <a:pt x="6205" y="6213"/>
                      <a:pt x="6338" y="6013"/>
                      <a:pt x="6472" y="5980"/>
                    </a:cubicBezTo>
                    <a:cubicBezTo>
                      <a:pt x="6480" y="5977"/>
                      <a:pt x="6490" y="5975"/>
                      <a:pt x="6500" y="5975"/>
                    </a:cubicBezTo>
                    <a:close/>
                    <a:moveTo>
                      <a:pt x="10508" y="7914"/>
                    </a:moveTo>
                    <a:cubicBezTo>
                      <a:pt x="10636" y="7914"/>
                      <a:pt x="10734" y="8038"/>
                      <a:pt x="10919" y="8166"/>
                    </a:cubicBezTo>
                    <a:lnTo>
                      <a:pt x="10919" y="8166"/>
                    </a:lnTo>
                    <a:cubicBezTo>
                      <a:pt x="10778" y="8288"/>
                      <a:pt x="10684" y="8452"/>
                      <a:pt x="10571" y="8452"/>
                    </a:cubicBezTo>
                    <a:cubicBezTo>
                      <a:pt x="10561" y="8452"/>
                      <a:pt x="10551" y="8451"/>
                      <a:pt x="10541" y="8448"/>
                    </a:cubicBezTo>
                    <a:cubicBezTo>
                      <a:pt x="10441" y="8448"/>
                      <a:pt x="10341" y="8281"/>
                      <a:pt x="10241" y="8181"/>
                    </a:cubicBezTo>
                    <a:cubicBezTo>
                      <a:pt x="10341" y="8081"/>
                      <a:pt x="10408" y="7948"/>
                      <a:pt x="10508" y="7914"/>
                    </a:cubicBezTo>
                    <a:close/>
                    <a:moveTo>
                      <a:pt x="9404" y="8544"/>
                    </a:moveTo>
                    <a:cubicBezTo>
                      <a:pt x="9532" y="8544"/>
                      <a:pt x="9691" y="8725"/>
                      <a:pt x="9907" y="8848"/>
                    </a:cubicBezTo>
                    <a:cubicBezTo>
                      <a:pt x="9722" y="9003"/>
                      <a:pt x="9651" y="9186"/>
                      <a:pt x="9509" y="9186"/>
                    </a:cubicBezTo>
                    <a:cubicBezTo>
                      <a:pt x="9498" y="9186"/>
                      <a:pt x="9486" y="9184"/>
                      <a:pt x="9474" y="9182"/>
                    </a:cubicBezTo>
                    <a:cubicBezTo>
                      <a:pt x="9340" y="9182"/>
                      <a:pt x="9207" y="9015"/>
                      <a:pt x="9073" y="8915"/>
                    </a:cubicBezTo>
                    <a:cubicBezTo>
                      <a:pt x="9173" y="8782"/>
                      <a:pt x="9274" y="8548"/>
                      <a:pt x="9374" y="8548"/>
                    </a:cubicBezTo>
                    <a:cubicBezTo>
                      <a:pt x="9384" y="8546"/>
                      <a:pt x="9394" y="8544"/>
                      <a:pt x="9404" y="8544"/>
                    </a:cubicBezTo>
                    <a:close/>
                    <a:moveTo>
                      <a:pt x="10608" y="8848"/>
                    </a:moveTo>
                    <a:cubicBezTo>
                      <a:pt x="10641" y="8848"/>
                      <a:pt x="10808" y="9015"/>
                      <a:pt x="11008" y="9215"/>
                    </a:cubicBezTo>
                    <a:cubicBezTo>
                      <a:pt x="10841" y="9349"/>
                      <a:pt x="10641" y="9482"/>
                      <a:pt x="10441" y="9582"/>
                    </a:cubicBezTo>
                    <a:cubicBezTo>
                      <a:pt x="10439" y="9584"/>
                      <a:pt x="10437" y="9585"/>
                      <a:pt x="10434" y="9585"/>
                    </a:cubicBezTo>
                    <a:cubicBezTo>
                      <a:pt x="10384" y="9585"/>
                      <a:pt x="10174" y="9314"/>
                      <a:pt x="10174" y="9282"/>
                    </a:cubicBezTo>
                    <a:cubicBezTo>
                      <a:pt x="10274" y="9115"/>
                      <a:pt x="10441" y="8948"/>
                      <a:pt x="10608" y="8848"/>
                    </a:cubicBezTo>
                    <a:close/>
                    <a:moveTo>
                      <a:pt x="3569" y="10450"/>
                    </a:moveTo>
                    <a:cubicBezTo>
                      <a:pt x="3670" y="10483"/>
                      <a:pt x="3770" y="10583"/>
                      <a:pt x="3803" y="10716"/>
                    </a:cubicBezTo>
                    <a:cubicBezTo>
                      <a:pt x="3803" y="10850"/>
                      <a:pt x="3670" y="10950"/>
                      <a:pt x="3503" y="11150"/>
                    </a:cubicBezTo>
                    <a:lnTo>
                      <a:pt x="3503" y="11117"/>
                    </a:lnTo>
                    <a:cubicBezTo>
                      <a:pt x="3403" y="10917"/>
                      <a:pt x="3236" y="10783"/>
                      <a:pt x="3269" y="10716"/>
                    </a:cubicBezTo>
                    <a:cubicBezTo>
                      <a:pt x="3303" y="10583"/>
                      <a:pt x="3436" y="10483"/>
                      <a:pt x="3569" y="10450"/>
                    </a:cubicBezTo>
                    <a:close/>
                    <a:moveTo>
                      <a:pt x="3731" y="12046"/>
                    </a:moveTo>
                    <a:cubicBezTo>
                      <a:pt x="3833" y="12046"/>
                      <a:pt x="3993" y="12196"/>
                      <a:pt x="4237" y="12318"/>
                    </a:cubicBezTo>
                    <a:cubicBezTo>
                      <a:pt x="3970" y="12484"/>
                      <a:pt x="3803" y="12651"/>
                      <a:pt x="3703" y="12651"/>
                    </a:cubicBezTo>
                    <a:cubicBezTo>
                      <a:pt x="3603" y="12651"/>
                      <a:pt x="3469" y="12451"/>
                      <a:pt x="3369" y="12351"/>
                    </a:cubicBezTo>
                    <a:cubicBezTo>
                      <a:pt x="3469" y="12251"/>
                      <a:pt x="3603" y="12084"/>
                      <a:pt x="3703" y="12051"/>
                    </a:cubicBezTo>
                    <a:cubicBezTo>
                      <a:pt x="3712" y="12048"/>
                      <a:pt x="3721" y="12046"/>
                      <a:pt x="3731" y="12046"/>
                    </a:cubicBezTo>
                    <a:close/>
                    <a:moveTo>
                      <a:pt x="9307" y="12451"/>
                    </a:moveTo>
                    <a:cubicBezTo>
                      <a:pt x="9407" y="12551"/>
                      <a:pt x="9607" y="12684"/>
                      <a:pt x="9640" y="12751"/>
                    </a:cubicBezTo>
                    <a:cubicBezTo>
                      <a:pt x="9640" y="12851"/>
                      <a:pt x="9507" y="12985"/>
                      <a:pt x="9374" y="13185"/>
                    </a:cubicBezTo>
                    <a:lnTo>
                      <a:pt x="9374" y="13151"/>
                    </a:lnTo>
                    <a:cubicBezTo>
                      <a:pt x="9240" y="12985"/>
                      <a:pt x="9073" y="12885"/>
                      <a:pt x="9073" y="12785"/>
                    </a:cubicBezTo>
                    <a:cubicBezTo>
                      <a:pt x="9073" y="12684"/>
                      <a:pt x="9240" y="12551"/>
                      <a:pt x="9307" y="12451"/>
                    </a:cubicBezTo>
                    <a:close/>
                    <a:moveTo>
                      <a:pt x="7839" y="13151"/>
                    </a:moveTo>
                    <a:cubicBezTo>
                      <a:pt x="8006" y="13385"/>
                      <a:pt x="8139" y="13485"/>
                      <a:pt x="8173" y="13652"/>
                    </a:cubicBezTo>
                    <a:cubicBezTo>
                      <a:pt x="8173" y="13719"/>
                      <a:pt x="7939" y="13885"/>
                      <a:pt x="7839" y="13885"/>
                    </a:cubicBezTo>
                    <a:cubicBezTo>
                      <a:pt x="7706" y="13852"/>
                      <a:pt x="7572" y="13752"/>
                      <a:pt x="7539" y="13618"/>
                    </a:cubicBezTo>
                    <a:cubicBezTo>
                      <a:pt x="7539" y="13485"/>
                      <a:pt x="7706" y="13385"/>
                      <a:pt x="7839" y="13151"/>
                    </a:cubicBezTo>
                    <a:close/>
                    <a:moveTo>
                      <a:pt x="8989" y="13882"/>
                    </a:moveTo>
                    <a:cubicBezTo>
                      <a:pt x="9060" y="13882"/>
                      <a:pt x="9191" y="14065"/>
                      <a:pt x="9407" y="14219"/>
                    </a:cubicBezTo>
                    <a:cubicBezTo>
                      <a:pt x="9240" y="14352"/>
                      <a:pt x="9040" y="14452"/>
                      <a:pt x="8807" y="14552"/>
                    </a:cubicBezTo>
                    <a:cubicBezTo>
                      <a:pt x="8805" y="14554"/>
                      <a:pt x="8802" y="14555"/>
                      <a:pt x="8800" y="14555"/>
                    </a:cubicBezTo>
                    <a:cubicBezTo>
                      <a:pt x="8749" y="14555"/>
                      <a:pt x="8541" y="14284"/>
                      <a:pt x="8573" y="14252"/>
                    </a:cubicBezTo>
                    <a:cubicBezTo>
                      <a:pt x="8640" y="14085"/>
                      <a:pt x="8773" y="13952"/>
                      <a:pt x="8973" y="13885"/>
                    </a:cubicBezTo>
                    <a:cubicBezTo>
                      <a:pt x="8978" y="13883"/>
                      <a:pt x="8984" y="13882"/>
                      <a:pt x="8989" y="13882"/>
                    </a:cubicBezTo>
                    <a:close/>
                    <a:moveTo>
                      <a:pt x="12477" y="1"/>
                    </a:moveTo>
                    <a:cubicBezTo>
                      <a:pt x="12338" y="1"/>
                      <a:pt x="12181" y="36"/>
                      <a:pt x="12009" y="109"/>
                    </a:cubicBezTo>
                    <a:cubicBezTo>
                      <a:pt x="11875" y="176"/>
                      <a:pt x="11742" y="276"/>
                      <a:pt x="11609" y="376"/>
                    </a:cubicBezTo>
                    <a:lnTo>
                      <a:pt x="7906" y="3011"/>
                    </a:lnTo>
                    <a:lnTo>
                      <a:pt x="5838" y="4712"/>
                    </a:lnTo>
                    <a:cubicBezTo>
                      <a:pt x="5371" y="5212"/>
                      <a:pt x="4870" y="5646"/>
                      <a:pt x="4470" y="6146"/>
                    </a:cubicBezTo>
                    <a:cubicBezTo>
                      <a:pt x="1268" y="9849"/>
                      <a:pt x="0" y="14052"/>
                      <a:pt x="1335" y="18856"/>
                    </a:cubicBezTo>
                    <a:cubicBezTo>
                      <a:pt x="1635" y="18288"/>
                      <a:pt x="2235" y="17721"/>
                      <a:pt x="2202" y="17154"/>
                    </a:cubicBezTo>
                    <a:cubicBezTo>
                      <a:pt x="2335" y="15720"/>
                      <a:pt x="2202" y="14252"/>
                      <a:pt x="2202" y="12785"/>
                    </a:cubicBezTo>
                    <a:cubicBezTo>
                      <a:pt x="2202" y="12484"/>
                      <a:pt x="2002" y="12051"/>
                      <a:pt x="2502" y="12017"/>
                    </a:cubicBezTo>
                    <a:cubicBezTo>
                      <a:pt x="2533" y="12013"/>
                      <a:pt x="2561" y="12011"/>
                      <a:pt x="2587" y="12011"/>
                    </a:cubicBezTo>
                    <a:cubicBezTo>
                      <a:pt x="2986" y="12011"/>
                      <a:pt x="2869" y="12467"/>
                      <a:pt x="2869" y="12718"/>
                    </a:cubicBezTo>
                    <a:cubicBezTo>
                      <a:pt x="2902" y="13652"/>
                      <a:pt x="2902" y="14552"/>
                      <a:pt x="2902" y="15486"/>
                    </a:cubicBezTo>
                    <a:cubicBezTo>
                      <a:pt x="2902" y="15620"/>
                      <a:pt x="2936" y="15753"/>
                      <a:pt x="2969" y="16054"/>
                    </a:cubicBezTo>
                    <a:cubicBezTo>
                      <a:pt x="3403" y="15320"/>
                      <a:pt x="3703" y="14653"/>
                      <a:pt x="4137" y="14085"/>
                    </a:cubicBezTo>
                    <a:cubicBezTo>
                      <a:pt x="4704" y="13285"/>
                      <a:pt x="4937" y="12318"/>
                      <a:pt x="4804" y="11350"/>
                    </a:cubicBezTo>
                    <a:cubicBezTo>
                      <a:pt x="4737" y="10516"/>
                      <a:pt x="4670" y="9649"/>
                      <a:pt x="4637" y="8782"/>
                    </a:cubicBezTo>
                    <a:cubicBezTo>
                      <a:pt x="4604" y="8481"/>
                      <a:pt x="4604" y="8215"/>
                      <a:pt x="4637" y="7914"/>
                    </a:cubicBezTo>
                    <a:cubicBezTo>
                      <a:pt x="4637" y="7781"/>
                      <a:pt x="4837" y="7681"/>
                      <a:pt x="4937" y="7581"/>
                    </a:cubicBezTo>
                    <a:cubicBezTo>
                      <a:pt x="5037" y="7681"/>
                      <a:pt x="5237" y="7814"/>
                      <a:pt x="5237" y="7914"/>
                    </a:cubicBezTo>
                    <a:cubicBezTo>
                      <a:pt x="5304" y="8848"/>
                      <a:pt x="5371" y="9816"/>
                      <a:pt x="5437" y="10750"/>
                    </a:cubicBezTo>
                    <a:cubicBezTo>
                      <a:pt x="5471" y="10983"/>
                      <a:pt x="5504" y="11217"/>
                      <a:pt x="5538" y="11584"/>
                    </a:cubicBezTo>
                    <a:cubicBezTo>
                      <a:pt x="6271" y="10349"/>
                      <a:pt x="6939" y="9249"/>
                      <a:pt x="7606" y="8115"/>
                    </a:cubicBezTo>
                    <a:cubicBezTo>
                      <a:pt x="7672" y="7981"/>
                      <a:pt x="7706" y="7814"/>
                      <a:pt x="7672" y="7648"/>
                    </a:cubicBezTo>
                    <a:cubicBezTo>
                      <a:pt x="7639" y="6714"/>
                      <a:pt x="7606" y="5780"/>
                      <a:pt x="7572" y="4846"/>
                    </a:cubicBezTo>
                    <a:cubicBezTo>
                      <a:pt x="7572" y="4745"/>
                      <a:pt x="7506" y="4579"/>
                      <a:pt x="7572" y="4512"/>
                    </a:cubicBezTo>
                    <a:cubicBezTo>
                      <a:pt x="7672" y="4379"/>
                      <a:pt x="7806" y="4245"/>
                      <a:pt x="7939" y="4145"/>
                    </a:cubicBezTo>
                    <a:cubicBezTo>
                      <a:pt x="8006" y="4278"/>
                      <a:pt x="8173" y="4379"/>
                      <a:pt x="8173" y="4512"/>
                    </a:cubicBezTo>
                    <a:cubicBezTo>
                      <a:pt x="8273" y="5246"/>
                      <a:pt x="8306" y="5980"/>
                      <a:pt x="8373" y="6814"/>
                    </a:cubicBezTo>
                    <a:cubicBezTo>
                      <a:pt x="8506" y="6613"/>
                      <a:pt x="8573" y="6547"/>
                      <a:pt x="8640" y="6447"/>
                    </a:cubicBezTo>
                    <a:cubicBezTo>
                      <a:pt x="9340" y="5179"/>
                      <a:pt x="10041" y="3945"/>
                      <a:pt x="10708" y="2677"/>
                    </a:cubicBezTo>
                    <a:cubicBezTo>
                      <a:pt x="10808" y="2544"/>
                      <a:pt x="10841" y="2377"/>
                      <a:pt x="10941" y="2310"/>
                    </a:cubicBezTo>
                    <a:cubicBezTo>
                      <a:pt x="11028" y="2246"/>
                      <a:pt x="11128" y="2209"/>
                      <a:pt x="11233" y="2209"/>
                    </a:cubicBezTo>
                    <a:cubicBezTo>
                      <a:pt x="11290" y="2209"/>
                      <a:pt x="11349" y="2220"/>
                      <a:pt x="11408" y="2244"/>
                    </a:cubicBezTo>
                    <a:cubicBezTo>
                      <a:pt x="11475" y="2244"/>
                      <a:pt x="11542" y="2511"/>
                      <a:pt x="11475" y="2611"/>
                    </a:cubicBezTo>
                    <a:cubicBezTo>
                      <a:pt x="11375" y="2911"/>
                      <a:pt x="11242" y="3178"/>
                      <a:pt x="11108" y="3445"/>
                    </a:cubicBezTo>
                    <a:cubicBezTo>
                      <a:pt x="10541" y="4512"/>
                      <a:pt x="9941" y="5579"/>
                      <a:pt x="9374" y="6613"/>
                    </a:cubicBezTo>
                    <a:lnTo>
                      <a:pt x="9440" y="6714"/>
                    </a:lnTo>
                    <a:cubicBezTo>
                      <a:pt x="9841" y="6513"/>
                      <a:pt x="10241" y="6313"/>
                      <a:pt x="10641" y="6146"/>
                    </a:cubicBezTo>
                    <a:cubicBezTo>
                      <a:pt x="10710" y="6137"/>
                      <a:pt x="10775" y="6133"/>
                      <a:pt x="10839" y="6133"/>
                    </a:cubicBezTo>
                    <a:cubicBezTo>
                      <a:pt x="10992" y="6133"/>
                      <a:pt x="11133" y="6156"/>
                      <a:pt x="11275" y="6180"/>
                    </a:cubicBezTo>
                    <a:cubicBezTo>
                      <a:pt x="11175" y="6380"/>
                      <a:pt x="11108" y="6647"/>
                      <a:pt x="10941" y="6747"/>
                    </a:cubicBezTo>
                    <a:cubicBezTo>
                      <a:pt x="10274" y="7147"/>
                      <a:pt x="9607" y="7447"/>
                      <a:pt x="8940" y="7848"/>
                    </a:cubicBezTo>
                    <a:cubicBezTo>
                      <a:pt x="8673" y="7981"/>
                      <a:pt x="8440" y="8215"/>
                      <a:pt x="8239" y="8481"/>
                    </a:cubicBezTo>
                    <a:cubicBezTo>
                      <a:pt x="7606" y="9516"/>
                      <a:pt x="6972" y="10583"/>
                      <a:pt x="6371" y="11650"/>
                    </a:cubicBezTo>
                    <a:cubicBezTo>
                      <a:pt x="6572" y="11617"/>
                      <a:pt x="6738" y="11550"/>
                      <a:pt x="6939" y="11517"/>
                    </a:cubicBezTo>
                    <a:cubicBezTo>
                      <a:pt x="7706" y="11150"/>
                      <a:pt x="8440" y="10750"/>
                      <a:pt x="9240" y="10450"/>
                    </a:cubicBezTo>
                    <a:cubicBezTo>
                      <a:pt x="9284" y="10423"/>
                      <a:pt x="9335" y="10413"/>
                      <a:pt x="9391" y="10413"/>
                    </a:cubicBezTo>
                    <a:cubicBezTo>
                      <a:pt x="9546" y="10413"/>
                      <a:pt x="9735" y="10492"/>
                      <a:pt x="9907" y="10516"/>
                    </a:cubicBezTo>
                    <a:cubicBezTo>
                      <a:pt x="9774" y="10683"/>
                      <a:pt x="9707" y="10950"/>
                      <a:pt x="9540" y="11017"/>
                    </a:cubicBezTo>
                    <a:cubicBezTo>
                      <a:pt x="8473" y="11550"/>
                      <a:pt x="7372" y="12051"/>
                      <a:pt x="6271" y="12518"/>
                    </a:cubicBezTo>
                    <a:cubicBezTo>
                      <a:pt x="5871" y="12684"/>
                      <a:pt x="5538" y="12951"/>
                      <a:pt x="5337" y="13352"/>
                    </a:cubicBezTo>
                    <a:cubicBezTo>
                      <a:pt x="4804" y="14352"/>
                      <a:pt x="4237" y="15320"/>
                      <a:pt x="3703" y="16320"/>
                    </a:cubicBezTo>
                    <a:lnTo>
                      <a:pt x="3770" y="16354"/>
                    </a:lnTo>
                    <a:cubicBezTo>
                      <a:pt x="4604" y="15953"/>
                      <a:pt x="5437" y="15553"/>
                      <a:pt x="6271" y="15153"/>
                    </a:cubicBezTo>
                    <a:cubicBezTo>
                      <a:pt x="6331" y="15123"/>
                      <a:pt x="6439" y="15106"/>
                      <a:pt x="6544" y="15106"/>
                    </a:cubicBezTo>
                    <a:cubicBezTo>
                      <a:pt x="6674" y="15106"/>
                      <a:pt x="6802" y="15131"/>
                      <a:pt x="6838" y="15186"/>
                    </a:cubicBezTo>
                    <a:cubicBezTo>
                      <a:pt x="7039" y="15520"/>
                      <a:pt x="6772" y="15687"/>
                      <a:pt x="6505" y="15820"/>
                    </a:cubicBezTo>
                    <a:cubicBezTo>
                      <a:pt x="5437" y="16320"/>
                      <a:pt x="4370" y="16821"/>
                      <a:pt x="3336" y="17388"/>
                    </a:cubicBezTo>
                    <a:cubicBezTo>
                      <a:pt x="3102" y="17488"/>
                      <a:pt x="2936" y="17655"/>
                      <a:pt x="2802" y="17855"/>
                    </a:cubicBezTo>
                    <a:cubicBezTo>
                      <a:pt x="2469" y="18455"/>
                      <a:pt x="2168" y="19056"/>
                      <a:pt x="1868" y="19656"/>
                    </a:cubicBezTo>
                    <a:cubicBezTo>
                      <a:pt x="3836" y="19156"/>
                      <a:pt x="5704" y="18222"/>
                      <a:pt x="7272" y="16954"/>
                    </a:cubicBezTo>
                    <a:lnTo>
                      <a:pt x="7639" y="16587"/>
                    </a:lnTo>
                    <a:cubicBezTo>
                      <a:pt x="9741" y="14552"/>
                      <a:pt x="11442" y="12251"/>
                      <a:pt x="12042" y="9315"/>
                    </a:cubicBezTo>
                    <a:cubicBezTo>
                      <a:pt x="12442" y="7281"/>
                      <a:pt x="12709" y="5246"/>
                      <a:pt x="12976" y="3178"/>
                    </a:cubicBezTo>
                    <a:cubicBezTo>
                      <a:pt x="13076" y="2377"/>
                      <a:pt x="13110" y="1577"/>
                      <a:pt x="13110" y="743"/>
                    </a:cubicBezTo>
                    <a:cubicBezTo>
                      <a:pt x="13085" y="257"/>
                      <a:pt x="12849" y="1"/>
                      <a:pt x="12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3"/>
              <p:cNvSpPr/>
              <p:nvPr/>
            </p:nvSpPr>
            <p:spPr>
              <a:xfrm>
                <a:off x="2664200" y="628826"/>
                <a:ext cx="449835" cy="774875"/>
              </a:xfrm>
              <a:custGeom>
                <a:avLst/>
                <a:gdLst/>
                <a:ahLst/>
                <a:cxnLst/>
                <a:rect l="l" t="t" r="r" b="b"/>
                <a:pathLst>
                  <a:path w="11376" h="19596" extrusionOk="0">
                    <a:moveTo>
                      <a:pt x="6205" y="9394"/>
                    </a:moveTo>
                    <a:lnTo>
                      <a:pt x="6172" y="9460"/>
                    </a:lnTo>
                    <a:lnTo>
                      <a:pt x="6172" y="9427"/>
                    </a:lnTo>
                    <a:lnTo>
                      <a:pt x="6205" y="9394"/>
                    </a:lnTo>
                    <a:close/>
                    <a:moveTo>
                      <a:pt x="11071" y="0"/>
                    </a:moveTo>
                    <a:cubicBezTo>
                      <a:pt x="10978" y="0"/>
                      <a:pt x="10893" y="24"/>
                      <a:pt x="10808" y="87"/>
                    </a:cubicBezTo>
                    <a:cubicBezTo>
                      <a:pt x="10675" y="154"/>
                      <a:pt x="10642" y="354"/>
                      <a:pt x="10575" y="487"/>
                    </a:cubicBezTo>
                    <a:cubicBezTo>
                      <a:pt x="9874" y="1722"/>
                      <a:pt x="9174" y="2989"/>
                      <a:pt x="8473" y="4223"/>
                    </a:cubicBezTo>
                    <a:cubicBezTo>
                      <a:pt x="8407" y="4323"/>
                      <a:pt x="8340" y="4423"/>
                      <a:pt x="8207" y="4590"/>
                    </a:cubicBezTo>
                    <a:cubicBezTo>
                      <a:pt x="8140" y="3756"/>
                      <a:pt x="8107" y="3022"/>
                      <a:pt x="8040" y="2289"/>
                    </a:cubicBezTo>
                    <a:cubicBezTo>
                      <a:pt x="8006" y="2155"/>
                      <a:pt x="7873" y="2055"/>
                      <a:pt x="7773" y="1922"/>
                    </a:cubicBezTo>
                    <a:cubicBezTo>
                      <a:pt x="7640" y="2022"/>
                      <a:pt x="7506" y="2155"/>
                      <a:pt x="7406" y="2289"/>
                    </a:cubicBezTo>
                    <a:cubicBezTo>
                      <a:pt x="7373" y="2355"/>
                      <a:pt x="7406" y="2522"/>
                      <a:pt x="7406" y="2622"/>
                    </a:cubicBezTo>
                    <a:cubicBezTo>
                      <a:pt x="7439" y="3556"/>
                      <a:pt x="7473" y="4490"/>
                      <a:pt x="7506" y="5424"/>
                    </a:cubicBezTo>
                    <a:cubicBezTo>
                      <a:pt x="7539" y="5591"/>
                      <a:pt x="7506" y="5758"/>
                      <a:pt x="7439" y="5925"/>
                    </a:cubicBezTo>
                    <a:cubicBezTo>
                      <a:pt x="6772" y="7025"/>
                      <a:pt x="6105" y="8159"/>
                      <a:pt x="5371" y="9360"/>
                    </a:cubicBezTo>
                    <a:cubicBezTo>
                      <a:pt x="5338" y="9027"/>
                      <a:pt x="5271" y="8793"/>
                      <a:pt x="5271" y="8526"/>
                    </a:cubicBezTo>
                    <a:cubicBezTo>
                      <a:pt x="5204" y="7592"/>
                      <a:pt x="5171" y="6658"/>
                      <a:pt x="5071" y="5691"/>
                    </a:cubicBezTo>
                    <a:cubicBezTo>
                      <a:pt x="5071" y="5591"/>
                      <a:pt x="4871" y="5491"/>
                      <a:pt x="4771" y="5357"/>
                    </a:cubicBezTo>
                    <a:cubicBezTo>
                      <a:pt x="4671" y="5491"/>
                      <a:pt x="4471" y="5591"/>
                      <a:pt x="4471" y="5691"/>
                    </a:cubicBezTo>
                    <a:cubicBezTo>
                      <a:pt x="4437" y="5991"/>
                      <a:pt x="4437" y="6291"/>
                      <a:pt x="4471" y="6558"/>
                    </a:cubicBezTo>
                    <a:cubicBezTo>
                      <a:pt x="4537" y="7426"/>
                      <a:pt x="4571" y="8293"/>
                      <a:pt x="4671" y="9127"/>
                    </a:cubicBezTo>
                    <a:cubicBezTo>
                      <a:pt x="4771" y="10094"/>
                      <a:pt x="4537" y="11062"/>
                      <a:pt x="3970" y="11862"/>
                    </a:cubicBezTo>
                    <a:cubicBezTo>
                      <a:pt x="3570" y="12463"/>
                      <a:pt x="3236" y="13096"/>
                      <a:pt x="2803" y="13864"/>
                    </a:cubicBezTo>
                    <a:cubicBezTo>
                      <a:pt x="2769" y="13563"/>
                      <a:pt x="2769" y="13397"/>
                      <a:pt x="2769" y="13263"/>
                    </a:cubicBezTo>
                    <a:cubicBezTo>
                      <a:pt x="2736" y="12362"/>
                      <a:pt x="2736" y="11428"/>
                      <a:pt x="2703" y="10528"/>
                    </a:cubicBezTo>
                    <a:cubicBezTo>
                      <a:pt x="2703" y="10238"/>
                      <a:pt x="2765" y="9792"/>
                      <a:pt x="2378" y="9792"/>
                    </a:cubicBezTo>
                    <a:cubicBezTo>
                      <a:pt x="2365" y="9792"/>
                      <a:pt x="2351" y="9793"/>
                      <a:pt x="2336" y="9794"/>
                    </a:cubicBezTo>
                    <a:cubicBezTo>
                      <a:pt x="1902" y="9827"/>
                      <a:pt x="2036" y="10261"/>
                      <a:pt x="2036" y="10595"/>
                    </a:cubicBezTo>
                    <a:cubicBezTo>
                      <a:pt x="2036" y="12029"/>
                      <a:pt x="2169" y="13497"/>
                      <a:pt x="2036" y="14964"/>
                    </a:cubicBezTo>
                    <a:cubicBezTo>
                      <a:pt x="1969" y="15531"/>
                      <a:pt x="1435" y="16098"/>
                      <a:pt x="1102" y="16666"/>
                    </a:cubicBezTo>
                    <a:cubicBezTo>
                      <a:pt x="1035" y="16866"/>
                      <a:pt x="968" y="17032"/>
                      <a:pt x="901" y="17199"/>
                    </a:cubicBezTo>
                    <a:cubicBezTo>
                      <a:pt x="635" y="17766"/>
                      <a:pt x="301" y="18300"/>
                      <a:pt x="67" y="18867"/>
                    </a:cubicBezTo>
                    <a:cubicBezTo>
                      <a:pt x="1" y="19067"/>
                      <a:pt x="34" y="19468"/>
                      <a:pt x="168" y="19534"/>
                    </a:cubicBezTo>
                    <a:cubicBezTo>
                      <a:pt x="232" y="19577"/>
                      <a:pt x="287" y="19596"/>
                      <a:pt x="336" y="19596"/>
                    </a:cubicBezTo>
                    <a:cubicBezTo>
                      <a:pt x="512" y="19596"/>
                      <a:pt x="596" y="19351"/>
                      <a:pt x="701" y="19167"/>
                    </a:cubicBezTo>
                    <a:cubicBezTo>
                      <a:pt x="1035" y="18600"/>
                      <a:pt x="1402" y="18033"/>
                      <a:pt x="1702" y="17433"/>
                    </a:cubicBezTo>
                    <a:cubicBezTo>
                      <a:pt x="2002" y="16832"/>
                      <a:pt x="2302" y="16232"/>
                      <a:pt x="2636" y="15631"/>
                    </a:cubicBezTo>
                    <a:cubicBezTo>
                      <a:pt x="2769" y="15431"/>
                      <a:pt x="2936" y="15265"/>
                      <a:pt x="3170" y="15164"/>
                    </a:cubicBezTo>
                    <a:cubicBezTo>
                      <a:pt x="4204" y="14597"/>
                      <a:pt x="5271" y="14097"/>
                      <a:pt x="6339" y="13563"/>
                    </a:cubicBezTo>
                    <a:cubicBezTo>
                      <a:pt x="6605" y="13463"/>
                      <a:pt x="6872" y="13296"/>
                      <a:pt x="6672" y="12963"/>
                    </a:cubicBezTo>
                    <a:cubicBezTo>
                      <a:pt x="6635" y="12908"/>
                      <a:pt x="6508" y="12883"/>
                      <a:pt x="6378" y="12883"/>
                    </a:cubicBezTo>
                    <a:cubicBezTo>
                      <a:pt x="6272" y="12883"/>
                      <a:pt x="6165" y="12900"/>
                      <a:pt x="6105" y="12930"/>
                    </a:cubicBezTo>
                    <a:cubicBezTo>
                      <a:pt x="5271" y="13296"/>
                      <a:pt x="4437" y="13730"/>
                      <a:pt x="3603" y="14130"/>
                    </a:cubicBezTo>
                    <a:lnTo>
                      <a:pt x="3470" y="14130"/>
                    </a:lnTo>
                    <a:lnTo>
                      <a:pt x="3537" y="14064"/>
                    </a:lnTo>
                    <a:cubicBezTo>
                      <a:pt x="4070" y="13096"/>
                      <a:pt x="4637" y="12096"/>
                      <a:pt x="5171" y="11095"/>
                    </a:cubicBezTo>
                    <a:cubicBezTo>
                      <a:pt x="5371" y="10728"/>
                      <a:pt x="5705" y="10428"/>
                      <a:pt x="6105" y="10294"/>
                    </a:cubicBezTo>
                    <a:cubicBezTo>
                      <a:pt x="7206" y="9827"/>
                      <a:pt x="8307" y="9327"/>
                      <a:pt x="9374" y="8793"/>
                    </a:cubicBezTo>
                    <a:cubicBezTo>
                      <a:pt x="9541" y="8693"/>
                      <a:pt x="9608" y="8460"/>
                      <a:pt x="9741" y="8260"/>
                    </a:cubicBezTo>
                    <a:cubicBezTo>
                      <a:pt x="9564" y="8234"/>
                      <a:pt x="9367" y="8170"/>
                      <a:pt x="9210" y="8170"/>
                    </a:cubicBezTo>
                    <a:cubicBezTo>
                      <a:pt x="9160" y="8170"/>
                      <a:pt x="9114" y="8177"/>
                      <a:pt x="9074" y="8193"/>
                    </a:cubicBezTo>
                    <a:cubicBezTo>
                      <a:pt x="8273" y="8526"/>
                      <a:pt x="7539" y="8927"/>
                      <a:pt x="6772" y="9260"/>
                    </a:cubicBezTo>
                    <a:cubicBezTo>
                      <a:pt x="6572" y="9327"/>
                      <a:pt x="6372" y="9360"/>
                      <a:pt x="6205" y="9394"/>
                    </a:cubicBezTo>
                    <a:cubicBezTo>
                      <a:pt x="6839" y="8360"/>
                      <a:pt x="7439" y="7292"/>
                      <a:pt x="8107" y="6225"/>
                    </a:cubicBezTo>
                    <a:cubicBezTo>
                      <a:pt x="8273" y="5958"/>
                      <a:pt x="8507" y="5758"/>
                      <a:pt x="8774" y="5591"/>
                    </a:cubicBezTo>
                    <a:cubicBezTo>
                      <a:pt x="9441" y="5224"/>
                      <a:pt x="10141" y="4924"/>
                      <a:pt x="10775" y="4524"/>
                    </a:cubicBezTo>
                    <a:cubicBezTo>
                      <a:pt x="10942" y="4423"/>
                      <a:pt x="11009" y="4157"/>
                      <a:pt x="11109" y="3956"/>
                    </a:cubicBezTo>
                    <a:cubicBezTo>
                      <a:pt x="10991" y="3917"/>
                      <a:pt x="10874" y="3901"/>
                      <a:pt x="10750" y="3901"/>
                    </a:cubicBezTo>
                    <a:cubicBezTo>
                      <a:pt x="10663" y="3901"/>
                      <a:pt x="10572" y="3909"/>
                      <a:pt x="10475" y="3923"/>
                    </a:cubicBezTo>
                    <a:cubicBezTo>
                      <a:pt x="10075" y="4090"/>
                      <a:pt x="9674" y="4257"/>
                      <a:pt x="9307" y="4490"/>
                    </a:cubicBezTo>
                    <a:lnTo>
                      <a:pt x="9161" y="4519"/>
                    </a:lnTo>
                    <a:lnTo>
                      <a:pt x="9161" y="4519"/>
                    </a:lnTo>
                    <a:cubicBezTo>
                      <a:pt x="9186" y="4476"/>
                      <a:pt x="9207" y="4450"/>
                      <a:pt x="9207" y="4423"/>
                    </a:cubicBezTo>
                    <a:cubicBezTo>
                      <a:pt x="9808" y="3356"/>
                      <a:pt x="10375" y="2289"/>
                      <a:pt x="10942" y="1221"/>
                    </a:cubicBezTo>
                    <a:cubicBezTo>
                      <a:pt x="11075" y="954"/>
                      <a:pt x="11209" y="687"/>
                      <a:pt x="11342" y="387"/>
                    </a:cubicBezTo>
                    <a:cubicBezTo>
                      <a:pt x="11376" y="287"/>
                      <a:pt x="11309" y="54"/>
                      <a:pt x="11242" y="20"/>
                    </a:cubicBezTo>
                    <a:cubicBezTo>
                      <a:pt x="11181" y="8"/>
                      <a:pt x="11124" y="0"/>
                      <a:pt x="11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3"/>
              <p:cNvSpPr/>
              <p:nvPr/>
            </p:nvSpPr>
            <p:spPr>
              <a:xfrm>
                <a:off x="3057277" y="892091"/>
                <a:ext cx="33018" cy="29064"/>
              </a:xfrm>
              <a:custGeom>
                <a:avLst/>
                <a:gdLst/>
                <a:ahLst/>
                <a:cxnLst/>
                <a:rect l="l" t="t" r="r" b="b"/>
                <a:pathLst>
                  <a:path w="835" h="735" extrusionOk="0">
                    <a:moveTo>
                      <a:pt x="434" y="0"/>
                    </a:moveTo>
                    <a:cubicBezTo>
                      <a:pt x="267" y="100"/>
                      <a:pt x="134" y="267"/>
                      <a:pt x="34" y="434"/>
                    </a:cubicBezTo>
                    <a:cubicBezTo>
                      <a:pt x="0" y="467"/>
                      <a:pt x="234" y="734"/>
                      <a:pt x="300" y="734"/>
                    </a:cubicBezTo>
                    <a:cubicBezTo>
                      <a:pt x="501" y="634"/>
                      <a:pt x="667" y="501"/>
                      <a:pt x="834" y="367"/>
                    </a:cubicBezTo>
                    <a:cubicBezTo>
                      <a:pt x="634" y="167"/>
                      <a:pt x="467" y="0"/>
                      <a:pt x="4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3"/>
              <p:cNvSpPr/>
              <p:nvPr/>
            </p:nvSpPr>
            <p:spPr>
              <a:xfrm>
                <a:off x="2895040" y="778489"/>
                <a:ext cx="31674" cy="25268"/>
              </a:xfrm>
              <a:custGeom>
                <a:avLst/>
                <a:gdLst/>
                <a:ahLst/>
                <a:cxnLst/>
                <a:rect l="l" t="t" r="r" b="b"/>
                <a:pathLst>
                  <a:path w="801" h="639" extrusionOk="0">
                    <a:moveTo>
                      <a:pt x="436" y="0"/>
                    </a:moveTo>
                    <a:cubicBezTo>
                      <a:pt x="424" y="0"/>
                      <a:pt x="412" y="2"/>
                      <a:pt x="401" y="5"/>
                    </a:cubicBezTo>
                    <a:cubicBezTo>
                      <a:pt x="234" y="38"/>
                      <a:pt x="134" y="238"/>
                      <a:pt x="0" y="338"/>
                    </a:cubicBezTo>
                    <a:cubicBezTo>
                      <a:pt x="134" y="438"/>
                      <a:pt x="167" y="638"/>
                      <a:pt x="334" y="638"/>
                    </a:cubicBezTo>
                    <a:cubicBezTo>
                      <a:pt x="501" y="638"/>
                      <a:pt x="667" y="505"/>
                      <a:pt x="801" y="405"/>
                    </a:cubicBezTo>
                    <a:lnTo>
                      <a:pt x="801" y="238"/>
                    </a:lnTo>
                    <a:cubicBezTo>
                      <a:pt x="679" y="147"/>
                      <a:pt x="558" y="0"/>
                      <a:pt x="43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3"/>
              <p:cNvSpPr/>
              <p:nvPr/>
            </p:nvSpPr>
            <p:spPr>
              <a:xfrm>
                <a:off x="2992627" y="1091101"/>
                <a:ext cx="34323" cy="26573"/>
              </a:xfrm>
              <a:custGeom>
                <a:avLst/>
                <a:gdLst/>
                <a:ahLst/>
                <a:cxnLst/>
                <a:rect l="l" t="t" r="r" b="b"/>
                <a:pathLst>
                  <a:path w="868" h="672" extrusionOk="0">
                    <a:moveTo>
                      <a:pt x="450" y="1"/>
                    </a:moveTo>
                    <a:cubicBezTo>
                      <a:pt x="445" y="1"/>
                      <a:pt x="439" y="2"/>
                      <a:pt x="434" y="4"/>
                    </a:cubicBezTo>
                    <a:cubicBezTo>
                      <a:pt x="234" y="71"/>
                      <a:pt x="101" y="204"/>
                      <a:pt x="34" y="371"/>
                    </a:cubicBezTo>
                    <a:cubicBezTo>
                      <a:pt x="1" y="405"/>
                      <a:pt x="234" y="671"/>
                      <a:pt x="268" y="671"/>
                    </a:cubicBezTo>
                    <a:cubicBezTo>
                      <a:pt x="501" y="571"/>
                      <a:pt x="701" y="471"/>
                      <a:pt x="868" y="338"/>
                    </a:cubicBezTo>
                    <a:cubicBezTo>
                      <a:pt x="652" y="184"/>
                      <a:pt x="521" y="1"/>
                      <a:pt x="45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3"/>
              <p:cNvSpPr/>
              <p:nvPr/>
            </p:nvSpPr>
            <p:spPr>
              <a:xfrm>
                <a:off x="3013742" y="880070"/>
                <a:ext cx="33018" cy="25386"/>
              </a:xfrm>
              <a:custGeom>
                <a:avLst/>
                <a:gdLst/>
                <a:ahLst/>
                <a:cxnLst/>
                <a:rect l="l" t="t" r="r" b="b"/>
                <a:pathLst>
                  <a:path w="835" h="642" extrusionOk="0">
                    <a:moveTo>
                      <a:pt x="331" y="0"/>
                    </a:moveTo>
                    <a:cubicBezTo>
                      <a:pt x="321" y="0"/>
                      <a:pt x="311" y="2"/>
                      <a:pt x="301" y="4"/>
                    </a:cubicBezTo>
                    <a:cubicBezTo>
                      <a:pt x="201" y="38"/>
                      <a:pt x="100" y="238"/>
                      <a:pt x="0" y="371"/>
                    </a:cubicBezTo>
                    <a:cubicBezTo>
                      <a:pt x="134" y="471"/>
                      <a:pt x="301" y="638"/>
                      <a:pt x="401" y="638"/>
                    </a:cubicBezTo>
                    <a:cubicBezTo>
                      <a:pt x="408" y="640"/>
                      <a:pt x="416" y="642"/>
                      <a:pt x="424" y="642"/>
                    </a:cubicBezTo>
                    <a:cubicBezTo>
                      <a:pt x="521" y="642"/>
                      <a:pt x="649" y="459"/>
                      <a:pt x="834" y="304"/>
                    </a:cubicBezTo>
                    <a:cubicBezTo>
                      <a:pt x="618" y="181"/>
                      <a:pt x="459" y="0"/>
                      <a:pt x="33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3"/>
              <p:cNvSpPr/>
              <p:nvPr/>
            </p:nvSpPr>
            <p:spPr>
              <a:xfrm>
                <a:off x="2788200" y="1018543"/>
                <a:ext cx="34323" cy="23963"/>
              </a:xfrm>
              <a:custGeom>
                <a:avLst/>
                <a:gdLst/>
                <a:ahLst/>
                <a:cxnLst/>
                <a:rect l="l" t="t" r="r" b="b"/>
                <a:pathLst>
                  <a:path w="868" h="606" extrusionOk="0">
                    <a:moveTo>
                      <a:pt x="369" y="0"/>
                    </a:moveTo>
                    <a:cubicBezTo>
                      <a:pt x="357" y="0"/>
                      <a:pt x="346" y="2"/>
                      <a:pt x="334" y="5"/>
                    </a:cubicBezTo>
                    <a:cubicBezTo>
                      <a:pt x="200" y="38"/>
                      <a:pt x="100" y="205"/>
                      <a:pt x="0" y="305"/>
                    </a:cubicBezTo>
                    <a:cubicBezTo>
                      <a:pt x="100" y="405"/>
                      <a:pt x="200" y="605"/>
                      <a:pt x="334" y="605"/>
                    </a:cubicBezTo>
                    <a:cubicBezTo>
                      <a:pt x="467" y="605"/>
                      <a:pt x="601" y="438"/>
                      <a:pt x="868" y="272"/>
                    </a:cubicBezTo>
                    <a:cubicBezTo>
                      <a:pt x="624" y="150"/>
                      <a:pt x="492" y="0"/>
                      <a:pt x="3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3"/>
              <p:cNvSpPr/>
              <p:nvPr/>
            </p:nvSpPr>
            <p:spPr>
              <a:xfrm>
                <a:off x="2953047" y="1062236"/>
                <a:ext cx="25109" cy="29064"/>
              </a:xfrm>
              <a:custGeom>
                <a:avLst/>
                <a:gdLst/>
                <a:ahLst/>
                <a:cxnLst/>
                <a:rect l="l" t="t" r="r" b="b"/>
                <a:pathLst>
                  <a:path w="635" h="735" extrusionOk="0">
                    <a:moveTo>
                      <a:pt x="301" y="0"/>
                    </a:moveTo>
                    <a:cubicBezTo>
                      <a:pt x="168" y="234"/>
                      <a:pt x="1" y="334"/>
                      <a:pt x="1" y="434"/>
                    </a:cubicBezTo>
                    <a:cubicBezTo>
                      <a:pt x="34" y="568"/>
                      <a:pt x="168" y="701"/>
                      <a:pt x="301" y="734"/>
                    </a:cubicBezTo>
                    <a:cubicBezTo>
                      <a:pt x="401" y="734"/>
                      <a:pt x="635" y="568"/>
                      <a:pt x="635" y="467"/>
                    </a:cubicBezTo>
                    <a:cubicBezTo>
                      <a:pt x="601" y="334"/>
                      <a:pt x="468" y="201"/>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3"/>
              <p:cNvSpPr/>
              <p:nvPr/>
            </p:nvSpPr>
            <p:spPr>
              <a:xfrm>
                <a:off x="3013742" y="1034518"/>
                <a:ext cx="23765" cy="27759"/>
              </a:xfrm>
              <a:custGeom>
                <a:avLst/>
                <a:gdLst/>
                <a:ahLst/>
                <a:cxnLst/>
                <a:rect l="l" t="t" r="r" b="b"/>
                <a:pathLst>
                  <a:path w="601" h="702" extrusionOk="0">
                    <a:moveTo>
                      <a:pt x="234" y="1"/>
                    </a:moveTo>
                    <a:cubicBezTo>
                      <a:pt x="167" y="101"/>
                      <a:pt x="0" y="234"/>
                      <a:pt x="0" y="335"/>
                    </a:cubicBezTo>
                    <a:cubicBezTo>
                      <a:pt x="0" y="435"/>
                      <a:pt x="167" y="535"/>
                      <a:pt x="301" y="701"/>
                    </a:cubicBezTo>
                    <a:cubicBezTo>
                      <a:pt x="434" y="501"/>
                      <a:pt x="601" y="435"/>
                      <a:pt x="567" y="301"/>
                    </a:cubicBezTo>
                    <a:cubicBezTo>
                      <a:pt x="501" y="168"/>
                      <a:pt x="334" y="101"/>
                      <a:pt x="23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3"/>
              <p:cNvSpPr/>
              <p:nvPr/>
            </p:nvSpPr>
            <p:spPr>
              <a:xfrm>
                <a:off x="3059887" y="853854"/>
                <a:ext cx="27759" cy="22460"/>
              </a:xfrm>
              <a:custGeom>
                <a:avLst/>
                <a:gdLst/>
                <a:ahLst/>
                <a:cxnLst/>
                <a:rect l="l" t="t" r="r" b="b"/>
                <a:pathLst>
                  <a:path w="702" h="568" extrusionOk="0">
                    <a:moveTo>
                      <a:pt x="301" y="0"/>
                    </a:moveTo>
                    <a:cubicBezTo>
                      <a:pt x="201" y="33"/>
                      <a:pt x="101" y="167"/>
                      <a:pt x="1" y="267"/>
                    </a:cubicBezTo>
                    <a:cubicBezTo>
                      <a:pt x="101" y="367"/>
                      <a:pt x="234" y="534"/>
                      <a:pt x="334" y="567"/>
                    </a:cubicBezTo>
                    <a:cubicBezTo>
                      <a:pt x="401" y="567"/>
                      <a:pt x="535" y="400"/>
                      <a:pt x="701" y="267"/>
                    </a:cubicBezTo>
                    <a:cubicBezTo>
                      <a:pt x="501" y="133"/>
                      <a:pt x="401" y="0"/>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3"/>
              <p:cNvSpPr/>
              <p:nvPr/>
            </p:nvSpPr>
            <p:spPr>
              <a:xfrm>
                <a:off x="2782902" y="955396"/>
                <a:ext cx="22460" cy="26414"/>
              </a:xfrm>
              <a:custGeom>
                <a:avLst/>
                <a:gdLst/>
                <a:ahLst/>
                <a:cxnLst/>
                <a:rect l="l" t="t" r="r" b="b"/>
                <a:pathLst>
                  <a:path w="568" h="668" extrusionOk="0">
                    <a:moveTo>
                      <a:pt x="334" y="1"/>
                    </a:moveTo>
                    <a:cubicBezTo>
                      <a:pt x="201" y="34"/>
                      <a:pt x="68" y="101"/>
                      <a:pt x="34" y="234"/>
                    </a:cubicBezTo>
                    <a:cubicBezTo>
                      <a:pt x="1" y="334"/>
                      <a:pt x="168" y="468"/>
                      <a:pt x="268" y="668"/>
                    </a:cubicBezTo>
                    <a:cubicBezTo>
                      <a:pt x="435" y="468"/>
                      <a:pt x="568" y="367"/>
                      <a:pt x="568" y="267"/>
                    </a:cubicBezTo>
                    <a:cubicBezTo>
                      <a:pt x="535" y="134"/>
                      <a:pt x="435" y="34"/>
                      <a:pt x="33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3"/>
              <p:cNvSpPr/>
              <p:nvPr/>
            </p:nvSpPr>
            <p:spPr>
              <a:xfrm>
                <a:off x="3009788" y="655991"/>
                <a:ext cx="29064" cy="21155"/>
              </a:xfrm>
              <a:custGeom>
                <a:avLst/>
                <a:gdLst/>
                <a:ahLst/>
                <a:cxnLst/>
                <a:rect l="l" t="t" r="r" b="b"/>
                <a:pathLst>
                  <a:path w="735" h="535" extrusionOk="0">
                    <a:moveTo>
                      <a:pt x="267" y="0"/>
                    </a:moveTo>
                    <a:cubicBezTo>
                      <a:pt x="167" y="34"/>
                      <a:pt x="100" y="201"/>
                      <a:pt x="0" y="267"/>
                    </a:cubicBezTo>
                    <a:cubicBezTo>
                      <a:pt x="100" y="367"/>
                      <a:pt x="200" y="501"/>
                      <a:pt x="301" y="534"/>
                    </a:cubicBezTo>
                    <a:cubicBezTo>
                      <a:pt x="401" y="534"/>
                      <a:pt x="501" y="401"/>
                      <a:pt x="734" y="267"/>
                    </a:cubicBezTo>
                    <a:cubicBezTo>
                      <a:pt x="501" y="134"/>
                      <a:pt x="401" y="0"/>
                      <a:pt x="26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2" name="Google Shape;122;p3"/>
            <p:cNvGrpSpPr/>
            <p:nvPr/>
          </p:nvGrpSpPr>
          <p:grpSpPr>
            <a:xfrm>
              <a:off x="1999250" y="1231363"/>
              <a:ext cx="755005" cy="1254655"/>
              <a:chOff x="1853225" y="577788"/>
              <a:chExt cx="755005" cy="1254655"/>
            </a:xfrm>
          </p:grpSpPr>
          <p:sp>
            <p:nvSpPr>
              <p:cNvPr id="123" name="Google Shape;123;p3"/>
              <p:cNvSpPr/>
              <p:nvPr/>
            </p:nvSpPr>
            <p:spPr>
              <a:xfrm flipH="1">
                <a:off x="1853225" y="577788"/>
                <a:ext cx="755005" cy="1132047"/>
              </a:xfrm>
              <a:custGeom>
                <a:avLst/>
                <a:gdLst/>
                <a:ahLst/>
                <a:cxnLst/>
                <a:rect l="l" t="t" r="r" b="b"/>
                <a:pathLst>
                  <a:path w="13110" h="19657" extrusionOk="0">
                    <a:moveTo>
                      <a:pt x="9274" y="2911"/>
                    </a:moveTo>
                    <a:cubicBezTo>
                      <a:pt x="9340" y="2911"/>
                      <a:pt x="9474" y="3044"/>
                      <a:pt x="9707" y="3144"/>
                    </a:cubicBezTo>
                    <a:cubicBezTo>
                      <a:pt x="9494" y="3266"/>
                      <a:pt x="9420" y="3415"/>
                      <a:pt x="9333" y="3415"/>
                    </a:cubicBezTo>
                    <a:cubicBezTo>
                      <a:pt x="9324" y="3415"/>
                      <a:pt x="9316" y="3414"/>
                      <a:pt x="9307" y="3411"/>
                    </a:cubicBezTo>
                    <a:cubicBezTo>
                      <a:pt x="9173" y="3411"/>
                      <a:pt x="9107" y="3278"/>
                      <a:pt x="8973" y="3178"/>
                    </a:cubicBezTo>
                    <a:cubicBezTo>
                      <a:pt x="9073" y="3078"/>
                      <a:pt x="9207" y="2944"/>
                      <a:pt x="9274" y="2911"/>
                    </a:cubicBezTo>
                    <a:close/>
                    <a:moveTo>
                      <a:pt x="6500" y="5975"/>
                    </a:moveTo>
                    <a:cubicBezTo>
                      <a:pt x="6601" y="5975"/>
                      <a:pt x="6750" y="6122"/>
                      <a:pt x="6872" y="6213"/>
                    </a:cubicBezTo>
                    <a:lnTo>
                      <a:pt x="6872" y="6380"/>
                    </a:lnTo>
                    <a:cubicBezTo>
                      <a:pt x="6738" y="6480"/>
                      <a:pt x="6505" y="6613"/>
                      <a:pt x="6405" y="6613"/>
                    </a:cubicBezTo>
                    <a:cubicBezTo>
                      <a:pt x="6305" y="6613"/>
                      <a:pt x="6171" y="6413"/>
                      <a:pt x="6071" y="6313"/>
                    </a:cubicBezTo>
                    <a:cubicBezTo>
                      <a:pt x="6205" y="6213"/>
                      <a:pt x="6338" y="6013"/>
                      <a:pt x="6472" y="5980"/>
                    </a:cubicBezTo>
                    <a:cubicBezTo>
                      <a:pt x="6480" y="5977"/>
                      <a:pt x="6490" y="5975"/>
                      <a:pt x="6500" y="5975"/>
                    </a:cubicBezTo>
                    <a:close/>
                    <a:moveTo>
                      <a:pt x="10508" y="7914"/>
                    </a:moveTo>
                    <a:cubicBezTo>
                      <a:pt x="10636" y="7914"/>
                      <a:pt x="10734" y="8038"/>
                      <a:pt x="10919" y="8166"/>
                    </a:cubicBezTo>
                    <a:lnTo>
                      <a:pt x="10919" y="8166"/>
                    </a:lnTo>
                    <a:cubicBezTo>
                      <a:pt x="10778" y="8288"/>
                      <a:pt x="10684" y="8452"/>
                      <a:pt x="10571" y="8452"/>
                    </a:cubicBezTo>
                    <a:cubicBezTo>
                      <a:pt x="10561" y="8452"/>
                      <a:pt x="10551" y="8451"/>
                      <a:pt x="10541" y="8448"/>
                    </a:cubicBezTo>
                    <a:cubicBezTo>
                      <a:pt x="10441" y="8448"/>
                      <a:pt x="10341" y="8281"/>
                      <a:pt x="10241" y="8181"/>
                    </a:cubicBezTo>
                    <a:cubicBezTo>
                      <a:pt x="10341" y="8081"/>
                      <a:pt x="10408" y="7948"/>
                      <a:pt x="10508" y="7914"/>
                    </a:cubicBezTo>
                    <a:close/>
                    <a:moveTo>
                      <a:pt x="9404" y="8544"/>
                    </a:moveTo>
                    <a:cubicBezTo>
                      <a:pt x="9532" y="8544"/>
                      <a:pt x="9691" y="8725"/>
                      <a:pt x="9907" y="8848"/>
                    </a:cubicBezTo>
                    <a:cubicBezTo>
                      <a:pt x="9722" y="9003"/>
                      <a:pt x="9651" y="9186"/>
                      <a:pt x="9509" y="9186"/>
                    </a:cubicBezTo>
                    <a:cubicBezTo>
                      <a:pt x="9498" y="9186"/>
                      <a:pt x="9486" y="9184"/>
                      <a:pt x="9474" y="9182"/>
                    </a:cubicBezTo>
                    <a:cubicBezTo>
                      <a:pt x="9340" y="9182"/>
                      <a:pt x="9207" y="9015"/>
                      <a:pt x="9073" y="8915"/>
                    </a:cubicBezTo>
                    <a:cubicBezTo>
                      <a:pt x="9173" y="8782"/>
                      <a:pt x="9274" y="8548"/>
                      <a:pt x="9374" y="8548"/>
                    </a:cubicBezTo>
                    <a:cubicBezTo>
                      <a:pt x="9384" y="8546"/>
                      <a:pt x="9394" y="8544"/>
                      <a:pt x="9404" y="8544"/>
                    </a:cubicBezTo>
                    <a:close/>
                    <a:moveTo>
                      <a:pt x="10608" y="8848"/>
                    </a:moveTo>
                    <a:cubicBezTo>
                      <a:pt x="10641" y="8848"/>
                      <a:pt x="10808" y="9015"/>
                      <a:pt x="11008" y="9215"/>
                    </a:cubicBezTo>
                    <a:cubicBezTo>
                      <a:pt x="10841" y="9349"/>
                      <a:pt x="10641" y="9482"/>
                      <a:pt x="10441" y="9582"/>
                    </a:cubicBezTo>
                    <a:cubicBezTo>
                      <a:pt x="10439" y="9584"/>
                      <a:pt x="10437" y="9585"/>
                      <a:pt x="10434" y="9585"/>
                    </a:cubicBezTo>
                    <a:cubicBezTo>
                      <a:pt x="10384" y="9585"/>
                      <a:pt x="10174" y="9314"/>
                      <a:pt x="10174" y="9282"/>
                    </a:cubicBezTo>
                    <a:cubicBezTo>
                      <a:pt x="10274" y="9115"/>
                      <a:pt x="10441" y="8948"/>
                      <a:pt x="10608" y="8848"/>
                    </a:cubicBezTo>
                    <a:close/>
                    <a:moveTo>
                      <a:pt x="3569" y="10450"/>
                    </a:moveTo>
                    <a:cubicBezTo>
                      <a:pt x="3670" y="10483"/>
                      <a:pt x="3770" y="10583"/>
                      <a:pt x="3803" y="10716"/>
                    </a:cubicBezTo>
                    <a:cubicBezTo>
                      <a:pt x="3803" y="10850"/>
                      <a:pt x="3670" y="10950"/>
                      <a:pt x="3503" y="11150"/>
                    </a:cubicBezTo>
                    <a:lnTo>
                      <a:pt x="3503" y="11117"/>
                    </a:lnTo>
                    <a:cubicBezTo>
                      <a:pt x="3403" y="10917"/>
                      <a:pt x="3236" y="10783"/>
                      <a:pt x="3269" y="10716"/>
                    </a:cubicBezTo>
                    <a:cubicBezTo>
                      <a:pt x="3303" y="10583"/>
                      <a:pt x="3436" y="10483"/>
                      <a:pt x="3569" y="10450"/>
                    </a:cubicBezTo>
                    <a:close/>
                    <a:moveTo>
                      <a:pt x="3731" y="12046"/>
                    </a:moveTo>
                    <a:cubicBezTo>
                      <a:pt x="3833" y="12046"/>
                      <a:pt x="3993" y="12196"/>
                      <a:pt x="4237" y="12318"/>
                    </a:cubicBezTo>
                    <a:cubicBezTo>
                      <a:pt x="3970" y="12484"/>
                      <a:pt x="3803" y="12651"/>
                      <a:pt x="3703" y="12651"/>
                    </a:cubicBezTo>
                    <a:cubicBezTo>
                      <a:pt x="3603" y="12651"/>
                      <a:pt x="3469" y="12451"/>
                      <a:pt x="3369" y="12351"/>
                    </a:cubicBezTo>
                    <a:cubicBezTo>
                      <a:pt x="3469" y="12251"/>
                      <a:pt x="3603" y="12084"/>
                      <a:pt x="3703" y="12051"/>
                    </a:cubicBezTo>
                    <a:cubicBezTo>
                      <a:pt x="3712" y="12048"/>
                      <a:pt x="3721" y="12046"/>
                      <a:pt x="3731" y="12046"/>
                    </a:cubicBezTo>
                    <a:close/>
                    <a:moveTo>
                      <a:pt x="9307" y="12451"/>
                    </a:moveTo>
                    <a:cubicBezTo>
                      <a:pt x="9407" y="12551"/>
                      <a:pt x="9607" y="12684"/>
                      <a:pt x="9640" y="12751"/>
                    </a:cubicBezTo>
                    <a:cubicBezTo>
                      <a:pt x="9640" y="12851"/>
                      <a:pt x="9507" y="12985"/>
                      <a:pt x="9374" y="13185"/>
                    </a:cubicBezTo>
                    <a:lnTo>
                      <a:pt x="9374" y="13151"/>
                    </a:lnTo>
                    <a:cubicBezTo>
                      <a:pt x="9240" y="12985"/>
                      <a:pt x="9073" y="12885"/>
                      <a:pt x="9073" y="12785"/>
                    </a:cubicBezTo>
                    <a:cubicBezTo>
                      <a:pt x="9073" y="12684"/>
                      <a:pt x="9240" y="12551"/>
                      <a:pt x="9307" y="12451"/>
                    </a:cubicBezTo>
                    <a:close/>
                    <a:moveTo>
                      <a:pt x="7839" y="13151"/>
                    </a:moveTo>
                    <a:cubicBezTo>
                      <a:pt x="8006" y="13385"/>
                      <a:pt x="8139" y="13485"/>
                      <a:pt x="8173" y="13652"/>
                    </a:cubicBezTo>
                    <a:cubicBezTo>
                      <a:pt x="8173" y="13719"/>
                      <a:pt x="7939" y="13885"/>
                      <a:pt x="7839" y="13885"/>
                    </a:cubicBezTo>
                    <a:cubicBezTo>
                      <a:pt x="7706" y="13852"/>
                      <a:pt x="7572" y="13752"/>
                      <a:pt x="7539" y="13618"/>
                    </a:cubicBezTo>
                    <a:cubicBezTo>
                      <a:pt x="7539" y="13485"/>
                      <a:pt x="7706" y="13385"/>
                      <a:pt x="7839" y="13151"/>
                    </a:cubicBezTo>
                    <a:close/>
                    <a:moveTo>
                      <a:pt x="8989" y="13882"/>
                    </a:moveTo>
                    <a:cubicBezTo>
                      <a:pt x="9060" y="13882"/>
                      <a:pt x="9191" y="14065"/>
                      <a:pt x="9407" y="14219"/>
                    </a:cubicBezTo>
                    <a:cubicBezTo>
                      <a:pt x="9240" y="14352"/>
                      <a:pt x="9040" y="14452"/>
                      <a:pt x="8807" y="14552"/>
                    </a:cubicBezTo>
                    <a:cubicBezTo>
                      <a:pt x="8805" y="14554"/>
                      <a:pt x="8802" y="14555"/>
                      <a:pt x="8800" y="14555"/>
                    </a:cubicBezTo>
                    <a:cubicBezTo>
                      <a:pt x="8749" y="14555"/>
                      <a:pt x="8541" y="14284"/>
                      <a:pt x="8573" y="14252"/>
                    </a:cubicBezTo>
                    <a:cubicBezTo>
                      <a:pt x="8640" y="14085"/>
                      <a:pt x="8773" y="13952"/>
                      <a:pt x="8973" y="13885"/>
                    </a:cubicBezTo>
                    <a:cubicBezTo>
                      <a:pt x="8978" y="13883"/>
                      <a:pt x="8984" y="13882"/>
                      <a:pt x="8989" y="13882"/>
                    </a:cubicBezTo>
                    <a:close/>
                    <a:moveTo>
                      <a:pt x="12477" y="1"/>
                    </a:moveTo>
                    <a:cubicBezTo>
                      <a:pt x="12338" y="1"/>
                      <a:pt x="12181" y="36"/>
                      <a:pt x="12009" y="109"/>
                    </a:cubicBezTo>
                    <a:cubicBezTo>
                      <a:pt x="11875" y="176"/>
                      <a:pt x="11742" y="276"/>
                      <a:pt x="11609" y="376"/>
                    </a:cubicBezTo>
                    <a:lnTo>
                      <a:pt x="7906" y="3011"/>
                    </a:lnTo>
                    <a:lnTo>
                      <a:pt x="5838" y="4712"/>
                    </a:lnTo>
                    <a:cubicBezTo>
                      <a:pt x="5371" y="5212"/>
                      <a:pt x="4870" y="5646"/>
                      <a:pt x="4470" y="6146"/>
                    </a:cubicBezTo>
                    <a:cubicBezTo>
                      <a:pt x="1268" y="9849"/>
                      <a:pt x="0" y="14052"/>
                      <a:pt x="1335" y="18856"/>
                    </a:cubicBezTo>
                    <a:cubicBezTo>
                      <a:pt x="1635" y="18288"/>
                      <a:pt x="2235" y="17721"/>
                      <a:pt x="2202" y="17154"/>
                    </a:cubicBezTo>
                    <a:cubicBezTo>
                      <a:pt x="2335" y="15720"/>
                      <a:pt x="2202" y="14252"/>
                      <a:pt x="2202" y="12785"/>
                    </a:cubicBezTo>
                    <a:cubicBezTo>
                      <a:pt x="2202" y="12484"/>
                      <a:pt x="2002" y="12051"/>
                      <a:pt x="2502" y="12017"/>
                    </a:cubicBezTo>
                    <a:cubicBezTo>
                      <a:pt x="2533" y="12013"/>
                      <a:pt x="2561" y="12011"/>
                      <a:pt x="2587" y="12011"/>
                    </a:cubicBezTo>
                    <a:cubicBezTo>
                      <a:pt x="2986" y="12011"/>
                      <a:pt x="2869" y="12467"/>
                      <a:pt x="2869" y="12718"/>
                    </a:cubicBezTo>
                    <a:cubicBezTo>
                      <a:pt x="2902" y="13652"/>
                      <a:pt x="2902" y="14552"/>
                      <a:pt x="2902" y="15486"/>
                    </a:cubicBezTo>
                    <a:cubicBezTo>
                      <a:pt x="2902" y="15620"/>
                      <a:pt x="2936" y="15753"/>
                      <a:pt x="2969" y="16054"/>
                    </a:cubicBezTo>
                    <a:cubicBezTo>
                      <a:pt x="3403" y="15320"/>
                      <a:pt x="3703" y="14653"/>
                      <a:pt x="4137" y="14085"/>
                    </a:cubicBezTo>
                    <a:cubicBezTo>
                      <a:pt x="4704" y="13285"/>
                      <a:pt x="4937" y="12318"/>
                      <a:pt x="4804" y="11350"/>
                    </a:cubicBezTo>
                    <a:cubicBezTo>
                      <a:pt x="4737" y="10516"/>
                      <a:pt x="4670" y="9649"/>
                      <a:pt x="4637" y="8782"/>
                    </a:cubicBezTo>
                    <a:cubicBezTo>
                      <a:pt x="4604" y="8481"/>
                      <a:pt x="4604" y="8215"/>
                      <a:pt x="4637" y="7914"/>
                    </a:cubicBezTo>
                    <a:cubicBezTo>
                      <a:pt x="4637" y="7781"/>
                      <a:pt x="4837" y="7681"/>
                      <a:pt x="4937" y="7581"/>
                    </a:cubicBezTo>
                    <a:cubicBezTo>
                      <a:pt x="5037" y="7681"/>
                      <a:pt x="5237" y="7814"/>
                      <a:pt x="5237" y="7914"/>
                    </a:cubicBezTo>
                    <a:cubicBezTo>
                      <a:pt x="5304" y="8848"/>
                      <a:pt x="5371" y="9816"/>
                      <a:pt x="5437" y="10750"/>
                    </a:cubicBezTo>
                    <a:cubicBezTo>
                      <a:pt x="5471" y="10983"/>
                      <a:pt x="5504" y="11217"/>
                      <a:pt x="5538" y="11584"/>
                    </a:cubicBezTo>
                    <a:cubicBezTo>
                      <a:pt x="6271" y="10349"/>
                      <a:pt x="6939" y="9249"/>
                      <a:pt x="7606" y="8115"/>
                    </a:cubicBezTo>
                    <a:cubicBezTo>
                      <a:pt x="7672" y="7981"/>
                      <a:pt x="7706" y="7814"/>
                      <a:pt x="7672" y="7648"/>
                    </a:cubicBezTo>
                    <a:cubicBezTo>
                      <a:pt x="7639" y="6714"/>
                      <a:pt x="7606" y="5780"/>
                      <a:pt x="7572" y="4846"/>
                    </a:cubicBezTo>
                    <a:cubicBezTo>
                      <a:pt x="7572" y="4745"/>
                      <a:pt x="7506" y="4579"/>
                      <a:pt x="7572" y="4512"/>
                    </a:cubicBezTo>
                    <a:cubicBezTo>
                      <a:pt x="7672" y="4379"/>
                      <a:pt x="7806" y="4245"/>
                      <a:pt x="7939" y="4145"/>
                    </a:cubicBezTo>
                    <a:cubicBezTo>
                      <a:pt x="8006" y="4278"/>
                      <a:pt x="8173" y="4379"/>
                      <a:pt x="8173" y="4512"/>
                    </a:cubicBezTo>
                    <a:cubicBezTo>
                      <a:pt x="8273" y="5246"/>
                      <a:pt x="8306" y="5980"/>
                      <a:pt x="8373" y="6814"/>
                    </a:cubicBezTo>
                    <a:cubicBezTo>
                      <a:pt x="8506" y="6613"/>
                      <a:pt x="8573" y="6547"/>
                      <a:pt x="8640" y="6447"/>
                    </a:cubicBezTo>
                    <a:cubicBezTo>
                      <a:pt x="9340" y="5179"/>
                      <a:pt x="10041" y="3945"/>
                      <a:pt x="10708" y="2677"/>
                    </a:cubicBezTo>
                    <a:cubicBezTo>
                      <a:pt x="10808" y="2544"/>
                      <a:pt x="10841" y="2377"/>
                      <a:pt x="10941" y="2310"/>
                    </a:cubicBezTo>
                    <a:cubicBezTo>
                      <a:pt x="11028" y="2246"/>
                      <a:pt x="11128" y="2209"/>
                      <a:pt x="11233" y="2209"/>
                    </a:cubicBezTo>
                    <a:cubicBezTo>
                      <a:pt x="11290" y="2209"/>
                      <a:pt x="11349" y="2220"/>
                      <a:pt x="11408" y="2244"/>
                    </a:cubicBezTo>
                    <a:cubicBezTo>
                      <a:pt x="11475" y="2244"/>
                      <a:pt x="11542" y="2511"/>
                      <a:pt x="11475" y="2611"/>
                    </a:cubicBezTo>
                    <a:cubicBezTo>
                      <a:pt x="11375" y="2911"/>
                      <a:pt x="11242" y="3178"/>
                      <a:pt x="11108" y="3445"/>
                    </a:cubicBezTo>
                    <a:cubicBezTo>
                      <a:pt x="10541" y="4512"/>
                      <a:pt x="9941" y="5579"/>
                      <a:pt x="9374" y="6613"/>
                    </a:cubicBezTo>
                    <a:lnTo>
                      <a:pt x="9440" y="6714"/>
                    </a:lnTo>
                    <a:cubicBezTo>
                      <a:pt x="9841" y="6513"/>
                      <a:pt x="10241" y="6313"/>
                      <a:pt x="10641" y="6146"/>
                    </a:cubicBezTo>
                    <a:cubicBezTo>
                      <a:pt x="10710" y="6137"/>
                      <a:pt x="10775" y="6133"/>
                      <a:pt x="10839" y="6133"/>
                    </a:cubicBezTo>
                    <a:cubicBezTo>
                      <a:pt x="10992" y="6133"/>
                      <a:pt x="11133" y="6156"/>
                      <a:pt x="11275" y="6180"/>
                    </a:cubicBezTo>
                    <a:cubicBezTo>
                      <a:pt x="11175" y="6380"/>
                      <a:pt x="11108" y="6647"/>
                      <a:pt x="10941" y="6747"/>
                    </a:cubicBezTo>
                    <a:cubicBezTo>
                      <a:pt x="10274" y="7147"/>
                      <a:pt x="9607" y="7447"/>
                      <a:pt x="8940" y="7848"/>
                    </a:cubicBezTo>
                    <a:cubicBezTo>
                      <a:pt x="8673" y="7981"/>
                      <a:pt x="8440" y="8215"/>
                      <a:pt x="8239" y="8481"/>
                    </a:cubicBezTo>
                    <a:cubicBezTo>
                      <a:pt x="7606" y="9516"/>
                      <a:pt x="6972" y="10583"/>
                      <a:pt x="6371" y="11650"/>
                    </a:cubicBezTo>
                    <a:cubicBezTo>
                      <a:pt x="6572" y="11617"/>
                      <a:pt x="6738" y="11550"/>
                      <a:pt x="6939" y="11517"/>
                    </a:cubicBezTo>
                    <a:cubicBezTo>
                      <a:pt x="7706" y="11150"/>
                      <a:pt x="8440" y="10750"/>
                      <a:pt x="9240" y="10450"/>
                    </a:cubicBezTo>
                    <a:cubicBezTo>
                      <a:pt x="9284" y="10423"/>
                      <a:pt x="9335" y="10413"/>
                      <a:pt x="9391" y="10413"/>
                    </a:cubicBezTo>
                    <a:cubicBezTo>
                      <a:pt x="9546" y="10413"/>
                      <a:pt x="9735" y="10492"/>
                      <a:pt x="9907" y="10516"/>
                    </a:cubicBezTo>
                    <a:cubicBezTo>
                      <a:pt x="9774" y="10683"/>
                      <a:pt x="9707" y="10950"/>
                      <a:pt x="9540" y="11017"/>
                    </a:cubicBezTo>
                    <a:cubicBezTo>
                      <a:pt x="8473" y="11550"/>
                      <a:pt x="7372" y="12051"/>
                      <a:pt x="6271" y="12518"/>
                    </a:cubicBezTo>
                    <a:cubicBezTo>
                      <a:pt x="5871" y="12684"/>
                      <a:pt x="5538" y="12951"/>
                      <a:pt x="5337" y="13352"/>
                    </a:cubicBezTo>
                    <a:cubicBezTo>
                      <a:pt x="4804" y="14352"/>
                      <a:pt x="4237" y="15320"/>
                      <a:pt x="3703" y="16320"/>
                    </a:cubicBezTo>
                    <a:lnTo>
                      <a:pt x="3770" y="16354"/>
                    </a:lnTo>
                    <a:cubicBezTo>
                      <a:pt x="4604" y="15953"/>
                      <a:pt x="5437" y="15553"/>
                      <a:pt x="6271" y="15153"/>
                    </a:cubicBezTo>
                    <a:cubicBezTo>
                      <a:pt x="6331" y="15123"/>
                      <a:pt x="6439" y="15106"/>
                      <a:pt x="6544" y="15106"/>
                    </a:cubicBezTo>
                    <a:cubicBezTo>
                      <a:pt x="6674" y="15106"/>
                      <a:pt x="6802" y="15131"/>
                      <a:pt x="6838" y="15186"/>
                    </a:cubicBezTo>
                    <a:cubicBezTo>
                      <a:pt x="7039" y="15520"/>
                      <a:pt x="6772" y="15687"/>
                      <a:pt x="6505" y="15820"/>
                    </a:cubicBezTo>
                    <a:cubicBezTo>
                      <a:pt x="5437" y="16320"/>
                      <a:pt x="4370" y="16821"/>
                      <a:pt x="3336" y="17388"/>
                    </a:cubicBezTo>
                    <a:cubicBezTo>
                      <a:pt x="3102" y="17488"/>
                      <a:pt x="2936" y="17655"/>
                      <a:pt x="2802" y="17855"/>
                    </a:cubicBezTo>
                    <a:cubicBezTo>
                      <a:pt x="2469" y="18455"/>
                      <a:pt x="2168" y="19056"/>
                      <a:pt x="1868" y="19656"/>
                    </a:cubicBezTo>
                    <a:cubicBezTo>
                      <a:pt x="3836" y="19156"/>
                      <a:pt x="5704" y="18222"/>
                      <a:pt x="7272" y="16954"/>
                    </a:cubicBezTo>
                    <a:lnTo>
                      <a:pt x="7639" y="16587"/>
                    </a:lnTo>
                    <a:cubicBezTo>
                      <a:pt x="9741" y="14552"/>
                      <a:pt x="11442" y="12251"/>
                      <a:pt x="12042" y="9315"/>
                    </a:cubicBezTo>
                    <a:cubicBezTo>
                      <a:pt x="12442" y="7281"/>
                      <a:pt x="12709" y="5246"/>
                      <a:pt x="12976" y="3178"/>
                    </a:cubicBezTo>
                    <a:cubicBezTo>
                      <a:pt x="13076" y="2377"/>
                      <a:pt x="13110" y="1577"/>
                      <a:pt x="13110" y="743"/>
                    </a:cubicBezTo>
                    <a:cubicBezTo>
                      <a:pt x="13085" y="257"/>
                      <a:pt x="12849" y="1"/>
                      <a:pt x="12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3"/>
              <p:cNvSpPr/>
              <p:nvPr/>
            </p:nvSpPr>
            <p:spPr>
              <a:xfrm flipH="1">
                <a:off x="1943960" y="703909"/>
                <a:ext cx="655144" cy="1128534"/>
              </a:xfrm>
              <a:custGeom>
                <a:avLst/>
                <a:gdLst/>
                <a:ahLst/>
                <a:cxnLst/>
                <a:rect l="l" t="t" r="r" b="b"/>
                <a:pathLst>
                  <a:path w="11376" h="19596" extrusionOk="0">
                    <a:moveTo>
                      <a:pt x="6205" y="9394"/>
                    </a:moveTo>
                    <a:lnTo>
                      <a:pt x="6172" y="9460"/>
                    </a:lnTo>
                    <a:lnTo>
                      <a:pt x="6172" y="9427"/>
                    </a:lnTo>
                    <a:lnTo>
                      <a:pt x="6205" y="9394"/>
                    </a:lnTo>
                    <a:close/>
                    <a:moveTo>
                      <a:pt x="11071" y="0"/>
                    </a:moveTo>
                    <a:cubicBezTo>
                      <a:pt x="10978" y="0"/>
                      <a:pt x="10893" y="24"/>
                      <a:pt x="10808" y="87"/>
                    </a:cubicBezTo>
                    <a:cubicBezTo>
                      <a:pt x="10675" y="154"/>
                      <a:pt x="10642" y="354"/>
                      <a:pt x="10575" y="487"/>
                    </a:cubicBezTo>
                    <a:cubicBezTo>
                      <a:pt x="9874" y="1722"/>
                      <a:pt x="9174" y="2989"/>
                      <a:pt x="8473" y="4223"/>
                    </a:cubicBezTo>
                    <a:cubicBezTo>
                      <a:pt x="8407" y="4323"/>
                      <a:pt x="8340" y="4423"/>
                      <a:pt x="8207" y="4590"/>
                    </a:cubicBezTo>
                    <a:cubicBezTo>
                      <a:pt x="8140" y="3756"/>
                      <a:pt x="8107" y="3022"/>
                      <a:pt x="8040" y="2289"/>
                    </a:cubicBezTo>
                    <a:cubicBezTo>
                      <a:pt x="8006" y="2155"/>
                      <a:pt x="7873" y="2055"/>
                      <a:pt x="7773" y="1922"/>
                    </a:cubicBezTo>
                    <a:cubicBezTo>
                      <a:pt x="7640" y="2022"/>
                      <a:pt x="7506" y="2155"/>
                      <a:pt x="7406" y="2289"/>
                    </a:cubicBezTo>
                    <a:cubicBezTo>
                      <a:pt x="7373" y="2355"/>
                      <a:pt x="7406" y="2522"/>
                      <a:pt x="7406" y="2622"/>
                    </a:cubicBezTo>
                    <a:cubicBezTo>
                      <a:pt x="7439" y="3556"/>
                      <a:pt x="7473" y="4490"/>
                      <a:pt x="7506" y="5424"/>
                    </a:cubicBezTo>
                    <a:cubicBezTo>
                      <a:pt x="7539" y="5591"/>
                      <a:pt x="7506" y="5758"/>
                      <a:pt x="7439" y="5925"/>
                    </a:cubicBezTo>
                    <a:cubicBezTo>
                      <a:pt x="6772" y="7025"/>
                      <a:pt x="6105" y="8159"/>
                      <a:pt x="5371" y="9360"/>
                    </a:cubicBezTo>
                    <a:cubicBezTo>
                      <a:pt x="5338" y="9027"/>
                      <a:pt x="5271" y="8793"/>
                      <a:pt x="5271" y="8526"/>
                    </a:cubicBezTo>
                    <a:cubicBezTo>
                      <a:pt x="5204" y="7592"/>
                      <a:pt x="5171" y="6658"/>
                      <a:pt x="5071" y="5691"/>
                    </a:cubicBezTo>
                    <a:cubicBezTo>
                      <a:pt x="5071" y="5591"/>
                      <a:pt x="4871" y="5491"/>
                      <a:pt x="4771" y="5357"/>
                    </a:cubicBezTo>
                    <a:cubicBezTo>
                      <a:pt x="4671" y="5491"/>
                      <a:pt x="4471" y="5591"/>
                      <a:pt x="4471" y="5691"/>
                    </a:cubicBezTo>
                    <a:cubicBezTo>
                      <a:pt x="4437" y="5991"/>
                      <a:pt x="4437" y="6291"/>
                      <a:pt x="4471" y="6558"/>
                    </a:cubicBezTo>
                    <a:cubicBezTo>
                      <a:pt x="4537" y="7426"/>
                      <a:pt x="4571" y="8293"/>
                      <a:pt x="4671" y="9127"/>
                    </a:cubicBezTo>
                    <a:cubicBezTo>
                      <a:pt x="4771" y="10094"/>
                      <a:pt x="4537" y="11062"/>
                      <a:pt x="3970" y="11862"/>
                    </a:cubicBezTo>
                    <a:cubicBezTo>
                      <a:pt x="3570" y="12463"/>
                      <a:pt x="3236" y="13096"/>
                      <a:pt x="2803" y="13864"/>
                    </a:cubicBezTo>
                    <a:cubicBezTo>
                      <a:pt x="2769" y="13563"/>
                      <a:pt x="2769" y="13397"/>
                      <a:pt x="2769" y="13263"/>
                    </a:cubicBezTo>
                    <a:cubicBezTo>
                      <a:pt x="2736" y="12362"/>
                      <a:pt x="2736" y="11428"/>
                      <a:pt x="2703" y="10528"/>
                    </a:cubicBezTo>
                    <a:cubicBezTo>
                      <a:pt x="2703" y="10238"/>
                      <a:pt x="2765" y="9792"/>
                      <a:pt x="2378" y="9792"/>
                    </a:cubicBezTo>
                    <a:cubicBezTo>
                      <a:pt x="2365" y="9792"/>
                      <a:pt x="2351" y="9793"/>
                      <a:pt x="2336" y="9794"/>
                    </a:cubicBezTo>
                    <a:cubicBezTo>
                      <a:pt x="1902" y="9827"/>
                      <a:pt x="2036" y="10261"/>
                      <a:pt x="2036" y="10595"/>
                    </a:cubicBezTo>
                    <a:cubicBezTo>
                      <a:pt x="2036" y="12029"/>
                      <a:pt x="2169" y="13497"/>
                      <a:pt x="2036" y="14964"/>
                    </a:cubicBezTo>
                    <a:cubicBezTo>
                      <a:pt x="1969" y="15531"/>
                      <a:pt x="1435" y="16098"/>
                      <a:pt x="1102" y="16666"/>
                    </a:cubicBezTo>
                    <a:cubicBezTo>
                      <a:pt x="1035" y="16866"/>
                      <a:pt x="968" y="17032"/>
                      <a:pt x="901" y="17199"/>
                    </a:cubicBezTo>
                    <a:cubicBezTo>
                      <a:pt x="635" y="17766"/>
                      <a:pt x="301" y="18300"/>
                      <a:pt x="67" y="18867"/>
                    </a:cubicBezTo>
                    <a:cubicBezTo>
                      <a:pt x="1" y="19067"/>
                      <a:pt x="34" y="19468"/>
                      <a:pt x="168" y="19534"/>
                    </a:cubicBezTo>
                    <a:cubicBezTo>
                      <a:pt x="232" y="19577"/>
                      <a:pt x="287" y="19596"/>
                      <a:pt x="336" y="19596"/>
                    </a:cubicBezTo>
                    <a:cubicBezTo>
                      <a:pt x="512" y="19596"/>
                      <a:pt x="596" y="19351"/>
                      <a:pt x="701" y="19167"/>
                    </a:cubicBezTo>
                    <a:cubicBezTo>
                      <a:pt x="1035" y="18600"/>
                      <a:pt x="1402" y="18033"/>
                      <a:pt x="1702" y="17433"/>
                    </a:cubicBezTo>
                    <a:cubicBezTo>
                      <a:pt x="2002" y="16832"/>
                      <a:pt x="2302" y="16232"/>
                      <a:pt x="2636" y="15631"/>
                    </a:cubicBezTo>
                    <a:cubicBezTo>
                      <a:pt x="2769" y="15431"/>
                      <a:pt x="2936" y="15265"/>
                      <a:pt x="3170" y="15164"/>
                    </a:cubicBezTo>
                    <a:cubicBezTo>
                      <a:pt x="4204" y="14597"/>
                      <a:pt x="5271" y="14097"/>
                      <a:pt x="6339" y="13563"/>
                    </a:cubicBezTo>
                    <a:cubicBezTo>
                      <a:pt x="6605" y="13463"/>
                      <a:pt x="6872" y="13296"/>
                      <a:pt x="6672" y="12963"/>
                    </a:cubicBezTo>
                    <a:cubicBezTo>
                      <a:pt x="6635" y="12908"/>
                      <a:pt x="6508" y="12883"/>
                      <a:pt x="6378" y="12883"/>
                    </a:cubicBezTo>
                    <a:cubicBezTo>
                      <a:pt x="6272" y="12883"/>
                      <a:pt x="6165" y="12900"/>
                      <a:pt x="6105" y="12930"/>
                    </a:cubicBezTo>
                    <a:cubicBezTo>
                      <a:pt x="5271" y="13296"/>
                      <a:pt x="4437" y="13730"/>
                      <a:pt x="3603" y="14130"/>
                    </a:cubicBezTo>
                    <a:lnTo>
                      <a:pt x="3470" y="14130"/>
                    </a:lnTo>
                    <a:lnTo>
                      <a:pt x="3537" y="14064"/>
                    </a:lnTo>
                    <a:cubicBezTo>
                      <a:pt x="4070" y="13096"/>
                      <a:pt x="4637" y="12096"/>
                      <a:pt x="5171" y="11095"/>
                    </a:cubicBezTo>
                    <a:cubicBezTo>
                      <a:pt x="5371" y="10728"/>
                      <a:pt x="5705" y="10428"/>
                      <a:pt x="6105" y="10294"/>
                    </a:cubicBezTo>
                    <a:cubicBezTo>
                      <a:pt x="7206" y="9827"/>
                      <a:pt x="8307" y="9327"/>
                      <a:pt x="9374" y="8793"/>
                    </a:cubicBezTo>
                    <a:cubicBezTo>
                      <a:pt x="9541" y="8693"/>
                      <a:pt x="9608" y="8460"/>
                      <a:pt x="9741" y="8260"/>
                    </a:cubicBezTo>
                    <a:cubicBezTo>
                      <a:pt x="9564" y="8234"/>
                      <a:pt x="9367" y="8170"/>
                      <a:pt x="9210" y="8170"/>
                    </a:cubicBezTo>
                    <a:cubicBezTo>
                      <a:pt x="9160" y="8170"/>
                      <a:pt x="9114" y="8177"/>
                      <a:pt x="9074" y="8193"/>
                    </a:cubicBezTo>
                    <a:cubicBezTo>
                      <a:pt x="8273" y="8526"/>
                      <a:pt x="7539" y="8927"/>
                      <a:pt x="6772" y="9260"/>
                    </a:cubicBezTo>
                    <a:cubicBezTo>
                      <a:pt x="6572" y="9327"/>
                      <a:pt x="6372" y="9360"/>
                      <a:pt x="6205" y="9394"/>
                    </a:cubicBezTo>
                    <a:cubicBezTo>
                      <a:pt x="6839" y="8360"/>
                      <a:pt x="7439" y="7292"/>
                      <a:pt x="8107" y="6225"/>
                    </a:cubicBezTo>
                    <a:cubicBezTo>
                      <a:pt x="8273" y="5958"/>
                      <a:pt x="8507" y="5758"/>
                      <a:pt x="8774" y="5591"/>
                    </a:cubicBezTo>
                    <a:cubicBezTo>
                      <a:pt x="9441" y="5224"/>
                      <a:pt x="10141" y="4924"/>
                      <a:pt x="10775" y="4524"/>
                    </a:cubicBezTo>
                    <a:cubicBezTo>
                      <a:pt x="10942" y="4423"/>
                      <a:pt x="11009" y="4157"/>
                      <a:pt x="11109" y="3956"/>
                    </a:cubicBezTo>
                    <a:cubicBezTo>
                      <a:pt x="10991" y="3917"/>
                      <a:pt x="10874" y="3901"/>
                      <a:pt x="10750" y="3901"/>
                    </a:cubicBezTo>
                    <a:cubicBezTo>
                      <a:pt x="10663" y="3901"/>
                      <a:pt x="10572" y="3909"/>
                      <a:pt x="10475" y="3923"/>
                    </a:cubicBezTo>
                    <a:cubicBezTo>
                      <a:pt x="10075" y="4090"/>
                      <a:pt x="9674" y="4257"/>
                      <a:pt x="9307" y="4490"/>
                    </a:cubicBezTo>
                    <a:lnTo>
                      <a:pt x="9161" y="4519"/>
                    </a:lnTo>
                    <a:lnTo>
                      <a:pt x="9161" y="4519"/>
                    </a:lnTo>
                    <a:cubicBezTo>
                      <a:pt x="9186" y="4476"/>
                      <a:pt x="9207" y="4450"/>
                      <a:pt x="9207" y="4423"/>
                    </a:cubicBezTo>
                    <a:cubicBezTo>
                      <a:pt x="9808" y="3356"/>
                      <a:pt x="10375" y="2289"/>
                      <a:pt x="10942" y="1221"/>
                    </a:cubicBezTo>
                    <a:cubicBezTo>
                      <a:pt x="11075" y="954"/>
                      <a:pt x="11209" y="687"/>
                      <a:pt x="11342" y="387"/>
                    </a:cubicBezTo>
                    <a:cubicBezTo>
                      <a:pt x="11376" y="287"/>
                      <a:pt x="11309" y="54"/>
                      <a:pt x="11242" y="20"/>
                    </a:cubicBezTo>
                    <a:cubicBezTo>
                      <a:pt x="11181" y="8"/>
                      <a:pt x="11124" y="0"/>
                      <a:pt x="11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3"/>
              <p:cNvSpPr/>
              <p:nvPr/>
            </p:nvSpPr>
            <p:spPr>
              <a:xfrm flipH="1">
                <a:off x="1974225" y="1087341"/>
                <a:ext cx="48088" cy="42329"/>
              </a:xfrm>
              <a:custGeom>
                <a:avLst/>
                <a:gdLst/>
                <a:ahLst/>
                <a:cxnLst/>
                <a:rect l="l" t="t" r="r" b="b"/>
                <a:pathLst>
                  <a:path w="835" h="735" extrusionOk="0">
                    <a:moveTo>
                      <a:pt x="434" y="0"/>
                    </a:moveTo>
                    <a:cubicBezTo>
                      <a:pt x="267" y="100"/>
                      <a:pt x="134" y="267"/>
                      <a:pt x="34" y="434"/>
                    </a:cubicBezTo>
                    <a:cubicBezTo>
                      <a:pt x="0" y="467"/>
                      <a:pt x="234" y="734"/>
                      <a:pt x="300" y="734"/>
                    </a:cubicBezTo>
                    <a:cubicBezTo>
                      <a:pt x="501" y="634"/>
                      <a:pt x="667" y="501"/>
                      <a:pt x="834" y="367"/>
                    </a:cubicBezTo>
                    <a:cubicBezTo>
                      <a:pt x="634" y="167"/>
                      <a:pt x="467" y="0"/>
                      <a:pt x="4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3"/>
              <p:cNvSpPr/>
              <p:nvPr/>
            </p:nvSpPr>
            <p:spPr>
              <a:xfrm flipH="1">
                <a:off x="2212474" y="921886"/>
                <a:ext cx="46130" cy="36800"/>
              </a:xfrm>
              <a:custGeom>
                <a:avLst/>
                <a:gdLst/>
                <a:ahLst/>
                <a:cxnLst/>
                <a:rect l="l" t="t" r="r" b="b"/>
                <a:pathLst>
                  <a:path w="801" h="639" extrusionOk="0">
                    <a:moveTo>
                      <a:pt x="436" y="0"/>
                    </a:moveTo>
                    <a:cubicBezTo>
                      <a:pt x="424" y="0"/>
                      <a:pt x="412" y="2"/>
                      <a:pt x="401" y="5"/>
                    </a:cubicBezTo>
                    <a:cubicBezTo>
                      <a:pt x="234" y="38"/>
                      <a:pt x="134" y="238"/>
                      <a:pt x="0" y="338"/>
                    </a:cubicBezTo>
                    <a:cubicBezTo>
                      <a:pt x="134" y="438"/>
                      <a:pt x="167" y="638"/>
                      <a:pt x="334" y="638"/>
                    </a:cubicBezTo>
                    <a:cubicBezTo>
                      <a:pt x="501" y="638"/>
                      <a:pt x="667" y="505"/>
                      <a:pt x="801" y="405"/>
                    </a:cubicBezTo>
                    <a:lnTo>
                      <a:pt x="801" y="238"/>
                    </a:lnTo>
                    <a:cubicBezTo>
                      <a:pt x="679" y="147"/>
                      <a:pt x="558" y="0"/>
                      <a:pt x="43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3"/>
              <p:cNvSpPr/>
              <p:nvPr/>
            </p:nvSpPr>
            <p:spPr>
              <a:xfrm flipH="1">
                <a:off x="2066484" y="1377191"/>
                <a:ext cx="49988" cy="38700"/>
              </a:xfrm>
              <a:custGeom>
                <a:avLst/>
                <a:gdLst/>
                <a:ahLst/>
                <a:cxnLst/>
                <a:rect l="l" t="t" r="r" b="b"/>
                <a:pathLst>
                  <a:path w="868" h="672" extrusionOk="0">
                    <a:moveTo>
                      <a:pt x="450" y="1"/>
                    </a:moveTo>
                    <a:cubicBezTo>
                      <a:pt x="445" y="1"/>
                      <a:pt x="439" y="2"/>
                      <a:pt x="434" y="4"/>
                    </a:cubicBezTo>
                    <a:cubicBezTo>
                      <a:pt x="234" y="71"/>
                      <a:pt x="101" y="204"/>
                      <a:pt x="34" y="371"/>
                    </a:cubicBezTo>
                    <a:cubicBezTo>
                      <a:pt x="1" y="405"/>
                      <a:pt x="234" y="671"/>
                      <a:pt x="268" y="671"/>
                    </a:cubicBezTo>
                    <a:cubicBezTo>
                      <a:pt x="501" y="571"/>
                      <a:pt x="701" y="471"/>
                      <a:pt x="868" y="338"/>
                    </a:cubicBezTo>
                    <a:cubicBezTo>
                      <a:pt x="652" y="184"/>
                      <a:pt x="521" y="1"/>
                      <a:pt x="45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3"/>
              <p:cNvSpPr/>
              <p:nvPr/>
            </p:nvSpPr>
            <p:spPr>
              <a:xfrm flipH="1">
                <a:off x="2037632" y="1069834"/>
                <a:ext cx="48088" cy="36973"/>
              </a:xfrm>
              <a:custGeom>
                <a:avLst/>
                <a:gdLst/>
                <a:ahLst/>
                <a:cxnLst/>
                <a:rect l="l" t="t" r="r" b="b"/>
                <a:pathLst>
                  <a:path w="835" h="642" extrusionOk="0">
                    <a:moveTo>
                      <a:pt x="331" y="0"/>
                    </a:moveTo>
                    <a:cubicBezTo>
                      <a:pt x="321" y="0"/>
                      <a:pt x="311" y="2"/>
                      <a:pt x="301" y="4"/>
                    </a:cubicBezTo>
                    <a:cubicBezTo>
                      <a:pt x="201" y="38"/>
                      <a:pt x="100" y="238"/>
                      <a:pt x="0" y="371"/>
                    </a:cubicBezTo>
                    <a:cubicBezTo>
                      <a:pt x="134" y="471"/>
                      <a:pt x="301" y="638"/>
                      <a:pt x="401" y="638"/>
                    </a:cubicBezTo>
                    <a:cubicBezTo>
                      <a:pt x="408" y="640"/>
                      <a:pt x="416" y="642"/>
                      <a:pt x="424" y="642"/>
                    </a:cubicBezTo>
                    <a:cubicBezTo>
                      <a:pt x="521" y="642"/>
                      <a:pt x="649" y="459"/>
                      <a:pt x="834" y="304"/>
                    </a:cubicBezTo>
                    <a:cubicBezTo>
                      <a:pt x="618" y="181"/>
                      <a:pt x="459" y="0"/>
                      <a:pt x="33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3"/>
              <p:cNvSpPr/>
              <p:nvPr/>
            </p:nvSpPr>
            <p:spPr>
              <a:xfrm flipH="1">
                <a:off x="2364222" y="1271513"/>
                <a:ext cx="49988" cy="34900"/>
              </a:xfrm>
              <a:custGeom>
                <a:avLst/>
                <a:gdLst/>
                <a:ahLst/>
                <a:cxnLst/>
                <a:rect l="l" t="t" r="r" b="b"/>
                <a:pathLst>
                  <a:path w="868" h="606" extrusionOk="0">
                    <a:moveTo>
                      <a:pt x="369" y="0"/>
                    </a:moveTo>
                    <a:cubicBezTo>
                      <a:pt x="357" y="0"/>
                      <a:pt x="346" y="2"/>
                      <a:pt x="334" y="5"/>
                    </a:cubicBezTo>
                    <a:cubicBezTo>
                      <a:pt x="200" y="38"/>
                      <a:pt x="100" y="205"/>
                      <a:pt x="0" y="305"/>
                    </a:cubicBezTo>
                    <a:cubicBezTo>
                      <a:pt x="100" y="405"/>
                      <a:pt x="200" y="605"/>
                      <a:pt x="334" y="605"/>
                    </a:cubicBezTo>
                    <a:cubicBezTo>
                      <a:pt x="467" y="605"/>
                      <a:pt x="601" y="438"/>
                      <a:pt x="868" y="272"/>
                    </a:cubicBezTo>
                    <a:cubicBezTo>
                      <a:pt x="624" y="150"/>
                      <a:pt x="492" y="0"/>
                      <a:pt x="3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3"/>
              <p:cNvSpPr/>
              <p:nvPr/>
            </p:nvSpPr>
            <p:spPr>
              <a:xfrm flipH="1">
                <a:off x="2137550" y="1335150"/>
                <a:ext cx="36570" cy="42329"/>
              </a:xfrm>
              <a:custGeom>
                <a:avLst/>
                <a:gdLst/>
                <a:ahLst/>
                <a:cxnLst/>
                <a:rect l="l" t="t" r="r" b="b"/>
                <a:pathLst>
                  <a:path w="635" h="735" extrusionOk="0">
                    <a:moveTo>
                      <a:pt x="301" y="0"/>
                    </a:moveTo>
                    <a:cubicBezTo>
                      <a:pt x="168" y="234"/>
                      <a:pt x="1" y="334"/>
                      <a:pt x="1" y="434"/>
                    </a:cubicBezTo>
                    <a:cubicBezTo>
                      <a:pt x="34" y="568"/>
                      <a:pt x="168" y="701"/>
                      <a:pt x="301" y="734"/>
                    </a:cubicBezTo>
                    <a:cubicBezTo>
                      <a:pt x="401" y="734"/>
                      <a:pt x="635" y="568"/>
                      <a:pt x="635" y="467"/>
                    </a:cubicBezTo>
                    <a:cubicBezTo>
                      <a:pt x="601" y="334"/>
                      <a:pt x="468" y="201"/>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3"/>
              <p:cNvSpPr/>
              <p:nvPr/>
            </p:nvSpPr>
            <p:spPr>
              <a:xfrm flipH="1">
                <a:off x="2051108" y="1294780"/>
                <a:ext cx="34612" cy="40428"/>
              </a:xfrm>
              <a:custGeom>
                <a:avLst/>
                <a:gdLst/>
                <a:ahLst/>
                <a:cxnLst/>
                <a:rect l="l" t="t" r="r" b="b"/>
                <a:pathLst>
                  <a:path w="601" h="702" extrusionOk="0">
                    <a:moveTo>
                      <a:pt x="234" y="1"/>
                    </a:moveTo>
                    <a:cubicBezTo>
                      <a:pt x="167" y="101"/>
                      <a:pt x="0" y="234"/>
                      <a:pt x="0" y="335"/>
                    </a:cubicBezTo>
                    <a:cubicBezTo>
                      <a:pt x="0" y="435"/>
                      <a:pt x="167" y="535"/>
                      <a:pt x="301" y="701"/>
                    </a:cubicBezTo>
                    <a:cubicBezTo>
                      <a:pt x="434" y="501"/>
                      <a:pt x="601" y="435"/>
                      <a:pt x="567" y="301"/>
                    </a:cubicBezTo>
                    <a:cubicBezTo>
                      <a:pt x="501" y="168"/>
                      <a:pt x="334" y="101"/>
                      <a:pt x="23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3"/>
              <p:cNvSpPr/>
              <p:nvPr/>
            </p:nvSpPr>
            <p:spPr>
              <a:xfrm flipH="1">
                <a:off x="1978084" y="1031652"/>
                <a:ext cx="40428" cy="32711"/>
              </a:xfrm>
              <a:custGeom>
                <a:avLst/>
                <a:gdLst/>
                <a:ahLst/>
                <a:cxnLst/>
                <a:rect l="l" t="t" r="r" b="b"/>
                <a:pathLst>
                  <a:path w="702" h="568" extrusionOk="0">
                    <a:moveTo>
                      <a:pt x="301" y="0"/>
                    </a:moveTo>
                    <a:cubicBezTo>
                      <a:pt x="201" y="33"/>
                      <a:pt x="101" y="167"/>
                      <a:pt x="1" y="267"/>
                    </a:cubicBezTo>
                    <a:cubicBezTo>
                      <a:pt x="101" y="367"/>
                      <a:pt x="234" y="534"/>
                      <a:pt x="334" y="567"/>
                    </a:cubicBezTo>
                    <a:cubicBezTo>
                      <a:pt x="401" y="567"/>
                      <a:pt x="535" y="400"/>
                      <a:pt x="701" y="267"/>
                    </a:cubicBezTo>
                    <a:cubicBezTo>
                      <a:pt x="501" y="133"/>
                      <a:pt x="401" y="0"/>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3"/>
              <p:cNvSpPr/>
              <p:nvPr/>
            </p:nvSpPr>
            <p:spPr>
              <a:xfrm flipH="1">
                <a:off x="2389216" y="1179543"/>
                <a:ext cx="32711" cy="38470"/>
              </a:xfrm>
              <a:custGeom>
                <a:avLst/>
                <a:gdLst/>
                <a:ahLst/>
                <a:cxnLst/>
                <a:rect l="l" t="t" r="r" b="b"/>
                <a:pathLst>
                  <a:path w="568" h="668" extrusionOk="0">
                    <a:moveTo>
                      <a:pt x="334" y="1"/>
                    </a:moveTo>
                    <a:cubicBezTo>
                      <a:pt x="201" y="34"/>
                      <a:pt x="68" y="101"/>
                      <a:pt x="34" y="234"/>
                    </a:cubicBezTo>
                    <a:cubicBezTo>
                      <a:pt x="1" y="334"/>
                      <a:pt x="168" y="468"/>
                      <a:pt x="268" y="668"/>
                    </a:cubicBezTo>
                    <a:cubicBezTo>
                      <a:pt x="435" y="468"/>
                      <a:pt x="568" y="367"/>
                      <a:pt x="568" y="267"/>
                    </a:cubicBezTo>
                    <a:cubicBezTo>
                      <a:pt x="535" y="134"/>
                      <a:pt x="435" y="34"/>
                      <a:pt x="33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3"/>
              <p:cNvSpPr/>
              <p:nvPr/>
            </p:nvSpPr>
            <p:spPr>
              <a:xfrm flipH="1">
                <a:off x="2049150" y="743473"/>
                <a:ext cx="42329" cy="30811"/>
              </a:xfrm>
              <a:custGeom>
                <a:avLst/>
                <a:gdLst/>
                <a:ahLst/>
                <a:cxnLst/>
                <a:rect l="l" t="t" r="r" b="b"/>
                <a:pathLst>
                  <a:path w="735" h="535" extrusionOk="0">
                    <a:moveTo>
                      <a:pt x="267" y="0"/>
                    </a:moveTo>
                    <a:cubicBezTo>
                      <a:pt x="167" y="34"/>
                      <a:pt x="100" y="201"/>
                      <a:pt x="0" y="267"/>
                    </a:cubicBezTo>
                    <a:cubicBezTo>
                      <a:pt x="100" y="367"/>
                      <a:pt x="200" y="501"/>
                      <a:pt x="301" y="534"/>
                    </a:cubicBezTo>
                    <a:cubicBezTo>
                      <a:pt x="401" y="534"/>
                      <a:pt x="501" y="401"/>
                      <a:pt x="734" y="267"/>
                    </a:cubicBezTo>
                    <a:cubicBezTo>
                      <a:pt x="501" y="134"/>
                      <a:pt x="401" y="0"/>
                      <a:pt x="26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35" name="Google Shape;135;p3"/>
          <p:cNvSpPr/>
          <p:nvPr/>
        </p:nvSpPr>
        <p:spPr>
          <a:xfrm>
            <a:off x="11725713" y="5971375"/>
            <a:ext cx="845987" cy="886596"/>
          </a:xfrm>
          <a:custGeom>
            <a:avLst/>
            <a:gdLst/>
            <a:ahLst/>
            <a:cxnLst/>
            <a:rect l="l" t="t" r="r" b="b"/>
            <a:pathLst>
              <a:path w="23497" h="24564" extrusionOk="0">
                <a:moveTo>
                  <a:pt x="6112" y="1"/>
                </a:moveTo>
                <a:cubicBezTo>
                  <a:pt x="5784" y="1"/>
                  <a:pt x="5442" y="142"/>
                  <a:pt x="5168" y="430"/>
                </a:cubicBezTo>
                <a:cubicBezTo>
                  <a:pt x="5016" y="582"/>
                  <a:pt x="4894" y="764"/>
                  <a:pt x="4803" y="977"/>
                </a:cubicBezTo>
                <a:cubicBezTo>
                  <a:pt x="4256" y="2071"/>
                  <a:pt x="3800" y="3226"/>
                  <a:pt x="3405" y="4381"/>
                </a:cubicBezTo>
                <a:cubicBezTo>
                  <a:pt x="2736" y="6904"/>
                  <a:pt x="2098" y="9457"/>
                  <a:pt x="1581" y="12010"/>
                </a:cubicBezTo>
                <a:cubicBezTo>
                  <a:pt x="1186" y="13925"/>
                  <a:pt x="1003" y="15901"/>
                  <a:pt x="760" y="17846"/>
                </a:cubicBezTo>
                <a:cubicBezTo>
                  <a:pt x="608" y="19032"/>
                  <a:pt x="456" y="20217"/>
                  <a:pt x="335" y="21433"/>
                </a:cubicBezTo>
                <a:cubicBezTo>
                  <a:pt x="213" y="22466"/>
                  <a:pt x="122" y="23500"/>
                  <a:pt x="0" y="24533"/>
                </a:cubicBezTo>
                <a:lnTo>
                  <a:pt x="10304" y="24564"/>
                </a:lnTo>
                <a:cubicBezTo>
                  <a:pt x="11976" y="22831"/>
                  <a:pt x="13526" y="20977"/>
                  <a:pt x="15350" y="19396"/>
                </a:cubicBezTo>
                <a:cubicBezTo>
                  <a:pt x="17539" y="17451"/>
                  <a:pt x="19606" y="15384"/>
                  <a:pt x="21672" y="13348"/>
                </a:cubicBezTo>
                <a:cubicBezTo>
                  <a:pt x="22189" y="12801"/>
                  <a:pt x="22645" y="12223"/>
                  <a:pt x="22979" y="11554"/>
                </a:cubicBezTo>
                <a:cubicBezTo>
                  <a:pt x="23496" y="10612"/>
                  <a:pt x="23344" y="9488"/>
                  <a:pt x="22098" y="9366"/>
                </a:cubicBezTo>
                <a:cubicBezTo>
                  <a:pt x="21916" y="9351"/>
                  <a:pt x="21731" y="9343"/>
                  <a:pt x="21547" y="9343"/>
                </a:cubicBezTo>
                <a:cubicBezTo>
                  <a:pt x="20992" y="9343"/>
                  <a:pt x="20434" y="9412"/>
                  <a:pt x="19909" y="9548"/>
                </a:cubicBezTo>
                <a:cubicBezTo>
                  <a:pt x="17873" y="10156"/>
                  <a:pt x="16049" y="11281"/>
                  <a:pt x="14256" y="12375"/>
                </a:cubicBezTo>
                <a:cubicBezTo>
                  <a:pt x="14007" y="12486"/>
                  <a:pt x="13808" y="12748"/>
                  <a:pt x="13430" y="12748"/>
                </a:cubicBezTo>
                <a:cubicBezTo>
                  <a:pt x="13393" y="12748"/>
                  <a:pt x="13354" y="12745"/>
                  <a:pt x="13314" y="12740"/>
                </a:cubicBezTo>
                <a:cubicBezTo>
                  <a:pt x="13435" y="12466"/>
                  <a:pt x="13496" y="12284"/>
                  <a:pt x="13587" y="12102"/>
                </a:cubicBezTo>
                <a:cubicBezTo>
                  <a:pt x="14560" y="10095"/>
                  <a:pt x="15563" y="8089"/>
                  <a:pt x="16505" y="6083"/>
                </a:cubicBezTo>
                <a:cubicBezTo>
                  <a:pt x="16870" y="5293"/>
                  <a:pt x="17143" y="4472"/>
                  <a:pt x="17356" y="3652"/>
                </a:cubicBezTo>
                <a:cubicBezTo>
                  <a:pt x="17569" y="2709"/>
                  <a:pt x="16991" y="2071"/>
                  <a:pt x="16019" y="2071"/>
                </a:cubicBezTo>
                <a:cubicBezTo>
                  <a:pt x="15472" y="2101"/>
                  <a:pt x="14925" y="2375"/>
                  <a:pt x="14560" y="2801"/>
                </a:cubicBezTo>
                <a:cubicBezTo>
                  <a:pt x="13982" y="3378"/>
                  <a:pt x="13435" y="4016"/>
                  <a:pt x="12888" y="4655"/>
                </a:cubicBezTo>
                <a:cubicBezTo>
                  <a:pt x="11186" y="6539"/>
                  <a:pt x="9697" y="8606"/>
                  <a:pt x="8420" y="10795"/>
                </a:cubicBezTo>
                <a:cubicBezTo>
                  <a:pt x="8268" y="11068"/>
                  <a:pt x="8146" y="11463"/>
                  <a:pt x="7690" y="11615"/>
                </a:cubicBezTo>
                <a:lnTo>
                  <a:pt x="7690" y="10612"/>
                </a:lnTo>
                <a:cubicBezTo>
                  <a:pt x="7751" y="9640"/>
                  <a:pt x="7842" y="8667"/>
                  <a:pt x="7842" y="7664"/>
                </a:cubicBezTo>
                <a:cubicBezTo>
                  <a:pt x="7842" y="6053"/>
                  <a:pt x="7782" y="4411"/>
                  <a:pt x="7660" y="2770"/>
                </a:cubicBezTo>
                <a:cubicBezTo>
                  <a:pt x="7599" y="2071"/>
                  <a:pt x="7417" y="1372"/>
                  <a:pt x="7143" y="734"/>
                </a:cubicBezTo>
                <a:cubicBezTo>
                  <a:pt x="6953" y="249"/>
                  <a:pt x="6545" y="1"/>
                  <a:pt x="611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6" name="Google Shape;136;p3"/>
          <p:cNvSpPr/>
          <p:nvPr/>
        </p:nvSpPr>
        <p:spPr>
          <a:xfrm>
            <a:off x="11322952" y="1850785"/>
            <a:ext cx="330518" cy="369560"/>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 name="Google Shape;137;p3"/>
          <p:cNvSpPr/>
          <p:nvPr/>
        </p:nvSpPr>
        <p:spPr>
          <a:xfrm>
            <a:off x="8103246" y="5919219"/>
            <a:ext cx="315216" cy="347579"/>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8" name="Google Shape;138;p3"/>
          <p:cNvSpPr/>
          <p:nvPr/>
        </p:nvSpPr>
        <p:spPr>
          <a:xfrm>
            <a:off x="11459727" y="5132458"/>
            <a:ext cx="187185" cy="153975"/>
          </a:xfrm>
          <a:custGeom>
            <a:avLst/>
            <a:gdLst/>
            <a:ahLst/>
            <a:cxnLst/>
            <a:rect l="l" t="t" r="r" b="b"/>
            <a:pathLst>
              <a:path w="5199" h="4266" extrusionOk="0">
                <a:moveTo>
                  <a:pt x="2501" y="0"/>
                </a:moveTo>
                <a:cubicBezTo>
                  <a:pt x="2293" y="0"/>
                  <a:pt x="2087" y="15"/>
                  <a:pt x="1885" y="40"/>
                </a:cubicBezTo>
                <a:cubicBezTo>
                  <a:pt x="852" y="223"/>
                  <a:pt x="62" y="1074"/>
                  <a:pt x="1" y="2138"/>
                </a:cubicBezTo>
                <a:cubicBezTo>
                  <a:pt x="92" y="3171"/>
                  <a:pt x="821" y="3992"/>
                  <a:pt x="1825" y="4204"/>
                </a:cubicBezTo>
                <a:cubicBezTo>
                  <a:pt x="2007" y="4235"/>
                  <a:pt x="2189" y="4265"/>
                  <a:pt x="2402" y="4265"/>
                </a:cubicBezTo>
                <a:lnTo>
                  <a:pt x="2858" y="4265"/>
                </a:lnTo>
                <a:cubicBezTo>
                  <a:pt x="3952" y="4235"/>
                  <a:pt x="4894" y="3475"/>
                  <a:pt x="5016" y="2594"/>
                </a:cubicBezTo>
                <a:cubicBezTo>
                  <a:pt x="5198" y="1256"/>
                  <a:pt x="4682" y="435"/>
                  <a:pt x="3375" y="101"/>
                </a:cubicBezTo>
                <a:cubicBezTo>
                  <a:pt x="3090" y="30"/>
                  <a:pt x="2794" y="0"/>
                  <a:pt x="2501"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9" name="Google Shape;139;p3"/>
          <p:cNvSpPr/>
          <p:nvPr/>
        </p:nvSpPr>
        <p:spPr>
          <a:xfrm>
            <a:off x="5143212" y="1327125"/>
            <a:ext cx="146680" cy="154732"/>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0" name="Google Shape;140;p3"/>
          <p:cNvSpPr/>
          <p:nvPr/>
        </p:nvSpPr>
        <p:spPr>
          <a:xfrm>
            <a:off x="10036097" y="3749890"/>
            <a:ext cx="79785" cy="86913"/>
          </a:xfrm>
          <a:custGeom>
            <a:avLst/>
            <a:gdLst/>
            <a:ahLst/>
            <a:cxnLst/>
            <a:rect l="l" t="t" r="r" b="b"/>
            <a:pathLst>
              <a:path w="2216" h="2408" extrusionOk="0">
                <a:moveTo>
                  <a:pt x="1273" y="0"/>
                </a:moveTo>
                <a:cubicBezTo>
                  <a:pt x="696" y="0"/>
                  <a:pt x="88" y="760"/>
                  <a:pt x="58" y="1520"/>
                </a:cubicBezTo>
                <a:cubicBezTo>
                  <a:pt x="1" y="2003"/>
                  <a:pt x="370" y="2407"/>
                  <a:pt x="866" y="2407"/>
                </a:cubicBezTo>
                <a:cubicBezTo>
                  <a:pt x="900" y="2407"/>
                  <a:pt x="934" y="2405"/>
                  <a:pt x="969" y="2401"/>
                </a:cubicBezTo>
                <a:cubicBezTo>
                  <a:pt x="983" y="2402"/>
                  <a:pt x="996" y="2402"/>
                  <a:pt x="1010" y="2402"/>
                </a:cubicBezTo>
                <a:cubicBezTo>
                  <a:pt x="1633" y="2402"/>
                  <a:pt x="2216" y="1716"/>
                  <a:pt x="2216" y="942"/>
                </a:cubicBezTo>
                <a:cubicBezTo>
                  <a:pt x="2185" y="426"/>
                  <a:pt x="1790" y="30"/>
                  <a:pt x="127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1" name="Google Shape;141;p3"/>
          <p:cNvSpPr/>
          <p:nvPr/>
        </p:nvSpPr>
        <p:spPr>
          <a:xfrm>
            <a:off x="6554892" y="702789"/>
            <a:ext cx="81873" cy="74028"/>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2" name="Google Shape;142;p3"/>
          <p:cNvSpPr/>
          <p:nvPr/>
        </p:nvSpPr>
        <p:spPr>
          <a:xfrm>
            <a:off x="9842248" y="3702607"/>
            <a:ext cx="81008" cy="67277"/>
          </a:xfrm>
          <a:custGeom>
            <a:avLst/>
            <a:gdLst/>
            <a:ahLst/>
            <a:cxnLst/>
            <a:rect l="l" t="t" r="r" b="b"/>
            <a:pathLst>
              <a:path w="2250" h="1864" extrusionOk="0">
                <a:moveTo>
                  <a:pt x="1071" y="1"/>
                </a:moveTo>
                <a:cubicBezTo>
                  <a:pt x="360" y="1"/>
                  <a:pt x="30" y="275"/>
                  <a:pt x="1" y="824"/>
                </a:cubicBezTo>
                <a:cubicBezTo>
                  <a:pt x="61" y="1401"/>
                  <a:pt x="578" y="1857"/>
                  <a:pt x="1186" y="1857"/>
                </a:cubicBezTo>
                <a:cubicBezTo>
                  <a:pt x="1223" y="1861"/>
                  <a:pt x="1260" y="1863"/>
                  <a:pt x="1297" y="1863"/>
                </a:cubicBezTo>
                <a:cubicBezTo>
                  <a:pt x="1797" y="1863"/>
                  <a:pt x="2222" y="1486"/>
                  <a:pt x="2250" y="976"/>
                </a:cubicBezTo>
                <a:cubicBezTo>
                  <a:pt x="2250" y="307"/>
                  <a:pt x="1946" y="33"/>
                  <a:pt x="1186" y="3"/>
                </a:cubicBezTo>
                <a:cubicBezTo>
                  <a:pt x="1147" y="2"/>
                  <a:pt x="1108" y="1"/>
                  <a:pt x="107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3" name="Google Shape;143;p3"/>
          <p:cNvSpPr/>
          <p:nvPr/>
        </p:nvSpPr>
        <p:spPr>
          <a:xfrm>
            <a:off x="8353877" y="722965"/>
            <a:ext cx="81008" cy="6590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4" name="Google Shape;144;p3"/>
          <p:cNvSpPr/>
          <p:nvPr/>
        </p:nvSpPr>
        <p:spPr>
          <a:xfrm>
            <a:off x="1489644" y="3624270"/>
            <a:ext cx="63510" cy="72548"/>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5" name="Google Shape;145;p3"/>
          <p:cNvSpPr/>
          <p:nvPr/>
        </p:nvSpPr>
        <p:spPr>
          <a:xfrm>
            <a:off x="9970280" y="3550218"/>
            <a:ext cx="73377" cy="66087"/>
          </a:xfrm>
          <a:custGeom>
            <a:avLst/>
            <a:gdLst/>
            <a:ahLst/>
            <a:cxnLst/>
            <a:rect l="l" t="t" r="r" b="b"/>
            <a:pathLst>
              <a:path w="2038" h="1831" extrusionOk="0">
                <a:moveTo>
                  <a:pt x="1095" y="0"/>
                </a:moveTo>
                <a:cubicBezTo>
                  <a:pt x="518" y="0"/>
                  <a:pt x="31" y="456"/>
                  <a:pt x="1" y="1034"/>
                </a:cubicBezTo>
                <a:cubicBezTo>
                  <a:pt x="29" y="1484"/>
                  <a:pt x="397" y="1830"/>
                  <a:pt x="837" y="1830"/>
                </a:cubicBezTo>
                <a:cubicBezTo>
                  <a:pt x="872" y="1830"/>
                  <a:pt x="908" y="1828"/>
                  <a:pt x="943" y="1824"/>
                </a:cubicBezTo>
                <a:cubicBezTo>
                  <a:pt x="1521" y="1824"/>
                  <a:pt x="2038" y="1337"/>
                  <a:pt x="2038" y="882"/>
                </a:cubicBezTo>
                <a:cubicBezTo>
                  <a:pt x="1946" y="395"/>
                  <a:pt x="1551" y="30"/>
                  <a:pt x="109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6" name="Google Shape;146;p3"/>
          <p:cNvSpPr/>
          <p:nvPr/>
        </p:nvSpPr>
        <p:spPr>
          <a:xfrm>
            <a:off x="6718859" y="703186"/>
            <a:ext cx="69956" cy="67205"/>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7" name="Google Shape;147;p3"/>
          <p:cNvSpPr/>
          <p:nvPr/>
        </p:nvSpPr>
        <p:spPr>
          <a:xfrm>
            <a:off x="6686023" y="543037"/>
            <a:ext cx="65708" cy="65871"/>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8" name="Google Shape;148;p3"/>
          <p:cNvGrpSpPr/>
          <p:nvPr/>
        </p:nvGrpSpPr>
        <p:grpSpPr>
          <a:xfrm>
            <a:off x="1984492" y="5079138"/>
            <a:ext cx="235323" cy="334549"/>
            <a:chOff x="1164425" y="1389925"/>
            <a:chExt cx="163400" cy="231725"/>
          </a:xfrm>
        </p:grpSpPr>
        <p:sp>
          <p:nvSpPr>
            <p:cNvPr id="149" name="Google Shape;149;p3"/>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3"/>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3"/>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3"/>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3" name="Google Shape;153;p3"/>
          <p:cNvSpPr/>
          <p:nvPr/>
        </p:nvSpPr>
        <p:spPr>
          <a:xfrm>
            <a:off x="1411943" y="3535479"/>
            <a:ext cx="60235" cy="61467"/>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4" name="Google Shape;154;p3"/>
          <p:cNvSpPr/>
          <p:nvPr/>
        </p:nvSpPr>
        <p:spPr>
          <a:xfrm>
            <a:off x="1537024" y="3469715"/>
            <a:ext cx="70856" cy="60312"/>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5" name="Google Shape;155;p3"/>
          <p:cNvGrpSpPr/>
          <p:nvPr/>
        </p:nvGrpSpPr>
        <p:grpSpPr>
          <a:xfrm>
            <a:off x="10856770" y="5339981"/>
            <a:ext cx="689477" cy="1516895"/>
            <a:chOff x="8162772" y="4004985"/>
            <a:chExt cx="518390" cy="1137671"/>
          </a:xfrm>
        </p:grpSpPr>
        <p:sp>
          <p:nvSpPr>
            <p:cNvPr id="156" name="Google Shape;156;p3"/>
            <p:cNvSpPr/>
            <p:nvPr/>
          </p:nvSpPr>
          <p:spPr>
            <a:xfrm>
              <a:off x="8498475" y="4931665"/>
              <a:ext cx="55169" cy="64156"/>
            </a:xfrm>
            <a:custGeom>
              <a:avLst/>
              <a:gdLst/>
              <a:ahLst/>
              <a:cxnLst/>
              <a:rect l="l" t="t" r="r" b="b"/>
              <a:pathLst>
                <a:path w="2038" h="2370" extrusionOk="0">
                  <a:moveTo>
                    <a:pt x="1168" y="1"/>
                  </a:moveTo>
                  <a:cubicBezTo>
                    <a:pt x="1055" y="1"/>
                    <a:pt x="937" y="25"/>
                    <a:pt x="821" y="74"/>
                  </a:cubicBezTo>
                  <a:cubicBezTo>
                    <a:pt x="335" y="378"/>
                    <a:pt x="1" y="895"/>
                    <a:pt x="1" y="1442"/>
                  </a:cubicBezTo>
                  <a:cubicBezTo>
                    <a:pt x="1" y="1837"/>
                    <a:pt x="244" y="2171"/>
                    <a:pt x="578" y="2323"/>
                  </a:cubicBezTo>
                  <a:cubicBezTo>
                    <a:pt x="664" y="2355"/>
                    <a:pt x="755" y="2370"/>
                    <a:pt x="845" y="2370"/>
                  </a:cubicBezTo>
                  <a:cubicBezTo>
                    <a:pt x="1102" y="2370"/>
                    <a:pt x="1355" y="2245"/>
                    <a:pt x="1490" y="2019"/>
                  </a:cubicBezTo>
                  <a:cubicBezTo>
                    <a:pt x="1703" y="1746"/>
                    <a:pt x="1885" y="1442"/>
                    <a:pt x="2037" y="1138"/>
                  </a:cubicBezTo>
                  <a:cubicBezTo>
                    <a:pt x="2013" y="385"/>
                    <a:pt x="1620" y="1"/>
                    <a:pt x="116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3"/>
            <p:cNvSpPr/>
            <p:nvPr/>
          </p:nvSpPr>
          <p:spPr>
            <a:xfrm>
              <a:off x="8252511" y="5011794"/>
              <a:ext cx="67431" cy="59635"/>
            </a:xfrm>
            <a:custGeom>
              <a:avLst/>
              <a:gdLst/>
              <a:ahLst/>
              <a:cxnLst/>
              <a:rect l="l" t="t" r="r" b="b"/>
              <a:pathLst>
                <a:path w="2491" h="2203" extrusionOk="0">
                  <a:moveTo>
                    <a:pt x="1392" y="1"/>
                  </a:moveTo>
                  <a:cubicBezTo>
                    <a:pt x="789" y="1"/>
                    <a:pt x="1" y="773"/>
                    <a:pt x="120" y="1369"/>
                  </a:cubicBezTo>
                  <a:cubicBezTo>
                    <a:pt x="181" y="1704"/>
                    <a:pt x="363" y="1977"/>
                    <a:pt x="637" y="2160"/>
                  </a:cubicBezTo>
                  <a:cubicBezTo>
                    <a:pt x="724" y="2189"/>
                    <a:pt x="815" y="2202"/>
                    <a:pt x="907" y="2202"/>
                  </a:cubicBezTo>
                  <a:cubicBezTo>
                    <a:pt x="1102" y="2202"/>
                    <a:pt x="1302" y="2141"/>
                    <a:pt x="1488" y="2038"/>
                  </a:cubicBezTo>
                  <a:cubicBezTo>
                    <a:pt x="1761" y="1795"/>
                    <a:pt x="2004" y="1521"/>
                    <a:pt x="2156" y="1187"/>
                  </a:cubicBezTo>
                  <a:cubicBezTo>
                    <a:pt x="2491" y="579"/>
                    <a:pt x="2156" y="32"/>
                    <a:pt x="1427" y="1"/>
                  </a:cubicBezTo>
                  <a:cubicBezTo>
                    <a:pt x="1415" y="1"/>
                    <a:pt x="1404" y="1"/>
                    <a:pt x="1392"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3"/>
            <p:cNvSpPr/>
            <p:nvPr/>
          </p:nvSpPr>
          <p:spPr>
            <a:xfrm>
              <a:off x="8542898" y="4760823"/>
              <a:ext cx="54357" cy="60150"/>
            </a:xfrm>
            <a:custGeom>
              <a:avLst/>
              <a:gdLst/>
              <a:ahLst/>
              <a:cxnLst/>
              <a:rect l="l" t="t" r="r" b="b"/>
              <a:pathLst>
                <a:path w="2008" h="2222" extrusionOk="0">
                  <a:moveTo>
                    <a:pt x="1052" y="1"/>
                  </a:moveTo>
                  <a:cubicBezTo>
                    <a:pt x="493" y="1"/>
                    <a:pt x="31" y="567"/>
                    <a:pt x="1" y="1278"/>
                  </a:cubicBezTo>
                  <a:cubicBezTo>
                    <a:pt x="62" y="1734"/>
                    <a:pt x="396" y="2129"/>
                    <a:pt x="852" y="2221"/>
                  </a:cubicBezTo>
                  <a:cubicBezTo>
                    <a:pt x="864" y="2221"/>
                    <a:pt x="877" y="2222"/>
                    <a:pt x="889" y="2222"/>
                  </a:cubicBezTo>
                  <a:cubicBezTo>
                    <a:pt x="1396" y="2222"/>
                    <a:pt x="1948" y="1627"/>
                    <a:pt x="2007" y="974"/>
                  </a:cubicBezTo>
                  <a:cubicBezTo>
                    <a:pt x="1977" y="458"/>
                    <a:pt x="1581" y="32"/>
                    <a:pt x="1095" y="2"/>
                  </a:cubicBezTo>
                  <a:cubicBezTo>
                    <a:pt x="1081" y="1"/>
                    <a:pt x="1066" y="1"/>
                    <a:pt x="1052"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3"/>
            <p:cNvSpPr/>
            <p:nvPr/>
          </p:nvSpPr>
          <p:spPr>
            <a:xfrm>
              <a:off x="8245040" y="4811445"/>
              <a:ext cx="57632" cy="49863"/>
            </a:xfrm>
            <a:custGeom>
              <a:avLst/>
              <a:gdLst/>
              <a:ahLst/>
              <a:cxnLst/>
              <a:rect l="l" t="t" r="r" b="b"/>
              <a:pathLst>
                <a:path w="2129" h="1842" extrusionOk="0">
                  <a:moveTo>
                    <a:pt x="1071" y="1"/>
                  </a:moveTo>
                  <a:cubicBezTo>
                    <a:pt x="583" y="1"/>
                    <a:pt x="93" y="313"/>
                    <a:pt x="1" y="928"/>
                  </a:cubicBezTo>
                  <a:cubicBezTo>
                    <a:pt x="1" y="1475"/>
                    <a:pt x="426" y="1840"/>
                    <a:pt x="1065" y="1840"/>
                  </a:cubicBezTo>
                  <a:cubicBezTo>
                    <a:pt x="1084" y="1841"/>
                    <a:pt x="1103" y="1842"/>
                    <a:pt x="1123" y="1842"/>
                  </a:cubicBezTo>
                  <a:cubicBezTo>
                    <a:pt x="1672" y="1842"/>
                    <a:pt x="2099" y="1426"/>
                    <a:pt x="2128" y="898"/>
                  </a:cubicBezTo>
                  <a:cubicBezTo>
                    <a:pt x="2023" y="297"/>
                    <a:pt x="1548" y="1"/>
                    <a:pt x="107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3"/>
            <p:cNvSpPr/>
            <p:nvPr/>
          </p:nvSpPr>
          <p:spPr>
            <a:xfrm>
              <a:off x="8385753" y="4891357"/>
              <a:ext cx="51866" cy="54790"/>
            </a:xfrm>
            <a:custGeom>
              <a:avLst/>
              <a:gdLst/>
              <a:ahLst/>
              <a:cxnLst/>
              <a:rect l="l" t="t" r="r" b="b"/>
              <a:pathLst>
                <a:path w="1916" h="2024" extrusionOk="0">
                  <a:moveTo>
                    <a:pt x="1053" y="0"/>
                  </a:moveTo>
                  <a:cubicBezTo>
                    <a:pt x="1006" y="0"/>
                    <a:pt x="959" y="4"/>
                    <a:pt x="912" y="13"/>
                  </a:cubicBezTo>
                  <a:cubicBezTo>
                    <a:pt x="395" y="13"/>
                    <a:pt x="0" y="469"/>
                    <a:pt x="31" y="985"/>
                  </a:cubicBezTo>
                  <a:cubicBezTo>
                    <a:pt x="60" y="1504"/>
                    <a:pt x="499" y="2023"/>
                    <a:pt x="933" y="2023"/>
                  </a:cubicBezTo>
                  <a:cubicBezTo>
                    <a:pt x="957" y="2023"/>
                    <a:pt x="980" y="2022"/>
                    <a:pt x="1003" y="2019"/>
                  </a:cubicBezTo>
                  <a:cubicBezTo>
                    <a:pt x="1551" y="1897"/>
                    <a:pt x="1915" y="1411"/>
                    <a:pt x="1885" y="894"/>
                  </a:cubicBezTo>
                  <a:cubicBezTo>
                    <a:pt x="1912" y="397"/>
                    <a:pt x="1514" y="0"/>
                    <a:pt x="105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3"/>
            <p:cNvSpPr/>
            <p:nvPr/>
          </p:nvSpPr>
          <p:spPr>
            <a:xfrm>
              <a:off x="8162772" y="4004985"/>
              <a:ext cx="518390" cy="1137671"/>
            </a:xfrm>
            <a:custGeom>
              <a:avLst/>
              <a:gdLst/>
              <a:ahLst/>
              <a:cxnLst/>
              <a:rect l="l" t="t" r="r" b="b"/>
              <a:pathLst>
                <a:path w="19150" h="42027" extrusionOk="0">
                  <a:moveTo>
                    <a:pt x="8268" y="3637"/>
                  </a:moveTo>
                  <a:cubicBezTo>
                    <a:pt x="8693" y="3667"/>
                    <a:pt x="9058" y="4062"/>
                    <a:pt x="9028" y="4518"/>
                  </a:cubicBezTo>
                  <a:lnTo>
                    <a:pt x="8997" y="4518"/>
                  </a:lnTo>
                  <a:cubicBezTo>
                    <a:pt x="8997" y="5126"/>
                    <a:pt x="8511" y="5612"/>
                    <a:pt x="7903" y="5643"/>
                  </a:cubicBezTo>
                  <a:cubicBezTo>
                    <a:pt x="7447" y="5612"/>
                    <a:pt x="7082" y="5217"/>
                    <a:pt x="7143" y="4761"/>
                  </a:cubicBezTo>
                  <a:cubicBezTo>
                    <a:pt x="7143" y="4153"/>
                    <a:pt x="7629" y="3667"/>
                    <a:pt x="8268" y="3637"/>
                  </a:cubicBezTo>
                  <a:close/>
                  <a:moveTo>
                    <a:pt x="5717" y="10838"/>
                  </a:moveTo>
                  <a:cubicBezTo>
                    <a:pt x="5736" y="10838"/>
                    <a:pt x="5756" y="10839"/>
                    <a:pt x="5775" y="10840"/>
                  </a:cubicBezTo>
                  <a:lnTo>
                    <a:pt x="5745" y="10871"/>
                  </a:lnTo>
                  <a:cubicBezTo>
                    <a:pt x="6170" y="10871"/>
                    <a:pt x="6535" y="11205"/>
                    <a:pt x="6535" y="11631"/>
                  </a:cubicBezTo>
                  <a:cubicBezTo>
                    <a:pt x="6474" y="12026"/>
                    <a:pt x="6140" y="12330"/>
                    <a:pt x="5745" y="12330"/>
                  </a:cubicBezTo>
                  <a:cubicBezTo>
                    <a:pt x="5727" y="12331"/>
                    <a:pt x="5709" y="12332"/>
                    <a:pt x="5692" y="12332"/>
                  </a:cubicBezTo>
                  <a:cubicBezTo>
                    <a:pt x="5259" y="12332"/>
                    <a:pt x="4895" y="11977"/>
                    <a:pt x="4924" y="11509"/>
                  </a:cubicBezTo>
                  <a:cubicBezTo>
                    <a:pt x="4982" y="11132"/>
                    <a:pt x="5317" y="10838"/>
                    <a:pt x="5717" y="10838"/>
                  </a:cubicBezTo>
                  <a:close/>
                  <a:moveTo>
                    <a:pt x="9087" y="13453"/>
                  </a:moveTo>
                  <a:cubicBezTo>
                    <a:pt x="9607" y="13453"/>
                    <a:pt x="10034" y="13839"/>
                    <a:pt x="10122" y="14366"/>
                  </a:cubicBezTo>
                  <a:cubicBezTo>
                    <a:pt x="10031" y="14853"/>
                    <a:pt x="9636" y="15217"/>
                    <a:pt x="9180" y="15217"/>
                  </a:cubicBezTo>
                  <a:cubicBezTo>
                    <a:pt x="9160" y="15218"/>
                    <a:pt x="9141" y="15219"/>
                    <a:pt x="9122" y="15219"/>
                  </a:cubicBezTo>
                  <a:cubicBezTo>
                    <a:pt x="8541" y="15219"/>
                    <a:pt x="8085" y="14774"/>
                    <a:pt x="8085" y="14214"/>
                  </a:cubicBezTo>
                  <a:cubicBezTo>
                    <a:pt x="8116" y="13728"/>
                    <a:pt x="8450" y="13455"/>
                    <a:pt x="9028" y="13455"/>
                  </a:cubicBezTo>
                  <a:cubicBezTo>
                    <a:pt x="9047" y="13453"/>
                    <a:pt x="9067" y="13453"/>
                    <a:pt x="9087" y="13453"/>
                  </a:cubicBezTo>
                  <a:close/>
                  <a:moveTo>
                    <a:pt x="13729" y="18827"/>
                  </a:moveTo>
                  <a:cubicBezTo>
                    <a:pt x="13763" y="18827"/>
                    <a:pt x="13796" y="18830"/>
                    <a:pt x="13830" y="18835"/>
                  </a:cubicBezTo>
                  <a:cubicBezTo>
                    <a:pt x="13856" y="18833"/>
                    <a:pt x="13881" y="18833"/>
                    <a:pt x="13906" y="18833"/>
                  </a:cubicBezTo>
                  <a:cubicBezTo>
                    <a:pt x="14468" y="18833"/>
                    <a:pt x="14803" y="19161"/>
                    <a:pt x="14803" y="19686"/>
                  </a:cubicBezTo>
                  <a:cubicBezTo>
                    <a:pt x="14803" y="20142"/>
                    <a:pt x="14438" y="20506"/>
                    <a:pt x="13982" y="20506"/>
                  </a:cubicBezTo>
                  <a:cubicBezTo>
                    <a:pt x="13964" y="20507"/>
                    <a:pt x="13945" y="20508"/>
                    <a:pt x="13927" y="20508"/>
                  </a:cubicBezTo>
                  <a:cubicBezTo>
                    <a:pt x="13403" y="20508"/>
                    <a:pt x="12949" y="20093"/>
                    <a:pt x="12949" y="19564"/>
                  </a:cubicBezTo>
                  <a:cubicBezTo>
                    <a:pt x="12977" y="19144"/>
                    <a:pt x="13340" y="18827"/>
                    <a:pt x="13729" y="18827"/>
                  </a:cubicBezTo>
                  <a:close/>
                  <a:moveTo>
                    <a:pt x="6489" y="20689"/>
                  </a:moveTo>
                  <a:cubicBezTo>
                    <a:pt x="7121" y="20696"/>
                    <a:pt x="7660" y="21148"/>
                    <a:pt x="7629" y="21661"/>
                  </a:cubicBezTo>
                  <a:cubicBezTo>
                    <a:pt x="7538" y="22117"/>
                    <a:pt x="7143" y="22452"/>
                    <a:pt x="6687" y="22512"/>
                  </a:cubicBezTo>
                  <a:cubicBezTo>
                    <a:pt x="6201" y="22512"/>
                    <a:pt x="5502" y="21904"/>
                    <a:pt x="5502" y="21509"/>
                  </a:cubicBezTo>
                  <a:cubicBezTo>
                    <a:pt x="5502" y="21027"/>
                    <a:pt x="5890" y="20695"/>
                    <a:pt x="6489" y="20689"/>
                  </a:cubicBezTo>
                  <a:close/>
                  <a:moveTo>
                    <a:pt x="10547" y="24579"/>
                  </a:moveTo>
                  <a:cubicBezTo>
                    <a:pt x="11064" y="24579"/>
                    <a:pt x="11459" y="25035"/>
                    <a:pt x="11429" y="25552"/>
                  </a:cubicBezTo>
                  <a:cubicBezTo>
                    <a:pt x="11399" y="26262"/>
                    <a:pt x="10966" y="26799"/>
                    <a:pt x="10411" y="26799"/>
                  </a:cubicBezTo>
                  <a:cubicBezTo>
                    <a:pt x="10396" y="26799"/>
                    <a:pt x="10380" y="26799"/>
                    <a:pt x="10365" y="26798"/>
                  </a:cubicBezTo>
                  <a:cubicBezTo>
                    <a:pt x="9848" y="26768"/>
                    <a:pt x="9575" y="26403"/>
                    <a:pt x="9575" y="25765"/>
                  </a:cubicBezTo>
                  <a:lnTo>
                    <a:pt x="9544" y="25765"/>
                  </a:lnTo>
                  <a:cubicBezTo>
                    <a:pt x="9575" y="24974"/>
                    <a:pt x="9879" y="24579"/>
                    <a:pt x="10547" y="24579"/>
                  </a:cubicBezTo>
                  <a:close/>
                  <a:moveTo>
                    <a:pt x="15094" y="27922"/>
                  </a:moveTo>
                  <a:cubicBezTo>
                    <a:pt x="15108" y="27922"/>
                    <a:pt x="15123" y="27922"/>
                    <a:pt x="15137" y="27923"/>
                  </a:cubicBezTo>
                  <a:cubicBezTo>
                    <a:pt x="15654" y="27953"/>
                    <a:pt x="16049" y="28379"/>
                    <a:pt x="16079" y="28895"/>
                  </a:cubicBezTo>
                  <a:cubicBezTo>
                    <a:pt x="15990" y="29548"/>
                    <a:pt x="15467" y="30143"/>
                    <a:pt x="14962" y="30143"/>
                  </a:cubicBezTo>
                  <a:cubicBezTo>
                    <a:pt x="14949" y="30143"/>
                    <a:pt x="14937" y="30142"/>
                    <a:pt x="14924" y="30142"/>
                  </a:cubicBezTo>
                  <a:cubicBezTo>
                    <a:pt x="14468" y="30050"/>
                    <a:pt x="14134" y="29655"/>
                    <a:pt x="14073" y="29199"/>
                  </a:cubicBezTo>
                  <a:cubicBezTo>
                    <a:pt x="14073" y="28488"/>
                    <a:pt x="14535" y="27922"/>
                    <a:pt x="15094" y="27922"/>
                  </a:cubicBezTo>
                  <a:close/>
                  <a:moveTo>
                    <a:pt x="4114" y="29792"/>
                  </a:moveTo>
                  <a:cubicBezTo>
                    <a:pt x="4595" y="29792"/>
                    <a:pt x="5078" y="30088"/>
                    <a:pt x="5198" y="30689"/>
                  </a:cubicBezTo>
                  <a:cubicBezTo>
                    <a:pt x="5168" y="31217"/>
                    <a:pt x="4713" y="31633"/>
                    <a:pt x="4189" y="31633"/>
                  </a:cubicBezTo>
                  <a:cubicBezTo>
                    <a:pt x="4171" y="31633"/>
                    <a:pt x="4152" y="31632"/>
                    <a:pt x="4134" y="31631"/>
                  </a:cubicBezTo>
                  <a:lnTo>
                    <a:pt x="4104" y="31631"/>
                  </a:lnTo>
                  <a:cubicBezTo>
                    <a:pt x="3465" y="31631"/>
                    <a:pt x="3040" y="31266"/>
                    <a:pt x="3040" y="30719"/>
                  </a:cubicBezTo>
                  <a:cubicBezTo>
                    <a:pt x="3132" y="30104"/>
                    <a:pt x="3622" y="29792"/>
                    <a:pt x="4114" y="29792"/>
                  </a:cubicBezTo>
                  <a:close/>
                  <a:moveTo>
                    <a:pt x="9297" y="32743"/>
                  </a:moveTo>
                  <a:cubicBezTo>
                    <a:pt x="9781" y="32743"/>
                    <a:pt x="10177" y="33140"/>
                    <a:pt x="10122" y="33637"/>
                  </a:cubicBezTo>
                  <a:cubicBezTo>
                    <a:pt x="10152" y="34184"/>
                    <a:pt x="9788" y="34671"/>
                    <a:pt x="9271" y="34762"/>
                  </a:cubicBezTo>
                  <a:cubicBezTo>
                    <a:pt x="9247" y="34765"/>
                    <a:pt x="9224" y="34766"/>
                    <a:pt x="9200" y="34766"/>
                  </a:cubicBezTo>
                  <a:cubicBezTo>
                    <a:pt x="8763" y="34766"/>
                    <a:pt x="8297" y="34247"/>
                    <a:pt x="8268" y="33728"/>
                  </a:cubicBezTo>
                  <a:cubicBezTo>
                    <a:pt x="8237" y="33212"/>
                    <a:pt x="8663" y="32756"/>
                    <a:pt x="9180" y="32756"/>
                  </a:cubicBezTo>
                  <a:lnTo>
                    <a:pt x="9149" y="32756"/>
                  </a:lnTo>
                  <a:cubicBezTo>
                    <a:pt x="9199" y="32747"/>
                    <a:pt x="9249" y="32743"/>
                    <a:pt x="9297" y="32743"/>
                  </a:cubicBezTo>
                  <a:close/>
                  <a:moveTo>
                    <a:pt x="13597" y="34221"/>
                  </a:moveTo>
                  <a:cubicBezTo>
                    <a:pt x="14057" y="34221"/>
                    <a:pt x="14438" y="34624"/>
                    <a:pt x="14438" y="35370"/>
                  </a:cubicBezTo>
                  <a:cubicBezTo>
                    <a:pt x="14286" y="35674"/>
                    <a:pt x="14104" y="35978"/>
                    <a:pt x="13921" y="36251"/>
                  </a:cubicBezTo>
                  <a:cubicBezTo>
                    <a:pt x="13764" y="36477"/>
                    <a:pt x="13522" y="36602"/>
                    <a:pt x="13272" y="36602"/>
                  </a:cubicBezTo>
                  <a:cubicBezTo>
                    <a:pt x="13184" y="36602"/>
                    <a:pt x="13096" y="36587"/>
                    <a:pt x="13009" y="36555"/>
                  </a:cubicBezTo>
                  <a:cubicBezTo>
                    <a:pt x="12645" y="36403"/>
                    <a:pt x="12402" y="36069"/>
                    <a:pt x="12402" y="35674"/>
                  </a:cubicBezTo>
                  <a:cubicBezTo>
                    <a:pt x="12402" y="35127"/>
                    <a:pt x="12736" y="34610"/>
                    <a:pt x="13222" y="34306"/>
                  </a:cubicBezTo>
                  <a:cubicBezTo>
                    <a:pt x="13349" y="34249"/>
                    <a:pt x="13476" y="34221"/>
                    <a:pt x="13597" y="34221"/>
                  </a:cubicBezTo>
                  <a:close/>
                  <a:moveTo>
                    <a:pt x="4736" y="37193"/>
                  </a:moveTo>
                  <a:cubicBezTo>
                    <a:pt x="4748" y="37193"/>
                    <a:pt x="4760" y="37193"/>
                    <a:pt x="4772" y="37193"/>
                  </a:cubicBezTo>
                  <a:lnTo>
                    <a:pt x="4742" y="37193"/>
                  </a:lnTo>
                  <a:cubicBezTo>
                    <a:pt x="5471" y="37224"/>
                    <a:pt x="5806" y="37771"/>
                    <a:pt x="5502" y="38379"/>
                  </a:cubicBezTo>
                  <a:cubicBezTo>
                    <a:pt x="5319" y="38713"/>
                    <a:pt x="5107" y="38987"/>
                    <a:pt x="4803" y="39230"/>
                  </a:cubicBezTo>
                  <a:cubicBezTo>
                    <a:pt x="4637" y="39333"/>
                    <a:pt x="4444" y="39394"/>
                    <a:pt x="4242" y="39394"/>
                  </a:cubicBezTo>
                  <a:cubicBezTo>
                    <a:pt x="4146" y="39394"/>
                    <a:pt x="4049" y="39381"/>
                    <a:pt x="3952" y="39352"/>
                  </a:cubicBezTo>
                  <a:cubicBezTo>
                    <a:pt x="3678" y="39169"/>
                    <a:pt x="3496" y="38896"/>
                    <a:pt x="3435" y="38561"/>
                  </a:cubicBezTo>
                  <a:cubicBezTo>
                    <a:pt x="3345" y="37965"/>
                    <a:pt x="4105" y="37193"/>
                    <a:pt x="4736" y="37193"/>
                  </a:cubicBezTo>
                  <a:close/>
                  <a:moveTo>
                    <a:pt x="15927" y="38896"/>
                  </a:moveTo>
                  <a:cubicBezTo>
                    <a:pt x="16383" y="38926"/>
                    <a:pt x="16718" y="39321"/>
                    <a:pt x="16687" y="39777"/>
                  </a:cubicBezTo>
                  <a:lnTo>
                    <a:pt x="16657" y="39777"/>
                  </a:lnTo>
                  <a:cubicBezTo>
                    <a:pt x="16745" y="40277"/>
                    <a:pt x="16349" y="40721"/>
                    <a:pt x="15855" y="40721"/>
                  </a:cubicBezTo>
                  <a:cubicBezTo>
                    <a:pt x="15839" y="40721"/>
                    <a:pt x="15822" y="40720"/>
                    <a:pt x="15806" y="40719"/>
                  </a:cubicBezTo>
                  <a:cubicBezTo>
                    <a:pt x="15788" y="40721"/>
                    <a:pt x="15770" y="40721"/>
                    <a:pt x="15753" y="40721"/>
                  </a:cubicBezTo>
                  <a:cubicBezTo>
                    <a:pt x="15322" y="40721"/>
                    <a:pt x="14985" y="40367"/>
                    <a:pt x="14985" y="39929"/>
                  </a:cubicBezTo>
                  <a:cubicBezTo>
                    <a:pt x="14924" y="39382"/>
                    <a:pt x="15380" y="38896"/>
                    <a:pt x="15927" y="38896"/>
                  </a:cubicBezTo>
                  <a:close/>
                  <a:moveTo>
                    <a:pt x="7746" y="0"/>
                  </a:moveTo>
                  <a:cubicBezTo>
                    <a:pt x="7426" y="0"/>
                    <a:pt x="7103" y="168"/>
                    <a:pt x="6809" y="506"/>
                  </a:cubicBezTo>
                  <a:cubicBezTo>
                    <a:pt x="6596" y="749"/>
                    <a:pt x="6414" y="1023"/>
                    <a:pt x="6262" y="1357"/>
                  </a:cubicBezTo>
                  <a:cubicBezTo>
                    <a:pt x="6018" y="1874"/>
                    <a:pt x="5836" y="2451"/>
                    <a:pt x="5623" y="2998"/>
                  </a:cubicBezTo>
                  <a:cubicBezTo>
                    <a:pt x="4073" y="7679"/>
                    <a:pt x="2736" y="12451"/>
                    <a:pt x="1672" y="17284"/>
                  </a:cubicBezTo>
                  <a:cubicBezTo>
                    <a:pt x="578" y="21996"/>
                    <a:pt x="31" y="26859"/>
                    <a:pt x="31" y="31692"/>
                  </a:cubicBezTo>
                  <a:cubicBezTo>
                    <a:pt x="0" y="34853"/>
                    <a:pt x="213" y="38014"/>
                    <a:pt x="730" y="41114"/>
                  </a:cubicBezTo>
                  <a:cubicBezTo>
                    <a:pt x="760" y="41418"/>
                    <a:pt x="790" y="41722"/>
                    <a:pt x="760" y="42026"/>
                  </a:cubicBezTo>
                  <a:lnTo>
                    <a:pt x="19089" y="42026"/>
                  </a:lnTo>
                  <a:cubicBezTo>
                    <a:pt x="19149" y="39504"/>
                    <a:pt x="19058" y="36950"/>
                    <a:pt x="18754" y="34427"/>
                  </a:cubicBezTo>
                  <a:cubicBezTo>
                    <a:pt x="18450" y="31327"/>
                    <a:pt x="17934" y="28257"/>
                    <a:pt x="17265" y="25218"/>
                  </a:cubicBezTo>
                  <a:cubicBezTo>
                    <a:pt x="15320" y="17254"/>
                    <a:pt x="12493" y="9564"/>
                    <a:pt x="9484" y="1904"/>
                  </a:cubicBezTo>
                  <a:cubicBezTo>
                    <a:pt x="9301" y="1418"/>
                    <a:pt x="9028" y="962"/>
                    <a:pt x="8724" y="567"/>
                  </a:cubicBezTo>
                  <a:cubicBezTo>
                    <a:pt x="8426" y="190"/>
                    <a:pt x="8087" y="0"/>
                    <a:pt x="7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3"/>
            <p:cNvSpPr/>
            <p:nvPr/>
          </p:nvSpPr>
          <p:spPr>
            <a:xfrm>
              <a:off x="8421134" y="4670353"/>
              <a:ext cx="51027" cy="60122"/>
            </a:xfrm>
            <a:custGeom>
              <a:avLst/>
              <a:gdLst/>
              <a:ahLst/>
              <a:cxnLst/>
              <a:rect l="l" t="t" r="r" b="b"/>
              <a:pathLst>
                <a:path w="1885" h="2221" extrusionOk="0">
                  <a:moveTo>
                    <a:pt x="973" y="0"/>
                  </a:moveTo>
                  <a:cubicBezTo>
                    <a:pt x="335" y="0"/>
                    <a:pt x="0" y="395"/>
                    <a:pt x="0" y="1186"/>
                  </a:cubicBezTo>
                  <a:cubicBezTo>
                    <a:pt x="0" y="1854"/>
                    <a:pt x="274" y="2189"/>
                    <a:pt x="791" y="2219"/>
                  </a:cubicBezTo>
                  <a:cubicBezTo>
                    <a:pt x="808" y="2220"/>
                    <a:pt x="825" y="2220"/>
                    <a:pt x="841" y="2220"/>
                  </a:cubicBezTo>
                  <a:cubicBezTo>
                    <a:pt x="1424" y="2220"/>
                    <a:pt x="1854" y="1712"/>
                    <a:pt x="1854" y="973"/>
                  </a:cubicBezTo>
                  <a:cubicBezTo>
                    <a:pt x="1885" y="456"/>
                    <a:pt x="1490" y="0"/>
                    <a:pt x="9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3"/>
            <p:cNvSpPr/>
            <p:nvPr/>
          </p:nvSpPr>
          <p:spPr>
            <a:xfrm>
              <a:off x="8310876" y="4565021"/>
              <a:ext cx="58444" cy="49403"/>
            </a:xfrm>
            <a:custGeom>
              <a:avLst/>
              <a:gdLst/>
              <a:ahLst/>
              <a:cxnLst/>
              <a:rect l="l" t="t" r="r" b="b"/>
              <a:pathLst>
                <a:path w="2159" h="1825" extrusionOk="0">
                  <a:moveTo>
                    <a:pt x="1003" y="1"/>
                  </a:moveTo>
                  <a:cubicBezTo>
                    <a:pt x="426" y="1"/>
                    <a:pt x="0" y="335"/>
                    <a:pt x="31" y="821"/>
                  </a:cubicBezTo>
                  <a:cubicBezTo>
                    <a:pt x="31" y="1216"/>
                    <a:pt x="730" y="1824"/>
                    <a:pt x="1186" y="1824"/>
                  </a:cubicBezTo>
                  <a:cubicBezTo>
                    <a:pt x="1672" y="1764"/>
                    <a:pt x="2067" y="1429"/>
                    <a:pt x="2158" y="973"/>
                  </a:cubicBezTo>
                  <a:cubicBezTo>
                    <a:pt x="2158" y="457"/>
                    <a:pt x="1642" y="1"/>
                    <a:pt x="1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3"/>
            <p:cNvSpPr/>
            <p:nvPr/>
          </p:nvSpPr>
          <p:spPr>
            <a:xfrm>
              <a:off x="8354486" y="4103414"/>
              <a:ext cx="52678" cy="54329"/>
            </a:xfrm>
            <a:custGeom>
              <a:avLst/>
              <a:gdLst/>
              <a:ahLst/>
              <a:cxnLst/>
              <a:rect l="l" t="t" r="r" b="b"/>
              <a:pathLst>
                <a:path w="1946" h="2007" extrusionOk="0">
                  <a:moveTo>
                    <a:pt x="1155" y="1"/>
                  </a:moveTo>
                  <a:cubicBezTo>
                    <a:pt x="547" y="31"/>
                    <a:pt x="31" y="517"/>
                    <a:pt x="31" y="1125"/>
                  </a:cubicBezTo>
                  <a:cubicBezTo>
                    <a:pt x="0" y="1581"/>
                    <a:pt x="335" y="1976"/>
                    <a:pt x="791" y="2007"/>
                  </a:cubicBezTo>
                  <a:cubicBezTo>
                    <a:pt x="1399" y="2007"/>
                    <a:pt x="1915" y="1490"/>
                    <a:pt x="1915" y="882"/>
                  </a:cubicBezTo>
                  <a:cubicBezTo>
                    <a:pt x="1946" y="426"/>
                    <a:pt x="1611" y="31"/>
                    <a:pt x="115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3"/>
            <p:cNvSpPr/>
            <p:nvPr/>
          </p:nvSpPr>
          <p:spPr>
            <a:xfrm>
              <a:off x="8380799" y="4369193"/>
              <a:ext cx="55169" cy="48618"/>
            </a:xfrm>
            <a:custGeom>
              <a:avLst/>
              <a:gdLst/>
              <a:ahLst/>
              <a:cxnLst/>
              <a:rect l="l" t="t" r="r" b="b"/>
              <a:pathLst>
                <a:path w="2038" h="1796" extrusionOk="0">
                  <a:moveTo>
                    <a:pt x="974" y="1"/>
                  </a:moveTo>
                  <a:cubicBezTo>
                    <a:pt x="396" y="1"/>
                    <a:pt x="31" y="274"/>
                    <a:pt x="1" y="760"/>
                  </a:cubicBezTo>
                  <a:cubicBezTo>
                    <a:pt x="30" y="1349"/>
                    <a:pt x="487" y="1795"/>
                    <a:pt x="1041" y="1795"/>
                  </a:cubicBezTo>
                  <a:cubicBezTo>
                    <a:pt x="1059" y="1795"/>
                    <a:pt x="1077" y="1795"/>
                    <a:pt x="1095" y="1794"/>
                  </a:cubicBezTo>
                  <a:cubicBezTo>
                    <a:pt x="1582" y="1763"/>
                    <a:pt x="1977" y="1399"/>
                    <a:pt x="2037" y="943"/>
                  </a:cubicBezTo>
                  <a:cubicBezTo>
                    <a:pt x="1977" y="396"/>
                    <a:pt x="1521" y="1"/>
                    <a:pt x="97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3"/>
            <p:cNvSpPr/>
            <p:nvPr/>
          </p:nvSpPr>
          <p:spPr>
            <a:xfrm>
              <a:off x="8566774" y="5057895"/>
              <a:ext cx="49322" cy="49457"/>
            </a:xfrm>
            <a:custGeom>
              <a:avLst/>
              <a:gdLst/>
              <a:ahLst/>
              <a:cxnLst/>
              <a:rect l="l" t="t" r="r" b="b"/>
              <a:pathLst>
                <a:path w="1822" h="1827" extrusionOk="0">
                  <a:moveTo>
                    <a:pt x="1003" y="1"/>
                  </a:moveTo>
                  <a:cubicBezTo>
                    <a:pt x="426" y="1"/>
                    <a:pt x="0" y="487"/>
                    <a:pt x="61" y="1034"/>
                  </a:cubicBezTo>
                  <a:cubicBezTo>
                    <a:pt x="61" y="1472"/>
                    <a:pt x="398" y="1826"/>
                    <a:pt x="829" y="1826"/>
                  </a:cubicBezTo>
                  <a:cubicBezTo>
                    <a:pt x="846" y="1826"/>
                    <a:pt x="864" y="1826"/>
                    <a:pt x="882" y="1824"/>
                  </a:cubicBezTo>
                  <a:cubicBezTo>
                    <a:pt x="898" y="1825"/>
                    <a:pt x="915" y="1826"/>
                    <a:pt x="931" y="1826"/>
                  </a:cubicBezTo>
                  <a:cubicBezTo>
                    <a:pt x="1425" y="1826"/>
                    <a:pt x="1821" y="1382"/>
                    <a:pt x="1733" y="882"/>
                  </a:cubicBezTo>
                  <a:cubicBezTo>
                    <a:pt x="1794" y="426"/>
                    <a:pt x="1429" y="31"/>
                    <a:pt x="100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3"/>
            <p:cNvSpPr/>
            <p:nvPr/>
          </p:nvSpPr>
          <p:spPr>
            <a:xfrm>
              <a:off x="8513283" y="4514643"/>
              <a:ext cx="50215" cy="45505"/>
            </a:xfrm>
            <a:custGeom>
              <a:avLst/>
              <a:gdLst/>
              <a:ahLst/>
              <a:cxnLst/>
              <a:rect l="l" t="t" r="r" b="b"/>
              <a:pathLst>
                <a:path w="1855" h="1681" extrusionOk="0">
                  <a:moveTo>
                    <a:pt x="775" y="0"/>
                  </a:moveTo>
                  <a:cubicBezTo>
                    <a:pt x="366" y="0"/>
                    <a:pt x="29" y="317"/>
                    <a:pt x="1" y="737"/>
                  </a:cubicBezTo>
                  <a:cubicBezTo>
                    <a:pt x="1" y="1266"/>
                    <a:pt x="426" y="1681"/>
                    <a:pt x="976" y="1681"/>
                  </a:cubicBezTo>
                  <a:cubicBezTo>
                    <a:pt x="995" y="1681"/>
                    <a:pt x="1015" y="1680"/>
                    <a:pt x="1034" y="1679"/>
                  </a:cubicBezTo>
                  <a:cubicBezTo>
                    <a:pt x="1490" y="1679"/>
                    <a:pt x="1855" y="1315"/>
                    <a:pt x="1855" y="859"/>
                  </a:cubicBezTo>
                  <a:cubicBezTo>
                    <a:pt x="1855" y="311"/>
                    <a:pt x="1490" y="8"/>
                    <a:pt x="882" y="8"/>
                  </a:cubicBezTo>
                  <a:cubicBezTo>
                    <a:pt x="846" y="3"/>
                    <a:pt x="810" y="0"/>
                    <a:pt x="77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3"/>
            <p:cNvSpPr/>
            <p:nvPr/>
          </p:nvSpPr>
          <p:spPr>
            <a:xfrm>
              <a:off x="8294444" y="4299053"/>
              <a:ext cx="44422" cy="40578"/>
            </a:xfrm>
            <a:custGeom>
              <a:avLst/>
              <a:gdLst/>
              <a:ahLst/>
              <a:cxnLst/>
              <a:rect l="l" t="t" r="r" b="b"/>
              <a:pathLst>
                <a:path w="1641" h="1499" extrusionOk="0">
                  <a:moveTo>
                    <a:pt x="773" y="0"/>
                  </a:moveTo>
                  <a:cubicBezTo>
                    <a:pt x="395" y="0"/>
                    <a:pt x="85" y="288"/>
                    <a:pt x="30" y="677"/>
                  </a:cubicBezTo>
                  <a:cubicBezTo>
                    <a:pt x="1" y="1116"/>
                    <a:pt x="366" y="1499"/>
                    <a:pt x="801" y="1499"/>
                  </a:cubicBezTo>
                  <a:cubicBezTo>
                    <a:pt x="817" y="1499"/>
                    <a:pt x="834" y="1498"/>
                    <a:pt x="850" y="1497"/>
                  </a:cubicBezTo>
                  <a:cubicBezTo>
                    <a:pt x="1246" y="1497"/>
                    <a:pt x="1610" y="1193"/>
                    <a:pt x="1641" y="768"/>
                  </a:cubicBezTo>
                  <a:cubicBezTo>
                    <a:pt x="1641" y="342"/>
                    <a:pt x="1306" y="8"/>
                    <a:pt x="881" y="8"/>
                  </a:cubicBezTo>
                  <a:cubicBezTo>
                    <a:pt x="844" y="3"/>
                    <a:pt x="808" y="0"/>
                    <a:pt x="77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9" name="Google Shape;169;p3"/>
          <p:cNvSpPr/>
          <p:nvPr/>
        </p:nvSpPr>
        <p:spPr>
          <a:xfrm rot="-5400000">
            <a:off x="2271176" y="446199"/>
            <a:ext cx="73867" cy="80068"/>
          </a:xfrm>
          <a:custGeom>
            <a:avLst/>
            <a:gdLst/>
            <a:ahLst/>
            <a:cxnLst/>
            <a:rect l="l" t="t" r="r" b="b"/>
            <a:pathLst>
              <a:path w="2216" h="2408" extrusionOk="0">
                <a:moveTo>
                  <a:pt x="1273" y="0"/>
                </a:moveTo>
                <a:cubicBezTo>
                  <a:pt x="696" y="0"/>
                  <a:pt x="88" y="760"/>
                  <a:pt x="58" y="1520"/>
                </a:cubicBezTo>
                <a:cubicBezTo>
                  <a:pt x="1" y="2003"/>
                  <a:pt x="370" y="2407"/>
                  <a:pt x="866" y="2407"/>
                </a:cubicBezTo>
                <a:cubicBezTo>
                  <a:pt x="900" y="2407"/>
                  <a:pt x="934" y="2405"/>
                  <a:pt x="969" y="2401"/>
                </a:cubicBezTo>
                <a:cubicBezTo>
                  <a:pt x="983" y="2402"/>
                  <a:pt x="996" y="2402"/>
                  <a:pt x="1010" y="2402"/>
                </a:cubicBezTo>
                <a:cubicBezTo>
                  <a:pt x="1633" y="2402"/>
                  <a:pt x="2216" y="1716"/>
                  <a:pt x="2216" y="942"/>
                </a:cubicBezTo>
                <a:cubicBezTo>
                  <a:pt x="2185" y="426"/>
                  <a:pt x="1790" y="30"/>
                  <a:pt x="1273"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0" name="Google Shape;170;p3"/>
          <p:cNvSpPr/>
          <p:nvPr/>
        </p:nvSpPr>
        <p:spPr>
          <a:xfrm rot="-5400000">
            <a:off x="5343870" y="5930736"/>
            <a:ext cx="75800" cy="68198"/>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1" name="Google Shape;171;p3"/>
          <p:cNvSpPr/>
          <p:nvPr/>
        </p:nvSpPr>
        <p:spPr>
          <a:xfrm rot="-5400000">
            <a:off x="2218006" y="634143"/>
            <a:ext cx="75000" cy="61980"/>
          </a:xfrm>
          <a:custGeom>
            <a:avLst/>
            <a:gdLst/>
            <a:ahLst/>
            <a:cxnLst/>
            <a:rect l="l" t="t" r="r" b="b"/>
            <a:pathLst>
              <a:path w="2250" h="1864" extrusionOk="0">
                <a:moveTo>
                  <a:pt x="1071" y="1"/>
                </a:moveTo>
                <a:cubicBezTo>
                  <a:pt x="360" y="1"/>
                  <a:pt x="30" y="275"/>
                  <a:pt x="1" y="824"/>
                </a:cubicBezTo>
                <a:cubicBezTo>
                  <a:pt x="61" y="1401"/>
                  <a:pt x="578" y="1857"/>
                  <a:pt x="1186" y="1857"/>
                </a:cubicBezTo>
                <a:cubicBezTo>
                  <a:pt x="1223" y="1861"/>
                  <a:pt x="1260" y="1863"/>
                  <a:pt x="1297" y="1863"/>
                </a:cubicBezTo>
                <a:cubicBezTo>
                  <a:pt x="1797" y="1863"/>
                  <a:pt x="2222" y="1486"/>
                  <a:pt x="2250" y="976"/>
                </a:cubicBezTo>
                <a:cubicBezTo>
                  <a:pt x="2250" y="307"/>
                  <a:pt x="1946" y="33"/>
                  <a:pt x="1186" y="3"/>
                </a:cubicBezTo>
                <a:cubicBezTo>
                  <a:pt x="1147" y="2"/>
                  <a:pt x="1108" y="1"/>
                  <a:pt x="107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2" name="Google Shape;172;p3"/>
          <p:cNvSpPr/>
          <p:nvPr/>
        </p:nvSpPr>
        <p:spPr>
          <a:xfrm rot="-5400000">
            <a:off x="716064" y="2910109"/>
            <a:ext cx="75000" cy="60716"/>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3" name="Google Shape;173;p3"/>
          <p:cNvSpPr/>
          <p:nvPr/>
        </p:nvSpPr>
        <p:spPr>
          <a:xfrm rot="-5400000">
            <a:off x="2080607" y="519694"/>
            <a:ext cx="67933" cy="60882"/>
          </a:xfrm>
          <a:custGeom>
            <a:avLst/>
            <a:gdLst/>
            <a:ahLst/>
            <a:cxnLst/>
            <a:rect l="l" t="t" r="r" b="b"/>
            <a:pathLst>
              <a:path w="2038" h="1831" extrusionOk="0">
                <a:moveTo>
                  <a:pt x="1095" y="0"/>
                </a:moveTo>
                <a:cubicBezTo>
                  <a:pt x="518" y="0"/>
                  <a:pt x="31" y="456"/>
                  <a:pt x="1" y="1034"/>
                </a:cubicBezTo>
                <a:cubicBezTo>
                  <a:pt x="29" y="1484"/>
                  <a:pt x="397" y="1830"/>
                  <a:pt x="837" y="1830"/>
                </a:cubicBezTo>
                <a:cubicBezTo>
                  <a:pt x="872" y="1830"/>
                  <a:pt x="908" y="1828"/>
                  <a:pt x="943" y="1824"/>
                </a:cubicBezTo>
                <a:cubicBezTo>
                  <a:pt x="1521" y="1824"/>
                  <a:pt x="2038" y="1337"/>
                  <a:pt x="2038" y="882"/>
                </a:cubicBezTo>
                <a:cubicBezTo>
                  <a:pt x="1946" y="395"/>
                  <a:pt x="1551" y="30"/>
                  <a:pt x="1095"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4" name="Google Shape;174;p3"/>
          <p:cNvSpPr/>
          <p:nvPr/>
        </p:nvSpPr>
        <p:spPr>
          <a:xfrm rot="-5400000">
            <a:off x="5346611" y="5787594"/>
            <a:ext cx="64767" cy="61913"/>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5" name="Google Shape;175;p3"/>
          <p:cNvSpPr/>
          <p:nvPr/>
        </p:nvSpPr>
        <p:spPr>
          <a:xfrm rot="-5400000">
            <a:off x="5200428" y="5820576"/>
            <a:ext cx="60833" cy="6068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6" name="Google Shape;176;p3"/>
          <p:cNvSpPr txBox="1">
            <a:spLocks noGrp="1"/>
          </p:cNvSpPr>
          <p:nvPr>
            <p:ph type="title"/>
          </p:nvPr>
        </p:nvSpPr>
        <p:spPr>
          <a:xfrm>
            <a:off x="5044008" y="2497633"/>
            <a:ext cx="4189211" cy="81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7980">
                <a:solidFill>
                  <a:schemeClr val="accent5"/>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177" name="Google Shape;177;p3"/>
          <p:cNvSpPr txBox="1">
            <a:spLocks noGrp="1"/>
          </p:cNvSpPr>
          <p:nvPr>
            <p:ph type="title" idx="2" hasCustomPrompt="1"/>
          </p:nvPr>
        </p:nvSpPr>
        <p:spPr>
          <a:xfrm>
            <a:off x="2728318" y="2599400"/>
            <a:ext cx="1727316"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178" name="Google Shape;178;p3"/>
          <p:cNvSpPr txBox="1">
            <a:spLocks noGrp="1"/>
          </p:cNvSpPr>
          <p:nvPr>
            <p:ph type="subTitle" idx="1"/>
          </p:nvPr>
        </p:nvSpPr>
        <p:spPr>
          <a:xfrm>
            <a:off x="5077907" y="3732400"/>
            <a:ext cx="3679674" cy="6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179" name="Google Shape;179;p3"/>
          <p:cNvGrpSpPr/>
          <p:nvPr/>
        </p:nvGrpSpPr>
        <p:grpSpPr>
          <a:xfrm flipH="1">
            <a:off x="-983388" y="4391280"/>
            <a:ext cx="1954127" cy="1891472"/>
            <a:chOff x="8290851" y="3293460"/>
            <a:chExt cx="1469230" cy="1418604"/>
          </a:xfrm>
        </p:grpSpPr>
        <p:sp>
          <p:nvSpPr>
            <p:cNvPr id="180" name="Google Shape;180;p3"/>
            <p:cNvSpPr/>
            <p:nvPr/>
          </p:nvSpPr>
          <p:spPr>
            <a:xfrm rot="1094357" flipH="1">
              <a:off x="8433852" y="3450900"/>
              <a:ext cx="1183228" cy="1103724"/>
            </a:xfrm>
            <a:custGeom>
              <a:avLst/>
              <a:gdLst/>
              <a:ahLst/>
              <a:cxnLst/>
              <a:rect l="l" t="t" r="r" b="b"/>
              <a:pathLst>
                <a:path w="47327" h="44147" extrusionOk="0">
                  <a:moveTo>
                    <a:pt x="42578" y="0"/>
                  </a:moveTo>
                  <a:cubicBezTo>
                    <a:pt x="42391" y="0"/>
                    <a:pt x="42200" y="24"/>
                    <a:pt x="42007" y="73"/>
                  </a:cubicBezTo>
                  <a:cubicBezTo>
                    <a:pt x="41308" y="225"/>
                    <a:pt x="40639" y="468"/>
                    <a:pt x="39970" y="741"/>
                  </a:cubicBezTo>
                  <a:cubicBezTo>
                    <a:pt x="37843" y="1714"/>
                    <a:pt x="36080" y="3143"/>
                    <a:pt x="34408" y="4754"/>
                  </a:cubicBezTo>
                  <a:cubicBezTo>
                    <a:pt x="32037" y="7033"/>
                    <a:pt x="29727" y="9374"/>
                    <a:pt x="27387" y="11684"/>
                  </a:cubicBezTo>
                  <a:cubicBezTo>
                    <a:pt x="27052" y="11988"/>
                    <a:pt x="26687" y="12261"/>
                    <a:pt x="26201" y="12626"/>
                  </a:cubicBezTo>
                  <a:cubicBezTo>
                    <a:pt x="26110" y="11714"/>
                    <a:pt x="26080" y="10954"/>
                    <a:pt x="25988" y="10255"/>
                  </a:cubicBezTo>
                  <a:cubicBezTo>
                    <a:pt x="25836" y="9222"/>
                    <a:pt x="25654" y="8188"/>
                    <a:pt x="25441" y="7155"/>
                  </a:cubicBezTo>
                  <a:cubicBezTo>
                    <a:pt x="25350" y="6821"/>
                    <a:pt x="25198" y="6517"/>
                    <a:pt x="25016" y="6243"/>
                  </a:cubicBezTo>
                  <a:cubicBezTo>
                    <a:pt x="24720" y="5695"/>
                    <a:pt x="24162" y="5395"/>
                    <a:pt x="23583" y="5395"/>
                  </a:cubicBezTo>
                  <a:cubicBezTo>
                    <a:pt x="23328" y="5395"/>
                    <a:pt x="23069" y="5453"/>
                    <a:pt x="22827" y="5574"/>
                  </a:cubicBezTo>
                  <a:cubicBezTo>
                    <a:pt x="22462" y="5757"/>
                    <a:pt x="22128" y="5970"/>
                    <a:pt x="21855" y="6273"/>
                  </a:cubicBezTo>
                  <a:cubicBezTo>
                    <a:pt x="21034" y="7155"/>
                    <a:pt x="20274" y="8097"/>
                    <a:pt x="19575" y="9070"/>
                  </a:cubicBezTo>
                  <a:cubicBezTo>
                    <a:pt x="18116" y="11167"/>
                    <a:pt x="17174" y="13538"/>
                    <a:pt x="16079" y="15818"/>
                  </a:cubicBezTo>
                  <a:cubicBezTo>
                    <a:pt x="15350" y="17277"/>
                    <a:pt x="14742" y="18796"/>
                    <a:pt x="14073" y="20286"/>
                  </a:cubicBezTo>
                  <a:cubicBezTo>
                    <a:pt x="13830" y="20863"/>
                    <a:pt x="13556" y="21380"/>
                    <a:pt x="13222" y="22110"/>
                  </a:cubicBezTo>
                  <a:cubicBezTo>
                    <a:pt x="13101" y="21836"/>
                    <a:pt x="13009" y="21532"/>
                    <a:pt x="12918" y="21258"/>
                  </a:cubicBezTo>
                  <a:cubicBezTo>
                    <a:pt x="12705" y="20225"/>
                    <a:pt x="12584" y="19192"/>
                    <a:pt x="12341" y="18189"/>
                  </a:cubicBezTo>
                  <a:cubicBezTo>
                    <a:pt x="12037" y="17003"/>
                    <a:pt x="11763" y="15818"/>
                    <a:pt x="11034" y="14815"/>
                  </a:cubicBezTo>
                  <a:cubicBezTo>
                    <a:pt x="10659" y="14263"/>
                    <a:pt x="10042" y="13954"/>
                    <a:pt x="9414" y="13954"/>
                  </a:cubicBezTo>
                  <a:cubicBezTo>
                    <a:pt x="9073" y="13954"/>
                    <a:pt x="8730" y="14045"/>
                    <a:pt x="8420" y="14237"/>
                  </a:cubicBezTo>
                  <a:cubicBezTo>
                    <a:pt x="7842" y="14571"/>
                    <a:pt x="7356" y="14997"/>
                    <a:pt x="6961" y="15514"/>
                  </a:cubicBezTo>
                  <a:cubicBezTo>
                    <a:pt x="6201" y="16578"/>
                    <a:pt x="5532" y="17672"/>
                    <a:pt x="4924" y="18827"/>
                  </a:cubicBezTo>
                  <a:cubicBezTo>
                    <a:pt x="3070" y="22474"/>
                    <a:pt x="1611" y="26274"/>
                    <a:pt x="517" y="30225"/>
                  </a:cubicBezTo>
                  <a:cubicBezTo>
                    <a:pt x="395" y="30560"/>
                    <a:pt x="213" y="30863"/>
                    <a:pt x="0" y="31167"/>
                  </a:cubicBezTo>
                  <a:lnTo>
                    <a:pt x="0" y="41532"/>
                  </a:lnTo>
                  <a:cubicBezTo>
                    <a:pt x="395" y="41532"/>
                    <a:pt x="395" y="41198"/>
                    <a:pt x="486" y="40955"/>
                  </a:cubicBezTo>
                  <a:cubicBezTo>
                    <a:pt x="1307" y="38614"/>
                    <a:pt x="2158" y="36304"/>
                    <a:pt x="2948" y="33964"/>
                  </a:cubicBezTo>
                  <a:cubicBezTo>
                    <a:pt x="3982" y="30894"/>
                    <a:pt x="4985" y="27794"/>
                    <a:pt x="5988" y="24724"/>
                  </a:cubicBezTo>
                  <a:cubicBezTo>
                    <a:pt x="6049" y="24572"/>
                    <a:pt x="6110" y="24420"/>
                    <a:pt x="6140" y="24298"/>
                  </a:cubicBezTo>
                  <a:cubicBezTo>
                    <a:pt x="6218" y="23959"/>
                    <a:pt x="6408" y="23732"/>
                    <a:pt x="6710" y="23732"/>
                  </a:cubicBezTo>
                  <a:cubicBezTo>
                    <a:pt x="6760" y="23732"/>
                    <a:pt x="6813" y="23738"/>
                    <a:pt x="6869" y="23751"/>
                  </a:cubicBezTo>
                  <a:cubicBezTo>
                    <a:pt x="7265" y="23842"/>
                    <a:pt x="7447" y="24116"/>
                    <a:pt x="7325" y="24602"/>
                  </a:cubicBezTo>
                  <a:cubicBezTo>
                    <a:pt x="7052" y="25666"/>
                    <a:pt x="6778" y="26760"/>
                    <a:pt x="6444" y="27824"/>
                  </a:cubicBezTo>
                  <a:cubicBezTo>
                    <a:pt x="4711" y="32900"/>
                    <a:pt x="2948" y="38006"/>
                    <a:pt x="1185" y="43083"/>
                  </a:cubicBezTo>
                  <a:cubicBezTo>
                    <a:pt x="1064" y="43417"/>
                    <a:pt x="1003" y="43782"/>
                    <a:pt x="912" y="44146"/>
                  </a:cubicBezTo>
                  <a:lnTo>
                    <a:pt x="1672" y="44146"/>
                  </a:lnTo>
                  <a:cubicBezTo>
                    <a:pt x="2158" y="43599"/>
                    <a:pt x="2614" y="43022"/>
                    <a:pt x="3131" y="42475"/>
                  </a:cubicBezTo>
                  <a:cubicBezTo>
                    <a:pt x="4955" y="40590"/>
                    <a:pt x="6748" y="38766"/>
                    <a:pt x="8572" y="36851"/>
                  </a:cubicBezTo>
                  <a:cubicBezTo>
                    <a:pt x="10395" y="34936"/>
                    <a:pt x="12189" y="33022"/>
                    <a:pt x="14012" y="31107"/>
                  </a:cubicBezTo>
                  <a:cubicBezTo>
                    <a:pt x="14164" y="30924"/>
                    <a:pt x="14286" y="30712"/>
                    <a:pt x="14377" y="30499"/>
                  </a:cubicBezTo>
                  <a:cubicBezTo>
                    <a:pt x="14955" y="28645"/>
                    <a:pt x="15471" y="26760"/>
                    <a:pt x="16049" y="24906"/>
                  </a:cubicBezTo>
                  <a:cubicBezTo>
                    <a:pt x="17052" y="21836"/>
                    <a:pt x="18116" y="18766"/>
                    <a:pt x="19149" y="15696"/>
                  </a:cubicBezTo>
                  <a:cubicBezTo>
                    <a:pt x="19210" y="15453"/>
                    <a:pt x="19301" y="15210"/>
                    <a:pt x="19423" y="14997"/>
                  </a:cubicBezTo>
                  <a:cubicBezTo>
                    <a:pt x="19551" y="14792"/>
                    <a:pt x="19679" y="14544"/>
                    <a:pt x="19971" y="14544"/>
                  </a:cubicBezTo>
                  <a:cubicBezTo>
                    <a:pt x="20026" y="14544"/>
                    <a:pt x="20086" y="14552"/>
                    <a:pt x="20152" y="14571"/>
                  </a:cubicBezTo>
                  <a:cubicBezTo>
                    <a:pt x="20578" y="14693"/>
                    <a:pt x="20608" y="15027"/>
                    <a:pt x="20547" y="15392"/>
                  </a:cubicBezTo>
                  <a:cubicBezTo>
                    <a:pt x="20517" y="15635"/>
                    <a:pt x="20456" y="15878"/>
                    <a:pt x="20365" y="16091"/>
                  </a:cubicBezTo>
                  <a:cubicBezTo>
                    <a:pt x="19879" y="17520"/>
                    <a:pt x="19362" y="18888"/>
                    <a:pt x="18906" y="20316"/>
                  </a:cubicBezTo>
                  <a:cubicBezTo>
                    <a:pt x="18237" y="22292"/>
                    <a:pt x="17630" y="24328"/>
                    <a:pt x="17022" y="26335"/>
                  </a:cubicBezTo>
                  <a:cubicBezTo>
                    <a:pt x="16809" y="26942"/>
                    <a:pt x="16626" y="27611"/>
                    <a:pt x="16414" y="28310"/>
                  </a:cubicBezTo>
                  <a:cubicBezTo>
                    <a:pt x="16991" y="28310"/>
                    <a:pt x="17174" y="27946"/>
                    <a:pt x="17417" y="27702"/>
                  </a:cubicBezTo>
                  <a:cubicBezTo>
                    <a:pt x="20973" y="24176"/>
                    <a:pt x="24560" y="20651"/>
                    <a:pt x="28116" y="17094"/>
                  </a:cubicBezTo>
                  <a:cubicBezTo>
                    <a:pt x="31308" y="13933"/>
                    <a:pt x="34499" y="10742"/>
                    <a:pt x="37691" y="7580"/>
                  </a:cubicBezTo>
                  <a:cubicBezTo>
                    <a:pt x="37903" y="7337"/>
                    <a:pt x="38147" y="7155"/>
                    <a:pt x="38390" y="6973"/>
                  </a:cubicBezTo>
                  <a:cubicBezTo>
                    <a:pt x="38500" y="6895"/>
                    <a:pt x="38627" y="6858"/>
                    <a:pt x="38752" y="6858"/>
                  </a:cubicBezTo>
                  <a:cubicBezTo>
                    <a:pt x="38971" y="6858"/>
                    <a:pt x="39186" y="6972"/>
                    <a:pt x="39302" y="7185"/>
                  </a:cubicBezTo>
                  <a:cubicBezTo>
                    <a:pt x="39484" y="7398"/>
                    <a:pt x="39454" y="7732"/>
                    <a:pt x="39210" y="7915"/>
                  </a:cubicBezTo>
                  <a:cubicBezTo>
                    <a:pt x="39058" y="8067"/>
                    <a:pt x="38907" y="8219"/>
                    <a:pt x="38724" y="8371"/>
                  </a:cubicBezTo>
                  <a:cubicBezTo>
                    <a:pt x="32341" y="14723"/>
                    <a:pt x="25958" y="21046"/>
                    <a:pt x="19575" y="27398"/>
                  </a:cubicBezTo>
                  <a:cubicBezTo>
                    <a:pt x="19210" y="27763"/>
                    <a:pt x="18876" y="28158"/>
                    <a:pt x="18511" y="28553"/>
                  </a:cubicBezTo>
                  <a:cubicBezTo>
                    <a:pt x="19575" y="28219"/>
                    <a:pt x="20669" y="27946"/>
                    <a:pt x="21703" y="27520"/>
                  </a:cubicBezTo>
                  <a:cubicBezTo>
                    <a:pt x="24104" y="26487"/>
                    <a:pt x="26475" y="25423"/>
                    <a:pt x="28846" y="24328"/>
                  </a:cubicBezTo>
                  <a:cubicBezTo>
                    <a:pt x="30426" y="23599"/>
                    <a:pt x="31976" y="22778"/>
                    <a:pt x="33526" y="22018"/>
                  </a:cubicBezTo>
                  <a:cubicBezTo>
                    <a:pt x="33587" y="21988"/>
                    <a:pt x="33648" y="21988"/>
                    <a:pt x="33709" y="21958"/>
                  </a:cubicBezTo>
                  <a:cubicBezTo>
                    <a:pt x="33829" y="21886"/>
                    <a:pt x="33963" y="21852"/>
                    <a:pt x="34096" y="21852"/>
                  </a:cubicBezTo>
                  <a:cubicBezTo>
                    <a:pt x="34301" y="21852"/>
                    <a:pt x="34504" y="21932"/>
                    <a:pt x="34651" y="22079"/>
                  </a:cubicBezTo>
                  <a:cubicBezTo>
                    <a:pt x="34833" y="22322"/>
                    <a:pt x="34742" y="22748"/>
                    <a:pt x="34347" y="23052"/>
                  </a:cubicBezTo>
                  <a:cubicBezTo>
                    <a:pt x="34134" y="23234"/>
                    <a:pt x="33891" y="23386"/>
                    <a:pt x="33648" y="23508"/>
                  </a:cubicBezTo>
                  <a:cubicBezTo>
                    <a:pt x="32584" y="24055"/>
                    <a:pt x="31490" y="24632"/>
                    <a:pt x="30396" y="25119"/>
                  </a:cubicBezTo>
                  <a:cubicBezTo>
                    <a:pt x="28207" y="26122"/>
                    <a:pt x="26019" y="27094"/>
                    <a:pt x="23830" y="28037"/>
                  </a:cubicBezTo>
                  <a:cubicBezTo>
                    <a:pt x="22158" y="28736"/>
                    <a:pt x="20456" y="29344"/>
                    <a:pt x="18785" y="30043"/>
                  </a:cubicBezTo>
                  <a:cubicBezTo>
                    <a:pt x="17751" y="30408"/>
                    <a:pt x="16718" y="30863"/>
                    <a:pt x="15745" y="31380"/>
                  </a:cubicBezTo>
                  <a:cubicBezTo>
                    <a:pt x="15107" y="31775"/>
                    <a:pt x="14620" y="32383"/>
                    <a:pt x="14104" y="32900"/>
                  </a:cubicBezTo>
                  <a:cubicBezTo>
                    <a:pt x="13860" y="33113"/>
                    <a:pt x="13708" y="33386"/>
                    <a:pt x="13496" y="33599"/>
                  </a:cubicBezTo>
                  <a:cubicBezTo>
                    <a:pt x="11702" y="35484"/>
                    <a:pt x="9848" y="37338"/>
                    <a:pt x="8055" y="39222"/>
                  </a:cubicBezTo>
                  <a:cubicBezTo>
                    <a:pt x="6596" y="40742"/>
                    <a:pt x="5198" y="42292"/>
                    <a:pt x="3739" y="43842"/>
                  </a:cubicBezTo>
                  <a:cubicBezTo>
                    <a:pt x="3678" y="43934"/>
                    <a:pt x="3617" y="44025"/>
                    <a:pt x="3556" y="44146"/>
                  </a:cubicBezTo>
                  <a:lnTo>
                    <a:pt x="12553" y="44146"/>
                  </a:lnTo>
                  <a:cubicBezTo>
                    <a:pt x="12766" y="43934"/>
                    <a:pt x="13009" y="43751"/>
                    <a:pt x="13253" y="43569"/>
                  </a:cubicBezTo>
                  <a:cubicBezTo>
                    <a:pt x="17599" y="40803"/>
                    <a:pt x="21915" y="38006"/>
                    <a:pt x="26292" y="35301"/>
                  </a:cubicBezTo>
                  <a:cubicBezTo>
                    <a:pt x="27539" y="34572"/>
                    <a:pt x="28846" y="33933"/>
                    <a:pt x="30213" y="33356"/>
                  </a:cubicBezTo>
                  <a:cubicBezTo>
                    <a:pt x="30396" y="33295"/>
                    <a:pt x="30608" y="33234"/>
                    <a:pt x="30821" y="33234"/>
                  </a:cubicBezTo>
                  <a:cubicBezTo>
                    <a:pt x="30880" y="33225"/>
                    <a:pt x="30937" y="33220"/>
                    <a:pt x="30993" y="33220"/>
                  </a:cubicBezTo>
                  <a:cubicBezTo>
                    <a:pt x="31286" y="33220"/>
                    <a:pt x="31530" y="33358"/>
                    <a:pt x="31581" y="33690"/>
                  </a:cubicBezTo>
                  <a:cubicBezTo>
                    <a:pt x="31672" y="34116"/>
                    <a:pt x="31460" y="34298"/>
                    <a:pt x="31095" y="34450"/>
                  </a:cubicBezTo>
                  <a:cubicBezTo>
                    <a:pt x="30305" y="34754"/>
                    <a:pt x="29514" y="35058"/>
                    <a:pt x="28785" y="35423"/>
                  </a:cubicBezTo>
                  <a:cubicBezTo>
                    <a:pt x="27295" y="36213"/>
                    <a:pt x="25806" y="37034"/>
                    <a:pt x="24408" y="37915"/>
                  </a:cubicBezTo>
                  <a:cubicBezTo>
                    <a:pt x="21399" y="39800"/>
                    <a:pt x="18420" y="41775"/>
                    <a:pt x="15411" y="43721"/>
                  </a:cubicBezTo>
                  <a:cubicBezTo>
                    <a:pt x="15259" y="43842"/>
                    <a:pt x="15107" y="43994"/>
                    <a:pt x="14955" y="44146"/>
                  </a:cubicBezTo>
                  <a:lnTo>
                    <a:pt x="23739" y="44146"/>
                  </a:lnTo>
                  <a:cubicBezTo>
                    <a:pt x="24803" y="43356"/>
                    <a:pt x="25836" y="42475"/>
                    <a:pt x="26931" y="41745"/>
                  </a:cubicBezTo>
                  <a:cubicBezTo>
                    <a:pt x="30365" y="39465"/>
                    <a:pt x="33830" y="37186"/>
                    <a:pt x="37052" y="34663"/>
                  </a:cubicBezTo>
                  <a:cubicBezTo>
                    <a:pt x="38116" y="33751"/>
                    <a:pt x="39089" y="32748"/>
                    <a:pt x="39940" y="31623"/>
                  </a:cubicBezTo>
                  <a:cubicBezTo>
                    <a:pt x="40791" y="30529"/>
                    <a:pt x="40426" y="29404"/>
                    <a:pt x="39180" y="28797"/>
                  </a:cubicBezTo>
                  <a:cubicBezTo>
                    <a:pt x="38785" y="28584"/>
                    <a:pt x="38390" y="28432"/>
                    <a:pt x="37964" y="28341"/>
                  </a:cubicBezTo>
                  <a:cubicBezTo>
                    <a:pt x="36931" y="28158"/>
                    <a:pt x="35897" y="28006"/>
                    <a:pt x="34864" y="27794"/>
                  </a:cubicBezTo>
                  <a:cubicBezTo>
                    <a:pt x="34590" y="27733"/>
                    <a:pt x="34378" y="27642"/>
                    <a:pt x="34134" y="27520"/>
                  </a:cubicBezTo>
                  <a:cubicBezTo>
                    <a:pt x="34803" y="27064"/>
                    <a:pt x="35350" y="26699"/>
                    <a:pt x="35867" y="26335"/>
                  </a:cubicBezTo>
                  <a:cubicBezTo>
                    <a:pt x="38633" y="24572"/>
                    <a:pt x="41429" y="22839"/>
                    <a:pt x="44165" y="21015"/>
                  </a:cubicBezTo>
                  <a:cubicBezTo>
                    <a:pt x="45016" y="20468"/>
                    <a:pt x="45776" y="19830"/>
                    <a:pt x="46445" y="19100"/>
                  </a:cubicBezTo>
                  <a:cubicBezTo>
                    <a:pt x="47326" y="18158"/>
                    <a:pt x="47265" y="17277"/>
                    <a:pt x="46718" y="16608"/>
                  </a:cubicBezTo>
                  <a:cubicBezTo>
                    <a:pt x="46232" y="15970"/>
                    <a:pt x="45472" y="15787"/>
                    <a:pt x="44712" y="15757"/>
                  </a:cubicBezTo>
                  <a:cubicBezTo>
                    <a:pt x="44366" y="15741"/>
                    <a:pt x="44019" y="15734"/>
                    <a:pt x="43672" y="15734"/>
                  </a:cubicBezTo>
                  <a:cubicBezTo>
                    <a:pt x="41975" y="15734"/>
                    <a:pt x="40268" y="15915"/>
                    <a:pt x="38603" y="16243"/>
                  </a:cubicBezTo>
                  <a:cubicBezTo>
                    <a:pt x="38420" y="16258"/>
                    <a:pt x="38238" y="16266"/>
                    <a:pt x="38055" y="16266"/>
                  </a:cubicBezTo>
                  <a:cubicBezTo>
                    <a:pt x="37873" y="16266"/>
                    <a:pt x="37691" y="16258"/>
                    <a:pt x="37508" y="16243"/>
                  </a:cubicBezTo>
                  <a:cubicBezTo>
                    <a:pt x="37691" y="15909"/>
                    <a:pt x="37751" y="15726"/>
                    <a:pt x="37873" y="15544"/>
                  </a:cubicBezTo>
                  <a:cubicBezTo>
                    <a:pt x="39514" y="12930"/>
                    <a:pt x="41186" y="10316"/>
                    <a:pt x="42797" y="7702"/>
                  </a:cubicBezTo>
                  <a:cubicBezTo>
                    <a:pt x="43800" y="6213"/>
                    <a:pt x="44469" y="4571"/>
                    <a:pt x="44834" y="2839"/>
                  </a:cubicBezTo>
                  <a:cubicBezTo>
                    <a:pt x="45156" y="1360"/>
                    <a:pt x="44005" y="0"/>
                    <a:pt x="42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3"/>
            <p:cNvSpPr/>
            <p:nvPr/>
          </p:nvSpPr>
          <p:spPr>
            <a:xfrm rot="1094357" flipH="1">
              <a:off x="8599208" y="3642188"/>
              <a:ext cx="945392" cy="932267"/>
            </a:xfrm>
            <a:custGeom>
              <a:avLst/>
              <a:gdLst/>
              <a:ahLst/>
              <a:cxnLst/>
              <a:rect l="l" t="t" r="r" b="b"/>
              <a:pathLst>
                <a:path w="37814" h="37289" extrusionOk="0">
                  <a:moveTo>
                    <a:pt x="37071" y="0"/>
                  </a:moveTo>
                  <a:cubicBezTo>
                    <a:pt x="36952" y="0"/>
                    <a:pt x="36829" y="37"/>
                    <a:pt x="36719" y="115"/>
                  </a:cubicBezTo>
                  <a:cubicBezTo>
                    <a:pt x="36445" y="297"/>
                    <a:pt x="36232" y="479"/>
                    <a:pt x="36020" y="722"/>
                  </a:cubicBezTo>
                  <a:cubicBezTo>
                    <a:pt x="32828" y="3884"/>
                    <a:pt x="29637" y="7045"/>
                    <a:pt x="26445" y="10236"/>
                  </a:cubicBezTo>
                  <a:cubicBezTo>
                    <a:pt x="22858" y="13762"/>
                    <a:pt x="19302" y="17288"/>
                    <a:pt x="15715" y="20844"/>
                  </a:cubicBezTo>
                  <a:cubicBezTo>
                    <a:pt x="15481" y="21049"/>
                    <a:pt x="15303" y="21424"/>
                    <a:pt x="14801" y="21424"/>
                  </a:cubicBezTo>
                  <a:cubicBezTo>
                    <a:pt x="14782" y="21424"/>
                    <a:pt x="14763" y="21423"/>
                    <a:pt x="14743" y="21422"/>
                  </a:cubicBezTo>
                  <a:cubicBezTo>
                    <a:pt x="14955" y="20723"/>
                    <a:pt x="15138" y="20084"/>
                    <a:pt x="15351" y="19446"/>
                  </a:cubicBezTo>
                  <a:cubicBezTo>
                    <a:pt x="15959" y="17440"/>
                    <a:pt x="16566" y="15434"/>
                    <a:pt x="17205" y="13428"/>
                  </a:cubicBezTo>
                  <a:cubicBezTo>
                    <a:pt x="17661" y="12030"/>
                    <a:pt x="18177" y="10631"/>
                    <a:pt x="18664" y="9233"/>
                  </a:cubicBezTo>
                  <a:cubicBezTo>
                    <a:pt x="18755" y="8990"/>
                    <a:pt x="18816" y="8747"/>
                    <a:pt x="18876" y="8534"/>
                  </a:cubicBezTo>
                  <a:cubicBezTo>
                    <a:pt x="18937" y="8169"/>
                    <a:pt x="18876" y="7805"/>
                    <a:pt x="18481" y="7683"/>
                  </a:cubicBezTo>
                  <a:cubicBezTo>
                    <a:pt x="18428" y="7671"/>
                    <a:pt x="18379" y="7665"/>
                    <a:pt x="18334" y="7665"/>
                  </a:cubicBezTo>
                  <a:cubicBezTo>
                    <a:pt x="18038" y="7665"/>
                    <a:pt x="17883" y="7902"/>
                    <a:pt x="17752" y="8139"/>
                  </a:cubicBezTo>
                  <a:cubicBezTo>
                    <a:pt x="17600" y="8352"/>
                    <a:pt x="17509" y="8565"/>
                    <a:pt x="17448" y="8808"/>
                  </a:cubicBezTo>
                  <a:cubicBezTo>
                    <a:pt x="16414" y="11878"/>
                    <a:pt x="15381" y="14948"/>
                    <a:pt x="14378" y="18048"/>
                  </a:cubicBezTo>
                  <a:cubicBezTo>
                    <a:pt x="13770" y="19902"/>
                    <a:pt x="13253" y="21756"/>
                    <a:pt x="12706" y="23610"/>
                  </a:cubicBezTo>
                  <a:cubicBezTo>
                    <a:pt x="12615" y="23854"/>
                    <a:pt x="12493" y="24066"/>
                    <a:pt x="12311" y="24249"/>
                  </a:cubicBezTo>
                  <a:cubicBezTo>
                    <a:pt x="10518" y="26164"/>
                    <a:pt x="8694" y="28109"/>
                    <a:pt x="6901" y="29963"/>
                  </a:cubicBezTo>
                  <a:cubicBezTo>
                    <a:pt x="5107" y="31848"/>
                    <a:pt x="3253" y="33702"/>
                    <a:pt x="1460" y="35586"/>
                  </a:cubicBezTo>
                  <a:cubicBezTo>
                    <a:pt x="943" y="36133"/>
                    <a:pt x="487" y="36711"/>
                    <a:pt x="1" y="37288"/>
                  </a:cubicBezTo>
                  <a:lnTo>
                    <a:pt x="1885" y="37288"/>
                  </a:lnTo>
                  <a:cubicBezTo>
                    <a:pt x="1946" y="37167"/>
                    <a:pt x="2007" y="37076"/>
                    <a:pt x="2098" y="36954"/>
                  </a:cubicBezTo>
                  <a:cubicBezTo>
                    <a:pt x="3527" y="35434"/>
                    <a:pt x="4925" y="33884"/>
                    <a:pt x="6384" y="32364"/>
                  </a:cubicBezTo>
                  <a:cubicBezTo>
                    <a:pt x="8208" y="30480"/>
                    <a:pt x="10031" y="28626"/>
                    <a:pt x="11825" y="26771"/>
                  </a:cubicBezTo>
                  <a:cubicBezTo>
                    <a:pt x="12037" y="26528"/>
                    <a:pt x="12220" y="26285"/>
                    <a:pt x="12433" y="26072"/>
                  </a:cubicBezTo>
                  <a:cubicBezTo>
                    <a:pt x="12949" y="25525"/>
                    <a:pt x="13436" y="24887"/>
                    <a:pt x="14044" y="24553"/>
                  </a:cubicBezTo>
                  <a:cubicBezTo>
                    <a:pt x="15047" y="24036"/>
                    <a:pt x="16080" y="23580"/>
                    <a:pt x="17114" y="23185"/>
                  </a:cubicBezTo>
                  <a:cubicBezTo>
                    <a:pt x="18785" y="22516"/>
                    <a:pt x="20487" y="21908"/>
                    <a:pt x="22159" y="21209"/>
                  </a:cubicBezTo>
                  <a:cubicBezTo>
                    <a:pt x="24348" y="20267"/>
                    <a:pt x="26536" y="19264"/>
                    <a:pt x="28725" y="18291"/>
                  </a:cubicBezTo>
                  <a:cubicBezTo>
                    <a:pt x="29819" y="17774"/>
                    <a:pt x="30913" y="17227"/>
                    <a:pt x="31977" y="16680"/>
                  </a:cubicBezTo>
                  <a:cubicBezTo>
                    <a:pt x="32220" y="16559"/>
                    <a:pt x="32463" y="16407"/>
                    <a:pt x="32676" y="16224"/>
                  </a:cubicBezTo>
                  <a:cubicBezTo>
                    <a:pt x="33041" y="15920"/>
                    <a:pt x="33162" y="15495"/>
                    <a:pt x="32980" y="15252"/>
                  </a:cubicBezTo>
                  <a:cubicBezTo>
                    <a:pt x="32830" y="15083"/>
                    <a:pt x="32623" y="14995"/>
                    <a:pt x="32415" y="14995"/>
                  </a:cubicBezTo>
                  <a:cubicBezTo>
                    <a:pt x="32285" y="14995"/>
                    <a:pt x="32155" y="15030"/>
                    <a:pt x="32038" y="15100"/>
                  </a:cubicBezTo>
                  <a:cubicBezTo>
                    <a:pt x="31977" y="15130"/>
                    <a:pt x="31916" y="15160"/>
                    <a:pt x="31855" y="15191"/>
                  </a:cubicBezTo>
                  <a:cubicBezTo>
                    <a:pt x="30305" y="15981"/>
                    <a:pt x="28755" y="16771"/>
                    <a:pt x="27175" y="17501"/>
                  </a:cubicBezTo>
                  <a:cubicBezTo>
                    <a:pt x="24804" y="18595"/>
                    <a:pt x="22433" y="19659"/>
                    <a:pt x="20032" y="20662"/>
                  </a:cubicBezTo>
                  <a:cubicBezTo>
                    <a:pt x="18998" y="21088"/>
                    <a:pt x="17904" y="21361"/>
                    <a:pt x="16840" y="21726"/>
                  </a:cubicBezTo>
                  <a:lnTo>
                    <a:pt x="16810" y="21787"/>
                  </a:lnTo>
                  <a:lnTo>
                    <a:pt x="16810" y="21787"/>
                  </a:lnTo>
                  <a:lnTo>
                    <a:pt x="16840" y="21695"/>
                  </a:lnTo>
                  <a:cubicBezTo>
                    <a:pt x="17174" y="21300"/>
                    <a:pt x="17509" y="20905"/>
                    <a:pt x="17904" y="20540"/>
                  </a:cubicBezTo>
                  <a:cubicBezTo>
                    <a:pt x="24287" y="14188"/>
                    <a:pt x="30670" y="7865"/>
                    <a:pt x="37053" y="1513"/>
                  </a:cubicBezTo>
                  <a:cubicBezTo>
                    <a:pt x="37205" y="1361"/>
                    <a:pt x="37357" y="1209"/>
                    <a:pt x="37509" y="1057"/>
                  </a:cubicBezTo>
                  <a:cubicBezTo>
                    <a:pt x="37752" y="874"/>
                    <a:pt x="37813" y="540"/>
                    <a:pt x="37600" y="327"/>
                  </a:cubicBezTo>
                  <a:cubicBezTo>
                    <a:pt x="37484" y="114"/>
                    <a:pt x="37282" y="0"/>
                    <a:pt x="37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3"/>
            <p:cNvSpPr/>
            <p:nvPr/>
          </p:nvSpPr>
          <p:spPr>
            <a:xfrm rot="1094357" flipH="1">
              <a:off x="9312891" y="4186059"/>
              <a:ext cx="186183" cy="509648"/>
            </a:xfrm>
            <a:custGeom>
              <a:avLst/>
              <a:gdLst/>
              <a:ahLst/>
              <a:cxnLst/>
              <a:rect l="l" t="t" r="r" b="b"/>
              <a:pathLst>
                <a:path w="7447" h="20385" extrusionOk="0">
                  <a:moveTo>
                    <a:pt x="6700" y="0"/>
                  </a:moveTo>
                  <a:cubicBezTo>
                    <a:pt x="6386" y="0"/>
                    <a:pt x="6218" y="223"/>
                    <a:pt x="6140" y="536"/>
                  </a:cubicBezTo>
                  <a:cubicBezTo>
                    <a:pt x="6110" y="688"/>
                    <a:pt x="6049" y="840"/>
                    <a:pt x="5988" y="962"/>
                  </a:cubicBezTo>
                  <a:cubicBezTo>
                    <a:pt x="4985" y="4062"/>
                    <a:pt x="3982" y="7132"/>
                    <a:pt x="2948" y="10232"/>
                  </a:cubicBezTo>
                  <a:cubicBezTo>
                    <a:pt x="2158" y="12573"/>
                    <a:pt x="1307" y="14883"/>
                    <a:pt x="486" y="17193"/>
                  </a:cubicBezTo>
                  <a:cubicBezTo>
                    <a:pt x="395" y="17436"/>
                    <a:pt x="395" y="17801"/>
                    <a:pt x="0" y="17801"/>
                  </a:cubicBezTo>
                  <a:lnTo>
                    <a:pt x="0" y="20384"/>
                  </a:lnTo>
                  <a:lnTo>
                    <a:pt x="942" y="20384"/>
                  </a:lnTo>
                  <a:cubicBezTo>
                    <a:pt x="1033" y="20020"/>
                    <a:pt x="1094" y="19655"/>
                    <a:pt x="1216" y="19321"/>
                  </a:cubicBezTo>
                  <a:cubicBezTo>
                    <a:pt x="2948" y="14244"/>
                    <a:pt x="4711" y="9138"/>
                    <a:pt x="6444" y="4062"/>
                  </a:cubicBezTo>
                  <a:cubicBezTo>
                    <a:pt x="6778" y="2998"/>
                    <a:pt x="7052" y="1934"/>
                    <a:pt x="7325" y="840"/>
                  </a:cubicBezTo>
                  <a:cubicBezTo>
                    <a:pt x="7447" y="384"/>
                    <a:pt x="7295" y="80"/>
                    <a:pt x="6869" y="19"/>
                  </a:cubicBezTo>
                  <a:cubicBezTo>
                    <a:pt x="6809" y="6"/>
                    <a:pt x="6752" y="0"/>
                    <a:pt x="670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3"/>
            <p:cNvSpPr/>
            <p:nvPr/>
          </p:nvSpPr>
          <p:spPr>
            <a:xfrm rot="1094357" flipH="1">
              <a:off x="8694168" y="4272262"/>
              <a:ext cx="477246" cy="273737"/>
            </a:xfrm>
            <a:custGeom>
              <a:avLst/>
              <a:gdLst/>
              <a:ahLst/>
              <a:cxnLst/>
              <a:rect l="l" t="t" r="r" b="b"/>
              <a:pathLst>
                <a:path w="19089" h="10949" extrusionOk="0">
                  <a:moveTo>
                    <a:pt x="18399" y="1"/>
                  </a:moveTo>
                  <a:cubicBezTo>
                    <a:pt x="18357" y="1"/>
                    <a:pt x="18313" y="2"/>
                    <a:pt x="18268" y="6"/>
                  </a:cubicBezTo>
                  <a:cubicBezTo>
                    <a:pt x="18055" y="36"/>
                    <a:pt x="17843" y="67"/>
                    <a:pt x="17660" y="158"/>
                  </a:cubicBezTo>
                  <a:cubicBezTo>
                    <a:pt x="16293" y="735"/>
                    <a:pt x="14986" y="1374"/>
                    <a:pt x="13709" y="2103"/>
                  </a:cubicBezTo>
                  <a:cubicBezTo>
                    <a:pt x="9362" y="4808"/>
                    <a:pt x="5016" y="7605"/>
                    <a:pt x="700" y="10371"/>
                  </a:cubicBezTo>
                  <a:cubicBezTo>
                    <a:pt x="456" y="10553"/>
                    <a:pt x="213" y="10736"/>
                    <a:pt x="0" y="10948"/>
                  </a:cubicBezTo>
                  <a:lnTo>
                    <a:pt x="2402" y="10948"/>
                  </a:lnTo>
                  <a:cubicBezTo>
                    <a:pt x="2554" y="10796"/>
                    <a:pt x="2706" y="10644"/>
                    <a:pt x="2858" y="10523"/>
                  </a:cubicBezTo>
                  <a:cubicBezTo>
                    <a:pt x="5867" y="8577"/>
                    <a:pt x="8846" y="6602"/>
                    <a:pt x="11855" y="4717"/>
                  </a:cubicBezTo>
                  <a:cubicBezTo>
                    <a:pt x="13253" y="3805"/>
                    <a:pt x="14742" y="3015"/>
                    <a:pt x="16232" y="2225"/>
                  </a:cubicBezTo>
                  <a:cubicBezTo>
                    <a:pt x="16961" y="1860"/>
                    <a:pt x="17752" y="1526"/>
                    <a:pt x="18511" y="1252"/>
                  </a:cubicBezTo>
                  <a:cubicBezTo>
                    <a:pt x="18876" y="1100"/>
                    <a:pt x="19089" y="918"/>
                    <a:pt x="19028" y="492"/>
                  </a:cubicBezTo>
                  <a:cubicBezTo>
                    <a:pt x="18974" y="115"/>
                    <a:pt x="18729" y="1"/>
                    <a:pt x="18399"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4" name="Google Shape;184;p3"/>
          <p:cNvSpPr/>
          <p:nvPr/>
        </p:nvSpPr>
        <p:spPr>
          <a:xfrm flipH="1">
            <a:off x="-1304165" y="5996601"/>
            <a:ext cx="2595585" cy="861404"/>
          </a:xfrm>
          <a:custGeom>
            <a:avLst/>
            <a:gdLst/>
            <a:ahLst/>
            <a:cxnLst/>
            <a:rect l="l" t="t" r="r" b="b"/>
            <a:pathLst>
              <a:path w="17387" h="5756" extrusionOk="0">
                <a:moveTo>
                  <a:pt x="9075" y="0"/>
                </a:moveTo>
                <a:cubicBezTo>
                  <a:pt x="7782" y="0"/>
                  <a:pt x="6497" y="318"/>
                  <a:pt x="5350" y="953"/>
                </a:cubicBezTo>
                <a:cubicBezTo>
                  <a:pt x="3830" y="1774"/>
                  <a:pt x="2432" y="2837"/>
                  <a:pt x="1246" y="4084"/>
                </a:cubicBezTo>
                <a:cubicBezTo>
                  <a:pt x="790" y="4600"/>
                  <a:pt x="365" y="5178"/>
                  <a:pt x="0" y="5755"/>
                </a:cubicBezTo>
                <a:lnTo>
                  <a:pt x="17386" y="5755"/>
                </a:lnTo>
                <a:cubicBezTo>
                  <a:pt x="17386" y="5664"/>
                  <a:pt x="17356" y="5573"/>
                  <a:pt x="17326" y="5482"/>
                </a:cubicBezTo>
                <a:cubicBezTo>
                  <a:pt x="16201" y="2777"/>
                  <a:pt x="13800" y="801"/>
                  <a:pt x="10943" y="223"/>
                </a:cubicBezTo>
                <a:cubicBezTo>
                  <a:pt x="10328" y="75"/>
                  <a:pt x="9701" y="0"/>
                  <a:pt x="9075"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188724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659920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599613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414970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518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272466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58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228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064114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51065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319"/>
        <p:cNvGrpSpPr/>
        <p:nvPr/>
      </p:nvGrpSpPr>
      <p:grpSpPr>
        <a:xfrm>
          <a:off x="0" y="0"/>
          <a:ext cx="0" cy="0"/>
          <a:chOff x="0" y="0"/>
          <a:chExt cx="0" cy="0"/>
        </a:xfrm>
      </p:grpSpPr>
      <p:grpSp>
        <p:nvGrpSpPr>
          <p:cNvPr id="320" name="Google Shape;320;p7"/>
          <p:cNvGrpSpPr/>
          <p:nvPr/>
        </p:nvGrpSpPr>
        <p:grpSpPr>
          <a:xfrm>
            <a:off x="11027120" y="4391280"/>
            <a:ext cx="1954127" cy="1891472"/>
            <a:chOff x="8290851" y="3293460"/>
            <a:chExt cx="1469230" cy="1418604"/>
          </a:xfrm>
        </p:grpSpPr>
        <p:sp>
          <p:nvSpPr>
            <p:cNvPr id="321" name="Google Shape;321;p7"/>
            <p:cNvSpPr/>
            <p:nvPr/>
          </p:nvSpPr>
          <p:spPr>
            <a:xfrm rot="1094357" flipH="1">
              <a:off x="8433852" y="3450900"/>
              <a:ext cx="1183228" cy="1103724"/>
            </a:xfrm>
            <a:custGeom>
              <a:avLst/>
              <a:gdLst/>
              <a:ahLst/>
              <a:cxnLst/>
              <a:rect l="l" t="t" r="r" b="b"/>
              <a:pathLst>
                <a:path w="47327" h="44147" extrusionOk="0">
                  <a:moveTo>
                    <a:pt x="42578" y="0"/>
                  </a:moveTo>
                  <a:cubicBezTo>
                    <a:pt x="42391" y="0"/>
                    <a:pt x="42200" y="24"/>
                    <a:pt x="42007" y="73"/>
                  </a:cubicBezTo>
                  <a:cubicBezTo>
                    <a:pt x="41308" y="225"/>
                    <a:pt x="40639" y="468"/>
                    <a:pt x="39970" y="741"/>
                  </a:cubicBezTo>
                  <a:cubicBezTo>
                    <a:pt x="37843" y="1714"/>
                    <a:pt x="36080" y="3143"/>
                    <a:pt x="34408" y="4754"/>
                  </a:cubicBezTo>
                  <a:cubicBezTo>
                    <a:pt x="32037" y="7033"/>
                    <a:pt x="29727" y="9374"/>
                    <a:pt x="27387" y="11684"/>
                  </a:cubicBezTo>
                  <a:cubicBezTo>
                    <a:pt x="27052" y="11988"/>
                    <a:pt x="26687" y="12261"/>
                    <a:pt x="26201" y="12626"/>
                  </a:cubicBezTo>
                  <a:cubicBezTo>
                    <a:pt x="26110" y="11714"/>
                    <a:pt x="26080" y="10954"/>
                    <a:pt x="25988" y="10255"/>
                  </a:cubicBezTo>
                  <a:cubicBezTo>
                    <a:pt x="25836" y="9222"/>
                    <a:pt x="25654" y="8188"/>
                    <a:pt x="25441" y="7155"/>
                  </a:cubicBezTo>
                  <a:cubicBezTo>
                    <a:pt x="25350" y="6821"/>
                    <a:pt x="25198" y="6517"/>
                    <a:pt x="25016" y="6243"/>
                  </a:cubicBezTo>
                  <a:cubicBezTo>
                    <a:pt x="24720" y="5695"/>
                    <a:pt x="24162" y="5395"/>
                    <a:pt x="23583" y="5395"/>
                  </a:cubicBezTo>
                  <a:cubicBezTo>
                    <a:pt x="23328" y="5395"/>
                    <a:pt x="23069" y="5453"/>
                    <a:pt x="22827" y="5574"/>
                  </a:cubicBezTo>
                  <a:cubicBezTo>
                    <a:pt x="22462" y="5757"/>
                    <a:pt x="22128" y="5970"/>
                    <a:pt x="21855" y="6273"/>
                  </a:cubicBezTo>
                  <a:cubicBezTo>
                    <a:pt x="21034" y="7155"/>
                    <a:pt x="20274" y="8097"/>
                    <a:pt x="19575" y="9070"/>
                  </a:cubicBezTo>
                  <a:cubicBezTo>
                    <a:pt x="18116" y="11167"/>
                    <a:pt x="17174" y="13538"/>
                    <a:pt x="16079" y="15818"/>
                  </a:cubicBezTo>
                  <a:cubicBezTo>
                    <a:pt x="15350" y="17277"/>
                    <a:pt x="14742" y="18796"/>
                    <a:pt x="14073" y="20286"/>
                  </a:cubicBezTo>
                  <a:cubicBezTo>
                    <a:pt x="13830" y="20863"/>
                    <a:pt x="13556" y="21380"/>
                    <a:pt x="13222" y="22110"/>
                  </a:cubicBezTo>
                  <a:cubicBezTo>
                    <a:pt x="13101" y="21836"/>
                    <a:pt x="13009" y="21532"/>
                    <a:pt x="12918" y="21258"/>
                  </a:cubicBezTo>
                  <a:cubicBezTo>
                    <a:pt x="12705" y="20225"/>
                    <a:pt x="12584" y="19192"/>
                    <a:pt x="12341" y="18189"/>
                  </a:cubicBezTo>
                  <a:cubicBezTo>
                    <a:pt x="12037" y="17003"/>
                    <a:pt x="11763" y="15818"/>
                    <a:pt x="11034" y="14815"/>
                  </a:cubicBezTo>
                  <a:cubicBezTo>
                    <a:pt x="10659" y="14263"/>
                    <a:pt x="10042" y="13954"/>
                    <a:pt x="9414" y="13954"/>
                  </a:cubicBezTo>
                  <a:cubicBezTo>
                    <a:pt x="9073" y="13954"/>
                    <a:pt x="8730" y="14045"/>
                    <a:pt x="8420" y="14237"/>
                  </a:cubicBezTo>
                  <a:cubicBezTo>
                    <a:pt x="7842" y="14571"/>
                    <a:pt x="7356" y="14997"/>
                    <a:pt x="6961" y="15514"/>
                  </a:cubicBezTo>
                  <a:cubicBezTo>
                    <a:pt x="6201" y="16578"/>
                    <a:pt x="5532" y="17672"/>
                    <a:pt x="4924" y="18827"/>
                  </a:cubicBezTo>
                  <a:cubicBezTo>
                    <a:pt x="3070" y="22474"/>
                    <a:pt x="1611" y="26274"/>
                    <a:pt x="517" y="30225"/>
                  </a:cubicBezTo>
                  <a:cubicBezTo>
                    <a:pt x="395" y="30560"/>
                    <a:pt x="213" y="30863"/>
                    <a:pt x="0" y="31167"/>
                  </a:cubicBezTo>
                  <a:lnTo>
                    <a:pt x="0" y="41532"/>
                  </a:lnTo>
                  <a:cubicBezTo>
                    <a:pt x="395" y="41532"/>
                    <a:pt x="395" y="41198"/>
                    <a:pt x="486" y="40955"/>
                  </a:cubicBezTo>
                  <a:cubicBezTo>
                    <a:pt x="1307" y="38614"/>
                    <a:pt x="2158" y="36304"/>
                    <a:pt x="2948" y="33964"/>
                  </a:cubicBezTo>
                  <a:cubicBezTo>
                    <a:pt x="3982" y="30894"/>
                    <a:pt x="4985" y="27794"/>
                    <a:pt x="5988" y="24724"/>
                  </a:cubicBezTo>
                  <a:cubicBezTo>
                    <a:pt x="6049" y="24572"/>
                    <a:pt x="6110" y="24420"/>
                    <a:pt x="6140" y="24298"/>
                  </a:cubicBezTo>
                  <a:cubicBezTo>
                    <a:pt x="6218" y="23959"/>
                    <a:pt x="6408" y="23732"/>
                    <a:pt x="6710" y="23732"/>
                  </a:cubicBezTo>
                  <a:cubicBezTo>
                    <a:pt x="6760" y="23732"/>
                    <a:pt x="6813" y="23738"/>
                    <a:pt x="6869" y="23751"/>
                  </a:cubicBezTo>
                  <a:cubicBezTo>
                    <a:pt x="7265" y="23842"/>
                    <a:pt x="7447" y="24116"/>
                    <a:pt x="7325" y="24602"/>
                  </a:cubicBezTo>
                  <a:cubicBezTo>
                    <a:pt x="7052" y="25666"/>
                    <a:pt x="6778" y="26760"/>
                    <a:pt x="6444" y="27824"/>
                  </a:cubicBezTo>
                  <a:cubicBezTo>
                    <a:pt x="4711" y="32900"/>
                    <a:pt x="2948" y="38006"/>
                    <a:pt x="1185" y="43083"/>
                  </a:cubicBezTo>
                  <a:cubicBezTo>
                    <a:pt x="1064" y="43417"/>
                    <a:pt x="1003" y="43782"/>
                    <a:pt x="912" y="44146"/>
                  </a:cubicBezTo>
                  <a:lnTo>
                    <a:pt x="1672" y="44146"/>
                  </a:lnTo>
                  <a:cubicBezTo>
                    <a:pt x="2158" y="43599"/>
                    <a:pt x="2614" y="43022"/>
                    <a:pt x="3131" y="42475"/>
                  </a:cubicBezTo>
                  <a:cubicBezTo>
                    <a:pt x="4955" y="40590"/>
                    <a:pt x="6748" y="38766"/>
                    <a:pt x="8572" y="36851"/>
                  </a:cubicBezTo>
                  <a:cubicBezTo>
                    <a:pt x="10395" y="34936"/>
                    <a:pt x="12189" y="33022"/>
                    <a:pt x="14012" y="31107"/>
                  </a:cubicBezTo>
                  <a:cubicBezTo>
                    <a:pt x="14164" y="30924"/>
                    <a:pt x="14286" y="30712"/>
                    <a:pt x="14377" y="30499"/>
                  </a:cubicBezTo>
                  <a:cubicBezTo>
                    <a:pt x="14955" y="28645"/>
                    <a:pt x="15471" y="26760"/>
                    <a:pt x="16049" y="24906"/>
                  </a:cubicBezTo>
                  <a:cubicBezTo>
                    <a:pt x="17052" y="21836"/>
                    <a:pt x="18116" y="18766"/>
                    <a:pt x="19149" y="15696"/>
                  </a:cubicBezTo>
                  <a:cubicBezTo>
                    <a:pt x="19210" y="15453"/>
                    <a:pt x="19301" y="15210"/>
                    <a:pt x="19423" y="14997"/>
                  </a:cubicBezTo>
                  <a:cubicBezTo>
                    <a:pt x="19551" y="14792"/>
                    <a:pt x="19679" y="14544"/>
                    <a:pt x="19971" y="14544"/>
                  </a:cubicBezTo>
                  <a:cubicBezTo>
                    <a:pt x="20026" y="14544"/>
                    <a:pt x="20086" y="14552"/>
                    <a:pt x="20152" y="14571"/>
                  </a:cubicBezTo>
                  <a:cubicBezTo>
                    <a:pt x="20578" y="14693"/>
                    <a:pt x="20608" y="15027"/>
                    <a:pt x="20547" y="15392"/>
                  </a:cubicBezTo>
                  <a:cubicBezTo>
                    <a:pt x="20517" y="15635"/>
                    <a:pt x="20456" y="15878"/>
                    <a:pt x="20365" y="16091"/>
                  </a:cubicBezTo>
                  <a:cubicBezTo>
                    <a:pt x="19879" y="17520"/>
                    <a:pt x="19362" y="18888"/>
                    <a:pt x="18906" y="20316"/>
                  </a:cubicBezTo>
                  <a:cubicBezTo>
                    <a:pt x="18237" y="22292"/>
                    <a:pt x="17630" y="24328"/>
                    <a:pt x="17022" y="26335"/>
                  </a:cubicBezTo>
                  <a:cubicBezTo>
                    <a:pt x="16809" y="26942"/>
                    <a:pt x="16626" y="27611"/>
                    <a:pt x="16414" y="28310"/>
                  </a:cubicBezTo>
                  <a:cubicBezTo>
                    <a:pt x="16991" y="28310"/>
                    <a:pt x="17174" y="27946"/>
                    <a:pt x="17417" y="27702"/>
                  </a:cubicBezTo>
                  <a:cubicBezTo>
                    <a:pt x="20973" y="24176"/>
                    <a:pt x="24560" y="20651"/>
                    <a:pt x="28116" y="17094"/>
                  </a:cubicBezTo>
                  <a:cubicBezTo>
                    <a:pt x="31308" y="13933"/>
                    <a:pt x="34499" y="10742"/>
                    <a:pt x="37691" y="7580"/>
                  </a:cubicBezTo>
                  <a:cubicBezTo>
                    <a:pt x="37903" y="7337"/>
                    <a:pt x="38147" y="7155"/>
                    <a:pt x="38390" y="6973"/>
                  </a:cubicBezTo>
                  <a:cubicBezTo>
                    <a:pt x="38500" y="6895"/>
                    <a:pt x="38627" y="6858"/>
                    <a:pt x="38752" y="6858"/>
                  </a:cubicBezTo>
                  <a:cubicBezTo>
                    <a:pt x="38971" y="6858"/>
                    <a:pt x="39186" y="6972"/>
                    <a:pt x="39302" y="7185"/>
                  </a:cubicBezTo>
                  <a:cubicBezTo>
                    <a:pt x="39484" y="7398"/>
                    <a:pt x="39454" y="7732"/>
                    <a:pt x="39210" y="7915"/>
                  </a:cubicBezTo>
                  <a:cubicBezTo>
                    <a:pt x="39058" y="8067"/>
                    <a:pt x="38907" y="8219"/>
                    <a:pt x="38724" y="8371"/>
                  </a:cubicBezTo>
                  <a:cubicBezTo>
                    <a:pt x="32341" y="14723"/>
                    <a:pt x="25958" y="21046"/>
                    <a:pt x="19575" y="27398"/>
                  </a:cubicBezTo>
                  <a:cubicBezTo>
                    <a:pt x="19210" y="27763"/>
                    <a:pt x="18876" y="28158"/>
                    <a:pt x="18511" y="28553"/>
                  </a:cubicBezTo>
                  <a:cubicBezTo>
                    <a:pt x="19575" y="28219"/>
                    <a:pt x="20669" y="27946"/>
                    <a:pt x="21703" y="27520"/>
                  </a:cubicBezTo>
                  <a:cubicBezTo>
                    <a:pt x="24104" y="26487"/>
                    <a:pt x="26475" y="25423"/>
                    <a:pt x="28846" y="24328"/>
                  </a:cubicBezTo>
                  <a:cubicBezTo>
                    <a:pt x="30426" y="23599"/>
                    <a:pt x="31976" y="22778"/>
                    <a:pt x="33526" y="22018"/>
                  </a:cubicBezTo>
                  <a:cubicBezTo>
                    <a:pt x="33587" y="21988"/>
                    <a:pt x="33648" y="21988"/>
                    <a:pt x="33709" y="21958"/>
                  </a:cubicBezTo>
                  <a:cubicBezTo>
                    <a:pt x="33829" y="21886"/>
                    <a:pt x="33963" y="21852"/>
                    <a:pt x="34096" y="21852"/>
                  </a:cubicBezTo>
                  <a:cubicBezTo>
                    <a:pt x="34301" y="21852"/>
                    <a:pt x="34504" y="21932"/>
                    <a:pt x="34651" y="22079"/>
                  </a:cubicBezTo>
                  <a:cubicBezTo>
                    <a:pt x="34833" y="22322"/>
                    <a:pt x="34742" y="22748"/>
                    <a:pt x="34347" y="23052"/>
                  </a:cubicBezTo>
                  <a:cubicBezTo>
                    <a:pt x="34134" y="23234"/>
                    <a:pt x="33891" y="23386"/>
                    <a:pt x="33648" y="23508"/>
                  </a:cubicBezTo>
                  <a:cubicBezTo>
                    <a:pt x="32584" y="24055"/>
                    <a:pt x="31490" y="24632"/>
                    <a:pt x="30396" y="25119"/>
                  </a:cubicBezTo>
                  <a:cubicBezTo>
                    <a:pt x="28207" y="26122"/>
                    <a:pt x="26019" y="27094"/>
                    <a:pt x="23830" y="28037"/>
                  </a:cubicBezTo>
                  <a:cubicBezTo>
                    <a:pt x="22158" y="28736"/>
                    <a:pt x="20456" y="29344"/>
                    <a:pt x="18785" y="30043"/>
                  </a:cubicBezTo>
                  <a:cubicBezTo>
                    <a:pt x="17751" y="30408"/>
                    <a:pt x="16718" y="30863"/>
                    <a:pt x="15745" y="31380"/>
                  </a:cubicBezTo>
                  <a:cubicBezTo>
                    <a:pt x="15107" y="31775"/>
                    <a:pt x="14620" y="32383"/>
                    <a:pt x="14104" y="32900"/>
                  </a:cubicBezTo>
                  <a:cubicBezTo>
                    <a:pt x="13860" y="33113"/>
                    <a:pt x="13708" y="33386"/>
                    <a:pt x="13496" y="33599"/>
                  </a:cubicBezTo>
                  <a:cubicBezTo>
                    <a:pt x="11702" y="35484"/>
                    <a:pt x="9848" y="37338"/>
                    <a:pt x="8055" y="39222"/>
                  </a:cubicBezTo>
                  <a:cubicBezTo>
                    <a:pt x="6596" y="40742"/>
                    <a:pt x="5198" y="42292"/>
                    <a:pt x="3739" y="43842"/>
                  </a:cubicBezTo>
                  <a:cubicBezTo>
                    <a:pt x="3678" y="43934"/>
                    <a:pt x="3617" y="44025"/>
                    <a:pt x="3556" y="44146"/>
                  </a:cubicBezTo>
                  <a:lnTo>
                    <a:pt x="12553" y="44146"/>
                  </a:lnTo>
                  <a:cubicBezTo>
                    <a:pt x="12766" y="43934"/>
                    <a:pt x="13009" y="43751"/>
                    <a:pt x="13253" y="43569"/>
                  </a:cubicBezTo>
                  <a:cubicBezTo>
                    <a:pt x="17599" y="40803"/>
                    <a:pt x="21915" y="38006"/>
                    <a:pt x="26292" y="35301"/>
                  </a:cubicBezTo>
                  <a:cubicBezTo>
                    <a:pt x="27539" y="34572"/>
                    <a:pt x="28846" y="33933"/>
                    <a:pt x="30213" y="33356"/>
                  </a:cubicBezTo>
                  <a:cubicBezTo>
                    <a:pt x="30396" y="33295"/>
                    <a:pt x="30608" y="33234"/>
                    <a:pt x="30821" y="33234"/>
                  </a:cubicBezTo>
                  <a:cubicBezTo>
                    <a:pt x="30880" y="33225"/>
                    <a:pt x="30937" y="33220"/>
                    <a:pt x="30993" y="33220"/>
                  </a:cubicBezTo>
                  <a:cubicBezTo>
                    <a:pt x="31286" y="33220"/>
                    <a:pt x="31530" y="33358"/>
                    <a:pt x="31581" y="33690"/>
                  </a:cubicBezTo>
                  <a:cubicBezTo>
                    <a:pt x="31672" y="34116"/>
                    <a:pt x="31460" y="34298"/>
                    <a:pt x="31095" y="34450"/>
                  </a:cubicBezTo>
                  <a:cubicBezTo>
                    <a:pt x="30305" y="34754"/>
                    <a:pt x="29514" y="35058"/>
                    <a:pt x="28785" y="35423"/>
                  </a:cubicBezTo>
                  <a:cubicBezTo>
                    <a:pt x="27295" y="36213"/>
                    <a:pt x="25806" y="37034"/>
                    <a:pt x="24408" y="37915"/>
                  </a:cubicBezTo>
                  <a:cubicBezTo>
                    <a:pt x="21399" y="39800"/>
                    <a:pt x="18420" y="41775"/>
                    <a:pt x="15411" y="43721"/>
                  </a:cubicBezTo>
                  <a:cubicBezTo>
                    <a:pt x="15259" y="43842"/>
                    <a:pt x="15107" y="43994"/>
                    <a:pt x="14955" y="44146"/>
                  </a:cubicBezTo>
                  <a:lnTo>
                    <a:pt x="23739" y="44146"/>
                  </a:lnTo>
                  <a:cubicBezTo>
                    <a:pt x="24803" y="43356"/>
                    <a:pt x="25836" y="42475"/>
                    <a:pt x="26931" y="41745"/>
                  </a:cubicBezTo>
                  <a:cubicBezTo>
                    <a:pt x="30365" y="39465"/>
                    <a:pt x="33830" y="37186"/>
                    <a:pt x="37052" y="34663"/>
                  </a:cubicBezTo>
                  <a:cubicBezTo>
                    <a:pt x="38116" y="33751"/>
                    <a:pt x="39089" y="32748"/>
                    <a:pt x="39940" y="31623"/>
                  </a:cubicBezTo>
                  <a:cubicBezTo>
                    <a:pt x="40791" y="30529"/>
                    <a:pt x="40426" y="29404"/>
                    <a:pt x="39180" y="28797"/>
                  </a:cubicBezTo>
                  <a:cubicBezTo>
                    <a:pt x="38785" y="28584"/>
                    <a:pt x="38390" y="28432"/>
                    <a:pt x="37964" y="28341"/>
                  </a:cubicBezTo>
                  <a:cubicBezTo>
                    <a:pt x="36931" y="28158"/>
                    <a:pt x="35897" y="28006"/>
                    <a:pt x="34864" y="27794"/>
                  </a:cubicBezTo>
                  <a:cubicBezTo>
                    <a:pt x="34590" y="27733"/>
                    <a:pt x="34378" y="27642"/>
                    <a:pt x="34134" y="27520"/>
                  </a:cubicBezTo>
                  <a:cubicBezTo>
                    <a:pt x="34803" y="27064"/>
                    <a:pt x="35350" y="26699"/>
                    <a:pt x="35867" y="26335"/>
                  </a:cubicBezTo>
                  <a:cubicBezTo>
                    <a:pt x="38633" y="24572"/>
                    <a:pt x="41429" y="22839"/>
                    <a:pt x="44165" y="21015"/>
                  </a:cubicBezTo>
                  <a:cubicBezTo>
                    <a:pt x="45016" y="20468"/>
                    <a:pt x="45776" y="19830"/>
                    <a:pt x="46445" y="19100"/>
                  </a:cubicBezTo>
                  <a:cubicBezTo>
                    <a:pt x="47326" y="18158"/>
                    <a:pt x="47265" y="17277"/>
                    <a:pt x="46718" y="16608"/>
                  </a:cubicBezTo>
                  <a:cubicBezTo>
                    <a:pt x="46232" y="15970"/>
                    <a:pt x="45472" y="15787"/>
                    <a:pt x="44712" y="15757"/>
                  </a:cubicBezTo>
                  <a:cubicBezTo>
                    <a:pt x="44366" y="15741"/>
                    <a:pt x="44019" y="15734"/>
                    <a:pt x="43672" y="15734"/>
                  </a:cubicBezTo>
                  <a:cubicBezTo>
                    <a:pt x="41975" y="15734"/>
                    <a:pt x="40268" y="15915"/>
                    <a:pt x="38603" y="16243"/>
                  </a:cubicBezTo>
                  <a:cubicBezTo>
                    <a:pt x="38420" y="16258"/>
                    <a:pt x="38238" y="16266"/>
                    <a:pt x="38055" y="16266"/>
                  </a:cubicBezTo>
                  <a:cubicBezTo>
                    <a:pt x="37873" y="16266"/>
                    <a:pt x="37691" y="16258"/>
                    <a:pt x="37508" y="16243"/>
                  </a:cubicBezTo>
                  <a:cubicBezTo>
                    <a:pt x="37691" y="15909"/>
                    <a:pt x="37751" y="15726"/>
                    <a:pt x="37873" y="15544"/>
                  </a:cubicBezTo>
                  <a:cubicBezTo>
                    <a:pt x="39514" y="12930"/>
                    <a:pt x="41186" y="10316"/>
                    <a:pt x="42797" y="7702"/>
                  </a:cubicBezTo>
                  <a:cubicBezTo>
                    <a:pt x="43800" y="6213"/>
                    <a:pt x="44469" y="4571"/>
                    <a:pt x="44834" y="2839"/>
                  </a:cubicBezTo>
                  <a:cubicBezTo>
                    <a:pt x="45156" y="1360"/>
                    <a:pt x="44005" y="0"/>
                    <a:pt x="42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7"/>
            <p:cNvSpPr/>
            <p:nvPr/>
          </p:nvSpPr>
          <p:spPr>
            <a:xfrm rot="1094357" flipH="1">
              <a:off x="8599208" y="3642188"/>
              <a:ext cx="945392" cy="932267"/>
            </a:xfrm>
            <a:custGeom>
              <a:avLst/>
              <a:gdLst/>
              <a:ahLst/>
              <a:cxnLst/>
              <a:rect l="l" t="t" r="r" b="b"/>
              <a:pathLst>
                <a:path w="37814" h="37289" extrusionOk="0">
                  <a:moveTo>
                    <a:pt x="37071" y="0"/>
                  </a:moveTo>
                  <a:cubicBezTo>
                    <a:pt x="36952" y="0"/>
                    <a:pt x="36829" y="37"/>
                    <a:pt x="36719" y="115"/>
                  </a:cubicBezTo>
                  <a:cubicBezTo>
                    <a:pt x="36445" y="297"/>
                    <a:pt x="36232" y="479"/>
                    <a:pt x="36020" y="722"/>
                  </a:cubicBezTo>
                  <a:cubicBezTo>
                    <a:pt x="32828" y="3884"/>
                    <a:pt x="29637" y="7045"/>
                    <a:pt x="26445" y="10236"/>
                  </a:cubicBezTo>
                  <a:cubicBezTo>
                    <a:pt x="22858" y="13762"/>
                    <a:pt x="19302" y="17288"/>
                    <a:pt x="15715" y="20844"/>
                  </a:cubicBezTo>
                  <a:cubicBezTo>
                    <a:pt x="15481" y="21049"/>
                    <a:pt x="15303" y="21424"/>
                    <a:pt x="14801" y="21424"/>
                  </a:cubicBezTo>
                  <a:cubicBezTo>
                    <a:pt x="14782" y="21424"/>
                    <a:pt x="14763" y="21423"/>
                    <a:pt x="14743" y="21422"/>
                  </a:cubicBezTo>
                  <a:cubicBezTo>
                    <a:pt x="14955" y="20723"/>
                    <a:pt x="15138" y="20084"/>
                    <a:pt x="15351" y="19446"/>
                  </a:cubicBezTo>
                  <a:cubicBezTo>
                    <a:pt x="15959" y="17440"/>
                    <a:pt x="16566" y="15434"/>
                    <a:pt x="17205" y="13428"/>
                  </a:cubicBezTo>
                  <a:cubicBezTo>
                    <a:pt x="17661" y="12030"/>
                    <a:pt x="18177" y="10631"/>
                    <a:pt x="18664" y="9233"/>
                  </a:cubicBezTo>
                  <a:cubicBezTo>
                    <a:pt x="18755" y="8990"/>
                    <a:pt x="18816" y="8747"/>
                    <a:pt x="18876" y="8534"/>
                  </a:cubicBezTo>
                  <a:cubicBezTo>
                    <a:pt x="18937" y="8169"/>
                    <a:pt x="18876" y="7805"/>
                    <a:pt x="18481" y="7683"/>
                  </a:cubicBezTo>
                  <a:cubicBezTo>
                    <a:pt x="18428" y="7671"/>
                    <a:pt x="18379" y="7665"/>
                    <a:pt x="18334" y="7665"/>
                  </a:cubicBezTo>
                  <a:cubicBezTo>
                    <a:pt x="18038" y="7665"/>
                    <a:pt x="17883" y="7902"/>
                    <a:pt x="17752" y="8139"/>
                  </a:cubicBezTo>
                  <a:cubicBezTo>
                    <a:pt x="17600" y="8352"/>
                    <a:pt x="17509" y="8565"/>
                    <a:pt x="17448" y="8808"/>
                  </a:cubicBezTo>
                  <a:cubicBezTo>
                    <a:pt x="16414" y="11878"/>
                    <a:pt x="15381" y="14948"/>
                    <a:pt x="14378" y="18048"/>
                  </a:cubicBezTo>
                  <a:cubicBezTo>
                    <a:pt x="13770" y="19902"/>
                    <a:pt x="13253" y="21756"/>
                    <a:pt x="12706" y="23610"/>
                  </a:cubicBezTo>
                  <a:cubicBezTo>
                    <a:pt x="12615" y="23854"/>
                    <a:pt x="12493" y="24066"/>
                    <a:pt x="12311" y="24249"/>
                  </a:cubicBezTo>
                  <a:cubicBezTo>
                    <a:pt x="10518" y="26164"/>
                    <a:pt x="8694" y="28109"/>
                    <a:pt x="6901" y="29963"/>
                  </a:cubicBezTo>
                  <a:cubicBezTo>
                    <a:pt x="5107" y="31848"/>
                    <a:pt x="3253" y="33702"/>
                    <a:pt x="1460" y="35586"/>
                  </a:cubicBezTo>
                  <a:cubicBezTo>
                    <a:pt x="943" y="36133"/>
                    <a:pt x="487" y="36711"/>
                    <a:pt x="1" y="37288"/>
                  </a:cubicBezTo>
                  <a:lnTo>
                    <a:pt x="1885" y="37288"/>
                  </a:lnTo>
                  <a:cubicBezTo>
                    <a:pt x="1946" y="37167"/>
                    <a:pt x="2007" y="37076"/>
                    <a:pt x="2098" y="36954"/>
                  </a:cubicBezTo>
                  <a:cubicBezTo>
                    <a:pt x="3527" y="35434"/>
                    <a:pt x="4925" y="33884"/>
                    <a:pt x="6384" y="32364"/>
                  </a:cubicBezTo>
                  <a:cubicBezTo>
                    <a:pt x="8208" y="30480"/>
                    <a:pt x="10031" y="28626"/>
                    <a:pt x="11825" y="26771"/>
                  </a:cubicBezTo>
                  <a:cubicBezTo>
                    <a:pt x="12037" y="26528"/>
                    <a:pt x="12220" y="26285"/>
                    <a:pt x="12433" y="26072"/>
                  </a:cubicBezTo>
                  <a:cubicBezTo>
                    <a:pt x="12949" y="25525"/>
                    <a:pt x="13436" y="24887"/>
                    <a:pt x="14044" y="24553"/>
                  </a:cubicBezTo>
                  <a:cubicBezTo>
                    <a:pt x="15047" y="24036"/>
                    <a:pt x="16080" y="23580"/>
                    <a:pt x="17114" y="23185"/>
                  </a:cubicBezTo>
                  <a:cubicBezTo>
                    <a:pt x="18785" y="22516"/>
                    <a:pt x="20487" y="21908"/>
                    <a:pt x="22159" y="21209"/>
                  </a:cubicBezTo>
                  <a:cubicBezTo>
                    <a:pt x="24348" y="20267"/>
                    <a:pt x="26536" y="19264"/>
                    <a:pt x="28725" y="18291"/>
                  </a:cubicBezTo>
                  <a:cubicBezTo>
                    <a:pt x="29819" y="17774"/>
                    <a:pt x="30913" y="17227"/>
                    <a:pt x="31977" y="16680"/>
                  </a:cubicBezTo>
                  <a:cubicBezTo>
                    <a:pt x="32220" y="16559"/>
                    <a:pt x="32463" y="16407"/>
                    <a:pt x="32676" y="16224"/>
                  </a:cubicBezTo>
                  <a:cubicBezTo>
                    <a:pt x="33041" y="15920"/>
                    <a:pt x="33162" y="15495"/>
                    <a:pt x="32980" y="15252"/>
                  </a:cubicBezTo>
                  <a:cubicBezTo>
                    <a:pt x="32830" y="15083"/>
                    <a:pt x="32623" y="14995"/>
                    <a:pt x="32415" y="14995"/>
                  </a:cubicBezTo>
                  <a:cubicBezTo>
                    <a:pt x="32285" y="14995"/>
                    <a:pt x="32155" y="15030"/>
                    <a:pt x="32038" y="15100"/>
                  </a:cubicBezTo>
                  <a:cubicBezTo>
                    <a:pt x="31977" y="15130"/>
                    <a:pt x="31916" y="15160"/>
                    <a:pt x="31855" y="15191"/>
                  </a:cubicBezTo>
                  <a:cubicBezTo>
                    <a:pt x="30305" y="15981"/>
                    <a:pt x="28755" y="16771"/>
                    <a:pt x="27175" y="17501"/>
                  </a:cubicBezTo>
                  <a:cubicBezTo>
                    <a:pt x="24804" y="18595"/>
                    <a:pt x="22433" y="19659"/>
                    <a:pt x="20032" y="20662"/>
                  </a:cubicBezTo>
                  <a:cubicBezTo>
                    <a:pt x="18998" y="21088"/>
                    <a:pt x="17904" y="21361"/>
                    <a:pt x="16840" y="21726"/>
                  </a:cubicBezTo>
                  <a:lnTo>
                    <a:pt x="16810" y="21787"/>
                  </a:lnTo>
                  <a:lnTo>
                    <a:pt x="16810" y="21787"/>
                  </a:lnTo>
                  <a:lnTo>
                    <a:pt x="16840" y="21695"/>
                  </a:lnTo>
                  <a:cubicBezTo>
                    <a:pt x="17174" y="21300"/>
                    <a:pt x="17509" y="20905"/>
                    <a:pt x="17904" y="20540"/>
                  </a:cubicBezTo>
                  <a:cubicBezTo>
                    <a:pt x="24287" y="14188"/>
                    <a:pt x="30670" y="7865"/>
                    <a:pt x="37053" y="1513"/>
                  </a:cubicBezTo>
                  <a:cubicBezTo>
                    <a:pt x="37205" y="1361"/>
                    <a:pt x="37357" y="1209"/>
                    <a:pt x="37509" y="1057"/>
                  </a:cubicBezTo>
                  <a:cubicBezTo>
                    <a:pt x="37752" y="874"/>
                    <a:pt x="37813" y="540"/>
                    <a:pt x="37600" y="327"/>
                  </a:cubicBezTo>
                  <a:cubicBezTo>
                    <a:pt x="37484" y="114"/>
                    <a:pt x="37282" y="0"/>
                    <a:pt x="37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7"/>
            <p:cNvSpPr/>
            <p:nvPr/>
          </p:nvSpPr>
          <p:spPr>
            <a:xfrm rot="1094357" flipH="1">
              <a:off x="9312891" y="4186059"/>
              <a:ext cx="186183" cy="509648"/>
            </a:xfrm>
            <a:custGeom>
              <a:avLst/>
              <a:gdLst/>
              <a:ahLst/>
              <a:cxnLst/>
              <a:rect l="l" t="t" r="r" b="b"/>
              <a:pathLst>
                <a:path w="7447" h="20385" extrusionOk="0">
                  <a:moveTo>
                    <a:pt x="6700" y="0"/>
                  </a:moveTo>
                  <a:cubicBezTo>
                    <a:pt x="6386" y="0"/>
                    <a:pt x="6218" y="223"/>
                    <a:pt x="6140" y="536"/>
                  </a:cubicBezTo>
                  <a:cubicBezTo>
                    <a:pt x="6110" y="688"/>
                    <a:pt x="6049" y="840"/>
                    <a:pt x="5988" y="962"/>
                  </a:cubicBezTo>
                  <a:cubicBezTo>
                    <a:pt x="4985" y="4062"/>
                    <a:pt x="3982" y="7132"/>
                    <a:pt x="2948" y="10232"/>
                  </a:cubicBezTo>
                  <a:cubicBezTo>
                    <a:pt x="2158" y="12573"/>
                    <a:pt x="1307" y="14883"/>
                    <a:pt x="486" y="17193"/>
                  </a:cubicBezTo>
                  <a:cubicBezTo>
                    <a:pt x="395" y="17436"/>
                    <a:pt x="395" y="17801"/>
                    <a:pt x="0" y="17801"/>
                  </a:cubicBezTo>
                  <a:lnTo>
                    <a:pt x="0" y="20384"/>
                  </a:lnTo>
                  <a:lnTo>
                    <a:pt x="942" y="20384"/>
                  </a:lnTo>
                  <a:cubicBezTo>
                    <a:pt x="1033" y="20020"/>
                    <a:pt x="1094" y="19655"/>
                    <a:pt x="1216" y="19321"/>
                  </a:cubicBezTo>
                  <a:cubicBezTo>
                    <a:pt x="2948" y="14244"/>
                    <a:pt x="4711" y="9138"/>
                    <a:pt x="6444" y="4062"/>
                  </a:cubicBezTo>
                  <a:cubicBezTo>
                    <a:pt x="6778" y="2998"/>
                    <a:pt x="7052" y="1934"/>
                    <a:pt x="7325" y="840"/>
                  </a:cubicBezTo>
                  <a:cubicBezTo>
                    <a:pt x="7447" y="384"/>
                    <a:pt x="7295" y="80"/>
                    <a:pt x="6869" y="19"/>
                  </a:cubicBezTo>
                  <a:cubicBezTo>
                    <a:pt x="6809" y="6"/>
                    <a:pt x="6752" y="0"/>
                    <a:pt x="670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7"/>
            <p:cNvSpPr/>
            <p:nvPr/>
          </p:nvSpPr>
          <p:spPr>
            <a:xfrm rot="1094357" flipH="1">
              <a:off x="8694168" y="4272262"/>
              <a:ext cx="477246" cy="273737"/>
            </a:xfrm>
            <a:custGeom>
              <a:avLst/>
              <a:gdLst/>
              <a:ahLst/>
              <a:cxnLst/>
              <a:rect l="l" t="t" r="r" b="b"/>
              <a:pathLst>
                <a:path w="19089" h="10949" extrusionOk="0">
                  <a:moveTo>
                    <a:pt x="18399" y="1"/>
                  </a:moveTo>
                  <a:cubicBezTo>
                    <a:pt x="18357" y="1"/>
                    <a:pt x="18313" y="2"/>
                    <a:pt x="18268" y="6"/>
                  </a:cubicBezTo>
                  <a:cubicBezTo>
                    <a:pt x="18055" y="36"/>
                    <a:pt x="17843" y="67"/>
                    <a:pt x="17660" y="158"/>
                  </a:cubicBezTo>
                  <a:cubicBezTo>
                    <a:pt x="16293" y="735"/>
                    <a:pt x="14986" y="1374"/>
                    <a:pt x="13709" y="2103"/>
                  </a:cubicBezTo>
                  <a:cubicBezTo>
                    <a:pt x="9362" y="4808"/>
                    <a:pt x="5016" y="7605"/>
                    <a:pt x="700" y="10371"/>
                  </a:cubicBezTo>
                  <a:cubicBezTo>
                    <a:pt x="456" y="10553"/>
                    <a:pt x="213" y="10736"/>
                    <a:pt x="0" y="10948"/>
                  </a:cubicBezTo>
                  <a:lnTo>
                    <a:pt x="2402" y="10948"/>
                  </a:lnTo>
                  <a:cubicBezTo>
                    <a:pt x="2554" y="10796"/>
                    <a:pt x="2706" y="10644"/>
                    <a:pt x="2858" y="10523"/>
                  </a:cubicBezTo>
                  <a:cubicBezTo>
                    <a:pt x="5867" y="8577"/>
                    <a:pt x="8846" y="6602"/>
                    <a:pt x="11855" y="4717"/>
                  </a:cubicBezTo>
                  <a:cubicBezTo>
                    <a:pt x="13253" y="3805"/>
                    <a:pt x="14742" y="3015"/>
                    <a:pt x="16232" y="2225"/>
                  </a:cubicBezTo>
                  <a:cubicBezTo>
                    <a:pt x="16961" y="1860"/>
                    <a:pt x="17752" y="1526"/>
                    <a:pt x="18511" y="1252"/>
                  </a:cubicBezTo>
                  <a:cubicBezTo>
                    <a:pt x="18876" y="1100"/>
                    <a:pt x="19089" y="918"/>
                    <a:pt x="19028" y="492"/>
                  </a:cubicBezTo>
                  <a:cubicBezTo>
                    <a:pt x="18974" y="115"/>
                    <a:pt x="18729" y="1"/>
                    <a:pt x="18399"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25" name="Google Shape;325;p7"/>
          <p:cNvSpPr/>
          <p:nvPr/>
        </p:nvSpPr>
        <p:spPr>
          <a:xfrm>
            <a:off x="-1064982" y="6014911"/>
            <a:ext cx="7996867"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326" name="Google Shape;326;p7"/>
          <p:cNvSpPr/>
          <p:nvPr/>
        </p:nvSpPr>
        <p:spPr>
          <a:xfrm>
            <a:off x="10706440" y="5996601"/>
            <a:ext cx="2595585" cy="861404"/>
          </a:xfrm>
          <a:custGeom>
            <a:avLst/>
            <a:gdLst/>
            <a:ahLst/>
            <a:cxnLst/>
            <a:rect l="l" t="t" r="r" b="b"/>
            <a:pathLst>
              <a:path w="17387" h="5756" extrusionOk="0">
                <a:moveTo>
                  <a:pt x="9075" y="0"/>
                </a:moveTo>
                <a:cubicBezTo>
                  <a:pt x="7782" y="0"/>
                  <a:pt x="6497" y="318"/>
                  <a:pt x="5350" y="953"/>
                </a:cubicBezTo>
                <a:cubicBezTo>
                  <a:pt x="3830" y="1774"/>
                  <a:pt x="2432" y="2837"/>
                  <a:pt x="1246" y="4084"/>
                </a:cubicBezTo>
                <a:cubicBezTo>
                  <a:pt x="790" y="4600"/>
                  <a:pt x="365" y="5178"/>
                  <a:pt x="0" y="5755"/>
                </a:cubicBezTo>
                <a:lnTo>
                  <a:pt x="17386" y="5755"/>
                </a:lnTo>
                <a:cubicBezTo>
                  <a:pt x="17386" y="5664"/>
                  <a:pt x="17356" y="5573"/>
                  <a:pt x="17326" y="5482"/>
                </a:cubicBezTo>
                <a:cubicBezTo>
                  <a:pt x="16201" y="2777"/>
                  <a:pt x="13800" y="801"/>
                  <a:pt x="10943" y="223"/>
                </a:cubicBezTo>
                <a:cubicBezTo>
                  <a:pt x="10328" y="75"/>
                  <a:pt x="9701" y="0"/>
                  <a:pt x="907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7" name="Google Shape;327;p7"/>
          <p:cNvSpPr/>
          <p:nvPr/>
        </p:nvSpPr>
        <p:spPr>
          <a:xfrm>
            <a:off x="11027119" y="5713733"/>
            <a:ext cx="178923" cy="148667"/>
          </a:xfrm>
          <a:custGeom>
            <a:avLst/>
            <a:gdLst/>
            <a:ahLst/>
            <a:cxnLst/>
            <a:rect l="l" t="t" r="r" b="b"/>
            <a:pathLst>
              <a:path w="5381" h="4460" extrusionOk="0">
                <a:moveTo>
                  <a:pt x="3162" y="0"/>
                </a:moveTo>
                <a:cubicBezTo>
                  <a:pt x="3101" y="0"/>
                  <a:pt x="3040" y="3"/>
                  <a:pt x="2979" y="8"/>
                </a:cubicBezTo>
                <a:cubicBezTo>
                  <a:pt x="2920" y="4"/>
                  <a:pt x="2860" y="2"/>
                  <a:pt x="2801" y="2"/>
                </a:cubicBezTo>
                <a:cubicBezTo>
                  <a:pt x="1984" y="2"/>
                  <a:pt x="1210" y="390"/>
                  <a:pt x="699" y="1042"/>
                </a:cubicBezTo>
                <a:cubicBezTo>
                  <a:pt x="91" y="1680"/>
                  <a:pt x="0" y="2683"/>
                  <a:pt x="547" y="3413"/>
                </a:cubicBezTo>
                <a:cubicBezTo>
                  <a:pt x="910" y="4090"/>
                  <a:pt x="1581" y="4459"/>
                  <a:pt x="2300" y="4459"/>
                </a:cubicBezTo>
                <a:cubicBezTo>
                  <a:pt x="2484" y="4459"/>
                  <a:pt x="2671" y="4435"/>
                  <a:pt x="2857" y="4385"/>
                </a:cubicBezTo>
                <a:cubicBezTo>
                  <a:pt x="3283" y="4264"/>
                  <a:pt x="3678" y="4112"/>
                  <a:pt x="4043" y="3899"/>
                </a:cubicBezTo>
                <a:cubicBezTo>
                  <a:pt x="4924" y="3474"/>
                  <a:pt x="5380" y="2501"/>
                  <a:pt x="5107" y="1559"/>
                </a:cubicBezTo>
                <a:cubicBezTo>
                  <a:pt x="4907" y="645"/>
                  <a:pt x="4091" y="0"/>
                  <a:pt x="316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8" name="Google Shape;328;p7"/>
          <p:cNvSpPr/>
          <p:nvPr/>
        </p:nvSpPr>
        <p:spPr>
          <a:xfrm>
            <a:off x="10662474" y="5830768"/>
            <a:ext cx="162730" cy="165833"/>
          </a:xfrm>
          <a:custGeom>
            <a:avLst/>
            <a:gdLst/>
            <a:ahLst/>
            <a:cxnLst/>
            <a:rect l="l" t="t" r="r" b="b"/>
            <a:pathLst>
              <a:path w="4894" h="4975" extrusionOk="0">
                <a:moveTo>
                  <a:pt x="2718" y="1"/>
                </a:moveTo>
                <a:cubicBezTo>
                  <a:pt x="2372" y="1"/>
                  <a:pt x="2031" y="92"/>
                  <a:pt x="1733" y="270"/>
                </a:cubicBezTo>
                <a:cubicBezTo>
                  <a:pt x="213" y="1152"/>
                  <a:pt x="0" y="3249"/>
                  <a:pt x="1277" y="4404"/>
                </a:cubicBezTo>
                <a:cubicBezTo>
                  <a:pt x="1672" y="4784"/>
                  <a:pt x="2174" y="4974"/>
                  <a:pt x="2675" y="4974"/>
                </a:cubicBezTo>
                <a:cubicBezTo>
                  <a:pt x="3177" y="4974"/>
                  <a:pt x="3678" y="4784"/>
                  <a:pt x="4073" y="4404"/>
                </a:cubicBezTo>
                <a:cubicBezTo>
                  <a:pt x="4712" y="3827"/>
                  <a:pt x="4803" y="3067"/>
                  <a:pt x="4894" y="2307"/>
                </a:cubicBezTo>
                <a:cubicBezTo>
                  <a:pt x="4803" y="1486"/>
                  <a:pt x="4560" y="726"/>
                  <a:pt x="3769" y="301"/>
                </a:cubicBezTo>
                <a:cubicBezTo>
                  <a:pt x="3444" y="99"/>
                  <a:pt x="3079" y="1"/>
                  <a:pt x="27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9" name="Google Shape;329;p7"/>
          <p:cNvSpPr/>
          <p:nvPr/>
        </p:nvSpPr>
        <p:spPr>
          <a:xfrm>
            <a:off x="-172306" y="4550746"/>
            <a:ext cx="1204416" cy="2278575"/>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0" name="Google Shape;330;p7"/>
          <p:cNvSpPr/>
          <p:nvPr/>
        </p:nvSpPr>
        <p:spPr>
          <a:xfrm>
            <a:off x="9203609" y="71820"/>
            <a:ext cx="120162" cy="93005"/>
          </a:xfrm>
          <a:custGeom>
            <a:avLst/>
            <a:gdLst/>
            <a:ahLst/>
            <a:cxnLst/>
            <a:rect l="l" t="t" r="r" b="b"/>
            <a:pathLst>
              <a:path w="2536" h="1958" extrusionOk="0">
                <a:moveTo>
                  <a:pt x="919" y="0"/>
                </a:moveTo>
                <a:cubicBezTo>
                  <a:pt x="691" y="0"/>
                  <a:pt x="468" y="112"/>
                  <a:pt x="334" y="323"/>
                </a:cubicBezTo>
                <a:cubicBezTo>
                  <a:pt x="1" y="623"/>
                  <a:pt x="34" y="1157"/>
                  <a:pt x="368" y="1457"/>
                </a:cubicBezTo>
                <a:cubicBezTo>
                  <a:pt x="668" y="1657"/>
                  <a:pt x="968" y="1824"/>
                  <a:pt x="1335" y="1957"/>
                </a:cubicBezTo>
                <a:cubicBezTo>
                  <a:pt x="1935" y="1891"/>
                  <a:pt x="2336" y="1790"/>
                  <a:pt x="2402" y="1290"/>
                </a:cubicBezTo>
                <a:cubicBezTo>
                  <a:pt x="2536" y="856"/>
                  <a:pt x="2202" y="423"/>
                  <a:pt x="1769" y="389"/>
                </a:cubicBezTo>
                <a:cubicBezTo>
                  <a:pt x="1635" y="323"/>
                  <a:pt x="1502" y="256"/>
                  <a:pt x="1402" y="189"/>
                </a:cubicBezTo>
                <a:cubicBezTo>
                  <a:pt x="1260" y="62"/>
                  <a:pt x="1088" y="0"/>
                  <a:pt x="9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1" name="Google Shape;331;p7"/>
          <p:cNvSpPr/>
          <p:nvPr/>
        </p:nvSpPr>
        <p:spPr>
          <a:xfrm>
            <a:off x="6078833" y="575133"/>
            <a:ext cx="94907" cy="91960"/>
          </a:xfrm>
          <a:custGeom>
            <a:avLst/>
            <a:gdLst/>
            <a:ahLst/>
            <a:cxnLst/>
            <a:rect l="l" t="t" r="r" b="b"/>
            <a:pathLst>
              <a:path w="2003" h="1936" extrusionOk="0">
                <a:moveTo>
                  <a:pt x="1235" y="1"/>
                </a:moveTo>
                <a:cubicBezTo>
                  <a:pt x="601" y="67"/>
                  <a:pt x="67" y="534"/>
                  <a:pt x="1" y="1168"/>
                </a:cubicBezTo>
                <a:cubicBezTo>
                  <a:pt x="1" y="1569"/>
                  <a:pt x="334" y="1902"/>
                  <a:pt x="734" y="1935"/>
                </a:cubicBezTo>
                <a:cubicBezTo>
                  <a:pt x="1201" y="1935"/>
                  <a:pt x="2002" y="1168"/>
                  <a:pt x="2002" y="701"/>
                </a:cubicBezTo>
                <a:cubicBezTo>
                  <a:pt x="1969" y="301"/>
                  <a:pt x="1635" y="1"/>
                  <a:pt x="12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2" name="Google Shape;332;p7"/>
          <p:cNvSpPr/>
          <p:nvPr/>
        </p:nvSpPr>
        <p:spPr>
          <a:xfrm>
            <a:off x="5930475" y="508491"/>
            <a:ext cx="94671" cy="76523"/>
          </a:xfrm>
          <a:custGeom>
            <a:avLst/>
            <a:gdLst/>
            <a:ahLst/>
            <a:cxnLst/>
            <a:rect l="l" t="t" r="r" b="b"/>
            <a:pathLst>
              <a:path w="1998" h="1611" extrusionOk="0">
                <a:moveTo>
                  <a:pt x="804" y="0"/>
                </a:moveTo>
                <a:cubicBezTo>
                  <a:pt x="396" y="0"/>
                  <a:pt x="63" y="322"/>
                  <a:pt x="63" y="703"/>
                </a:cubicBezTo>
                <a:cubicBezTo>
                  <a:pt x="1" y="1200"/>
                  <a:pt x="402" y="1611"/>
                  <a:pt x="861" y="1611"/>
                </a:cubicBezTo>
                <a:cubicBezTo>
                  <a:pt x="895" y="1611"/>
                  <a:pt x="929" y="1608"/>
                  <a:pt x="963" y="1604"/>
                </a:cubicBezTo>
                <a:cubicBezTo>
                  <a:pt x="991" y="1605"/>
                  <a:pt x="1018" y="1606"/>
                  <a:pt x="1045" y="1606"/>
                </a:cubicBezTo>
                <a:cubicBezTo>
                  <a:pt x="1600" y="1606"/>
                  <a:pt x="1964" y="1282"/>
                  <a:pt x="1964" y="837"/>
                </a:cubicBezTo>
                <a:cubicBezTo>
                  <a:pt x="1997" y="370"/>
                  <a:pt x="1530" y="36"/>
                  <a:pt x="863" y="3"/>
                </a:cubicBezTo>
                <a:cubicBezTo>
                  <a:pt x="843" y="1"/>
                  <a:pt x="823" y="0"/>
                  <a:pt x="80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3" name="Google Shape;333;p7"/>
          <p:cNvSpPr/>
          <p:nvPr/>
        </p:nvSpPr>
        <p:spPr>
          <a:xfrm>
            <a:off x="446562" y="1594590"/>
            <a:ext cx="85431" cy="79277"/>
          </a:xfrm>
          <a:custGeom>
            <a:avLst/>
            <a:gdLst/>
            <a:ahLst/>
            <a:cxnLst/>
            <a:rect l="l" t="t" r="r" b="b"/>
            <a:pathLst>
              <a:path w="1803" h="1669" extrusionOk="0">
                <a:moveTo>
                  <a:pt x="968" y="0"/>
                </a:moveTo>
                <a:cubicBezTo>
                  <a:pt x="468" y="0"/>
                  <a:pt x="34" y="367"/>
                  <a:pt x="1" y="901"/>
                </a:cubicBezTo>
                <a:cubicBezTo>
                  <a:pt x="1" y="1335"/>
                  <a:pt x="334" y="1668"/>
                  <a:pt x="768" y="1668"/>
                </a:cubicBezTo>
                <a:cubicBezTo>
                  <a:pt x="1268" y="1635"/>
                  <a:pt x="1702" y="1301"/>
                  <a:pt x="1802" y="801"/>
                </a:cubicBezTo>
                <a:cubicBezTo>
                  <a:pt x="1802" y="367"/>
                  <a:pt x="1435" y="0"/>
                  <a:pt x="96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4" name="Google Shape;334;p7"/>
          <p:cNvSpPr/>
          <p:nvPr/>
        </p:nvSpPr>
        <p:spPr>
          <a:xfrm>
            <a:off x="9358504" y="1"/>
            <a:ext cx="90168" cy="73340"/>
          </a:xfrm>
          <a:custGeom>
            <a:avLst/>
            <a:gdLst/>
            <a:ahLst/>
            <a:cxnLst/>
            <a:rect l="l" t="t" r="r" b="b"/>
            <a:pathLst>
              <a:path w="1903" h="1544" extrusionOk="0">
                <a:moveTo>
                  <a:pt x="968" y="0"/>
                </a:moveTo>
                <a:cubicBezTo>
                  <a:pt x="401" y="0"/>
                  <a:pt x="1" y="300"/>
                  <a:pt x="1" y="801"/>
                </a:cubicBezTo>
                <a:cubicBezTo>
                  <a:pt x="31" y="1228"/>
                  <a:pt x="396" y="1543"/>
                  <a:pt x="815" y="1543"/>
                </a:cubicBezTo>
                <a:cubicBezTo>
                  <a:pt x="855" y="1543"/>
                  <a:pt x="895" y="1540"/>
                  <a:pt x="935" y="1535"/>
                </a:cubicBezTo>
                <a:cubicBezTo>
                  <a:pt x="972" y="1539"/>
                  <a:pt x="1008" y="1542"/>
                  <a:pt x="1044" y="1542"/>
                </a:cubicBezTo>
                <a:cubicBezTo>
                  <a:pt x="1497" y="1542"/>
                  <a:pt x="1871" y="1164"/>
                  <a:pt x="1902" y="701"/>
                </a:cubicBezTo>
                <a:cubicBezTo>
                  <a:pt x="1869" y="267"/>
                  <a:pt x="1535" y="0"/>
                  <a:pt x="96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5" name="Google Shape;335;p7"/>
          <p:cNvSpPr/>
          <p:nvPr/>
        </p:nvSpPr>
        <p:spPr>
          <a:xfrm>
            <a:off x="6029838" y="384895"/>
            <a:ext cx="80645" cy="77900"/>
          </a:xfrm>
          <a:custGeom>
            <a:avLst/>
            <a:gdLst/>
            <a:ahLst/>
            <a:cxnLst/>
            <a:rect l="l" t="t" r="r" b="b"/>
            <a:pathLst>
              <a:path w="1702" h="1640" extrusionOk="0">
                <a:moveTo>
                  <a:pt x="893" y="1"/>
                </a:moveTo>
                <a:cubicBezTo>
                  <a:pt x="874" y="1"/>
                  <a:pt x="854" y="1"/>
                  <a:pt x="834" y="3"/>
                </a:cubicBezTo>
                <a:cubicBezTo>
                  <a:pt x="367" y="3"/>
                  <a:pt x="1" y="370"/>
                  <a:pt x="1" y="837"/>
                </a:cubicBezTo>
                <a:cubicBezTo>
                  <a:pt x="1" y="1284"/>
                  <a:pt x="368" y="1640"/>
                  <a:pt x="809" y="1640"/>
                </a:cubicBezTo>
                <a:cubicBezTo>
                  <a:pt x="828" y="1640"/>
                  <a:pt x="848" y="1639"/>
                  <a:pt x="868" y="1637"/>
                </a:cubicBezTo>
                <a:cubicBezTo>
                  <a:pt x="1301" y="1604"/>
                  <a:pt x="1668" y="1270"/>
                  <a:pt x="1702" y="803"/>
                </a:cubicBezTo>
                <a:cubicBezTo>
                  <a:pt x="1670" y="356"/>
                  <a:pt x="1332" y="1"/>
                  <a:pt x="89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6" name="Google Shape;336;p7"/>
          <p:cNvSpPr/>
          <p:nvPr/>
        </p:nvSpPr>
        <p:spPr>
          <a:xfrm>
            <a:off x="9377505" y="161596"/>
            <a:ext cx="75906" cy="79277"/>
          </a:xfrm>
          <a:custGeom>
            <a:avLst/>
            <a:gdLst/>
            <a:ahLst/>
            <a:cxnLst/>
            <a:rect l="l" t="t" r="r" b="b"/>
            <a:pathLst>
              <a:path w="1602" h="1669" extrusionOk="0">
                <a:moveTo>
                  <a:pt x="801" y="1"/>
                </a:moveTo>
                <a:cubicBezTo>
                  <a:pt x="334" y="34"/>
                  <a:pt x="0" y="434"/>
                  <a:pt x="0" y="868"/>
                </a:cubicBezTo>
                <a:cubicBezTo>
                  <a:pt x="0" y="1301"/>
                  <a:pt x="334" y="1668"/>
                  <a:pt x="734" y="1668"/>
                </a:cubicBezTo>
                <a:cubicBezTo>
                  <a:pt x="1234" y="1635"/>
                  <a:pt x="1601" y="1235"/>
                  <a:pt x="1601" y="768"/>
                </a:cubicBezTo>
                <a:cubicBezTo>
                  <a:pt x="1568" y="334"/>
                  <a:pt x="1234"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7" name="Google Shape;337;p7"/>
          <p:cNvSpPr/>
          <p:nvPr/>
        </p:nvSpPr>
        <p:spPr>
          <a:xfrm>
            <a:off x="9448653" y="3620543"/>
            <a:ext cx="70411" cy="67877"/>
          </a:xfrm>
          <a:custGeom>
            <a:avLst/>
            <a:gdLst/>
            <a:ahLst/>
            <a:cxnLst/>
            <a:rect l="l" t="t" r="r" b="b"/>
            <a:pathLst>
              <a:path w="1486" h="1429" extrusionOk="0">
                <a:moveTo>
                  <a:pt x="709" y="0"/>
                </a:moveTo>
                <a:cubicBezTo>
                  <a:pt x="304" y="0"/>
                  <a:pt x="1" y="321"/>
                  <a:pt x="1" y="703"/>
                </a:cubicBezTo>
                <a:cubicBezTo>
                  <a:pt x="18" y="1187"/>
                  <a:pt x="393" y="1429"/>
                  <a:pt x="760" y="1429"/>
                </a:cubicBezTo>
                <a:cubicBezTo>
                  <a:pt x="1127" y="1429"/>
                  <a:pt x="1485" y="1187"/>
                  <a:pt x="1469" y="703"/>
                </a:cubicBezTo>
                <a:cubicBezTo>
                  <a:pt x="1469" y="321"/>
                  <a:pt x="1165" y="0"/>
                  <a:pt x="819" y="0"/>
                </a:cubicBezTo>
                <a:cubicBezTo>
                  <a:pt x="802" y="0"/>
                  <a:pt x="785" y="1"/>
                  <a:pt x="768" y="3"/>
                </a:cubicBezTo>
                <a:cubicBezTo>
                  <a:pt x="748" y="1"/>
                  <a:pt x="728" y="0"/>
                  <a:pt x="70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8" name="Google Shape;338;p7"/>
          <p:cNvSpPr/>
          <p:nvPr/>
        </p:nvSpPr>
        <p:spPr>
          <a:xfrm>
            <a:off x="1836538" y="5721710"/>
            <a:ext cx="805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9" name="Google Shape;339;p7"/>
          <p:cNvSpPr/>
          <p:nvPr/>
        </p:nvSpPr>
        <p:spPr>
          <a:xfrm>
            <a:off x="2560441" y="1302589"/>
            <a:ext cx="86995" cy="75003"/>
          </a:xfrm>
          <a:custGeom>
            <a:avLst/>
            <a:gdLst/>
            <a:ahLst/>
            <a:cxnLst/>
            <a:rect l="l" t="t" r="r" b="b"/>
            <a:pathLst>
              <a:path w="1836" h="1579" extrusionOk="0">
                <a:moveTo>
                  <a:pt x="782" y="0"/>
                </a:moveTo>
                <a:cubicBezTo>
                  <a:pt x="363" y="0"/>
                  <a:pt x="1" y="316"/>
                  <a:pt x="1" y="743"/>
                </a:cubicBezTo>
                <a:cubicBezTo>
                  <a:pt x="1" y="1191"/>
                  <a:pt x="370" y="1579"/>
                  <a:pt x="814" y="1579"/>
                </a:cubicBezTo>
                <a:cubicBezTo>
                  <a:pt x="832" y="1579"/>
                  <a:pt x="850" y="1578"/>
                  <a:pt x="868" y="1577"/>
                </a:cubicBezTo>
                <a:cubicBezTo>
                  <a:pt x="889" y="1578"/>
                  <a:pt x="911" y="1579"/>
                  <a:pt x="932" y="1579"/>
                </a:cubicBezTo>
                <a:cubicBezTo>
                  <a:pt x="1374" y="1579"/>
                  <a:pt x="1770" y="1253"/>
                  <a:pt x="1802" y="776"/>
                </a:cubicBezTo>
                <a:cubicBezTo>
                  <a:pt x="1835" y="342"/>
                  <a:pt x="1435" y="9"/>
                  <a:pt x="901" y="9"/>
                </a:cubicBezTo>
                <a:cubicBezTo>
                  <a:pt x="861" y="3"/>
                  <a:pt x="821" y="0"/>
                  <a:pt x="78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0" name="Google Shape;340;p7"/>
          <p:cNvSpPr/>
          <p:nvPr/>
        </p:nvSpPr>
        <p:spPr>
          <a:xfrm>
            <a:off x="1770155" y="5571087"/>
            <a:ext cx="71169"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1" name="Google Shape;341;p7"/>
          <p:cNvSpPr/>
          <p:nvPr/>
        </p:nvSpPr>
        <p:spPr>
          <a:xfrm>
            <a:off x="1672261" y="5726460"/>
            <a:ext cx="7263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2" name="Google Shape;342;p7"/>
          <p:cNvSpPr/>
          <p:nvPr/>
        </p:nvSpPr>
        <p:spPr>
          <a:xfrm flipH="1">
            <a:off x="11632218" y="1"/>
            <a:ext cx="529620" cy="682900"/>
          </a:xfrm>
          <a:custGeom>
            <a:avLst/>
            <a:gdLst/>
            <a:ahLst/>
            <a:cxnLst/>
            <a:rect l="l" t="t" r="r" b="b"/>
            <a:pathLst>
              <a:path w="15928" h="20487" extrusionOk="0">
                <a:moveTo>
                  <a:pt x="0" y="0"/>
                </a:moveTo>
                <a:cubicBezTo>
                  <a:pt x="91" y="365"/>
                  <a:pt x="213" y="699"/>
                  <a:pt x="365" y="1033"/>
                </a:cubicBezTo>
                <a:cubicBezTo>
                  <a:pt x="1611" y="3313"/>
                  <a:pt x="2888" y="5562"/>
                  <a:pt x="4103" y="7781"/>
                </a:cubicBezTo>
                <a:cubicBezTo>
                  <a:pt x="3982" y="8480"/>
                  <a:pt x="3951" y="9210"/>
                  <a:pt x="3982" y="9939"/>
                </a:cubicBezTo>
                <a:cubicBezTo>
                  <a:pt x="4164" y="11702"/>
                  <a:pt x="4499" y="13465"/>
                  <a:pt x="4772" y="15228"/>
                </a:cubicBezTo>
                <a:cubicBezTo>
                  <a:pt x="5076" y="16961"/>
                  <a:pt x="5380" y="18724"/>
                  <a:pt x="5684" y="20487"/>
                </a:cubicBezTo>
                <a:cubicBezTo>
                  <a:pt x="6038" y="20259"/>
                  <a:pt x="6413" y="20031"/>
                  <a:pt x="6844" y="20031"/>
                </a:cubicBezTo>
                <a:cubicBezTo>
                  <a:pt x="6931" y="20031"/>
                  <a:pt x="7021" y="20041"/>
                  <a:pt x="7113" y="20061"/>
                </a:cubicBezTo>
                <a:cubicBezTo>
                  <a:pt x="7052" y="19180"/>
                  <a:pt x="7021" y="18268"/>
                  <a:pt x="6869" y="17417"/>
                </a:cubicBezTo>
                <a:cubicBezTo>
                  <a:pt x="6565" y="15471"/>
                  <a:pt x="6170" y="13556"/>
                  <a:pt x="5836" y="11611"/>
                </a:cubicBezTo>
                <a:cubicBezTo>
                  <a:pt x="5745" y="11034"/>
                  <a:pt x="5714" y="10426"/>
                  <a:pt x="5654" y="9818"/>
                </a:cubicBezTo>
                <a:lnTo>
                  <a:pt x="5654" y="9818"/>
                </a:lnTo>
                <a:cubicBezTo>
                  <a:pt x="5958" y="9970"/>
                  <a:pt x="6262" y="10183"/>
                  <a:pt x="6474" y="10456"/>
                </a:cubicBezTo>
                <a:cubicBezTo>
                  <a:pt x="7234" y="11338"/>
                  <a:pt x="7903" y="12280"/>
                  <a:pt x="8693" y="13161"/>
                </a:cubicBezTo>
                <a:cubicBezTo>
                  <a:pt x="10487" y="15046"/>
                  <a:pt x="12401" y="16809"/>
                  <a:pt x="14438" y="18420"/>
                </a:cubicBezTo>
                <a:cubicBezTo>
                  <a:pt x="14772" y="18693"/>
                  <a:pt x="15137" y="18906"/>
                  <a:pt x="15502" y="19149"/>
                </a:cubicBezTo>
                <a:cubicBezTo>
                  <a:pt x="15441" y="18572"/>
                  <a:pt x="15593" y="17964"/>
                  <a:pt x="15927" y="17477"/>
                </a:cubicBezTo>
                <a:cubicBezTo>
                  <a:pt x="12645" y="14833"/>
                  <a:pt x="9514" y="12037"/>
                  <a:pt x="7021" y="8359"/>
                </a:cubicBezTo>
                <a:cubicBezTo>
                  <a:pt x="7731" y="8359"/>
                  <a:pt x="8332" y="8345"/>
                  <a:pt x="8897" y="8345"/>
                </a:cubicBezTo>
                <a:cubicBezTo>
                  <a:pt x="9180" y="8345"/>
                  <a:pt x="9453" y="8349"/>
                  <a:pt x="9727" y="8359"/>
                </a:cubicBezTo>
                <a:cubicBezTo>
                  <a:pt x="11733" y="8480"/>
                  <a:pt x="13739" y="8602"/>
                  <a:pt x="15745" y="8724"/>
                </a:cubicBezTo>
                <a:cubicBezTo>
                  <a:pt x="15715" y="8176"/>
                  <a:pt x="15715" y="7629"/>
                  <a:pt x="15715" y="7082"/>
                </a:cubicBezTo>
                <a:cubicBezTo>
                  <a:pt x="14225" y="6991"/>
                  <a:pt x="12705" y="6930"/>
                  <a:pt x="11186" y="6869"/>
                </a:cubicBezTo>
                <a:cubicBezTo>
                  <a:pt x="10699" y="6839"/>
                  <a:pt x="10213" y="6717"/>
                  <a:pt x="9727" y="6717"/>
                </a:cubicBezTo>
                <a:cubicBezTo>
                  <a:pt x="9339" y="6696"/>
                  <a:pt x="8951" y="6686"/>
                  <a:pt x="8565" y="6686"/>
                </a:cubicBezTo>
                <a:cubicBezTo>
                  <a:pt x="7861" y="6686"/>
                  <a:pt x="7161" y="6719"/>
                  <a:pt x="6474" y="6778"/>
                </a:cubicBezTo>
                <a:cubicBezTo>
                  <a:pt x="6383" y="6801"/>
                  <a:pt x="6291" y="6812"/>
                  <a:pt x="6201" y="6812"/>
                </a:cubicBezTo>
                <a:cubicBezTo>
                  <a:pt x="5813" y="6812"/>
                  <a:pt x="5456" y="6607"/>
                  <a:pt x="5258" y="6261"/>
                </a:cubicBezTo>
                <a:cubicBezTo>
                  <a:pt x="3921" y="4255"/>
                  <a:pt x="2736" y="2158"/>
                  <a:pt x="170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3" name="Google Shape;343;p7"/>
          <p:cNvSpPr/>
          <p:nvPr/>
        </p:nvSpPr>
        <p:spPr>
          <a:xfrm>
            <a:off x="10608957" y="2879467"/>
            <a:ext cx="269764"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4" name="Google Shape;344;p7"/>
          <p:cNvSpPr/>
          <p:nvPr/>
        </p:nvSpPr>
        <p:spPr>
          <a:xfrm>
            <a:off x="359393" y="3416667"/>
            <a:ext cx="259756" cy="328067"/>
          </a:xfrm>
          <a:custGeom>
            <a:avLst/>
            <a:gdLst/>
            <a:ahLst/>
            <a:cxnLst/>
            <a:rect l="l" t="t" r="r" b="b"/>
            <a:pathLst>
              <a:path w="7812" h="9842" extrusionOk="0">
                <a:moveTo>
                  <a:pt x="3305" y="1"/>
                </a:moveTo>
                <a:cubicBezTo>
                  <a:pt x="3257" y="1"/>
                  <a:pt x="3210" y="4"/>
                  <a:pt x="3161" y="11"/>
                </a:cubicBezTo>
                <a:cubicBezTo>
                  <a:pt x="2736" y="42"/>
                  <a:pt x="2554" y="406"/>
                  <a:pt x="2402" y="741"/>
                </a:cubicBezTo>
                <a:cubicBezTo>
                  <a:pt x="2371" y="893"/>
                  <a:pt x="2341" y="1045"/>
                  <a:pt x="2310" y="1197"/>
                </a:cubicBezTo>
                <a:cubicBezTo>
                  <a:pt x="2250" y="2048"/>
                  <a:pt x="2158" y="2929"/>
                  <a:pt x="2158" y="3780"/>
                </a:cubicBezTo>
                <a:cubicBezTo>
                  <a:pt x="2189" y="4145"/>
                  <a:pt x="1915" y="4510"/>
                  <a:pt x="1550" y="4601"/>
                </a:cubicBezTo>
                <a:cubicBezTo>
                  <a:pt x="1277" y="4662"/>
                  <a:pt x="1034" y="4783"/>
                  <a:pt x="791" y="4935"/>
                </a:cubicBezTo>
                <a:cubicBezTo>
                  <a:pt x="0" y="5513"/>
                  <a:pt x="61" y="6242"/>
                  <a:pt x="882" y="6698"/>
                </a:cubicBezTo>
                <a:cubicBezTo>
                  <a:pt x="1216" y="6881"/>
                  <a:pt x="1581" y="7033"/>
                  <a:pt x="1946" y="7215"/>
                </a:cubicBezTo>
                <a:lnTo>
                  <a:pt x="1946" y="8978"/>
                </a:lnTo>
                <a:cubicBezTo>
                  <a:pt x="1915" y="9312"/>
                  <a:pt x="2128" y="9647"/>
                  <a:pt x="2462" y="9768"/>
                </a:cubicBezTo>
                <a:cubicBezTo>
                  <a:pt x="2571" y="9818"/>
                  <a:pt x="2687" y="9841"/>
                  <a:pt x="2800" y="9841"/>
                </a:cubicBezTo>
                <a:cubicBezTo>
                  <a:pt x="3035" y="9841"/>
                  <a:pt x="3261" y="9740"/>
                  <a:pt x="3405" y="9555"/>
                </a:cubicBezTo>
                <a:cubicBezTo>
                  <a:pt x="3739" y="9191"/>
                  <a:pt x="4043" y="8796"/>
                  <a:pt x="4468" y="8248"/>
                </a:cubicBezTo>
                <a:cubicBezTo>
                  <a:pt x="4985" y="8552"/>
                  <a:pt x="5411" y="8826"/>
                  <a:pt x="5988" y="9130"/>
                </a:cubicBezTo>
                <a:cubicBezTo>
                  <a:pt x="6315" y="9330"/>
                  <a:pt x="6654" y="9443"/>
                  <a:pt x="6924" y="9443"/>
                </a:cubicBezTo>
                <a:cubicBezTo>
                  <a:pt x="7107" y="9443"/>
                  <a:pt x="7258" y="9392"/>
                  <a:pt x="7356" y="9282"/>
                </a:cubicBezTo>
                <a:cubicBezTo>
                  <a:pt x="7690" y="8887"/>
                  <a:pt x="7569" y="8431"/>
                  <a:pt x="7447" y="7975"/>
                </a:cubicBezTo>
                <a:cubicBezTo>
                  <a:pt x="7417" y="7884"/>
                  <a:pt x="7356" y="7792"/>
                  <a:pt x="7326" y="7701"/>
                </a:cubicBezTo>
                <a:cubicBezTo>
                  <a:pt x="7082" y="7154"/>
                  <a:pt x="6839" y="6577"/>
                  <a:pt x="6566" y="6030"/>
                </a:cubicBezTo>
                <a:cubicBezTo>
                  <a:pt x="6383" y="5695"/>
                  <a:pt x="6414" y="5270"/>
                  <a:pt x="6687" y="4996"/>
                </a:cubicBezTo>
                <a:cubicBezTo>
                  <a:pt x="6991" y="4631"/>
                  <a:pt x="7234" y="4206"/>
                  <a:pt x="7538" y="3780"/>
                </a:cubicBezTo>
                <a:cubicBezTo>
                  <a:pt x="7812" y="3446"/>
                  <a:pt x="7751" y="2960"/>
                  <a:pt x="7417" y="2716"/>
                </a:cubicBezTo>
                <a:cubicBezTo>
                  <a:pt x="7227" y="2489"/>
                  <a:pt x="6967" y="2368"/>
                  <a:pt x="6702" y="2368"/>
                </a:cubicBezTo>
                <a:cubicBezTo>
                  <a:pt x="6542" y="2368"/>
                  <a:pt x="6380" y="2412"/>
                  <a:pt x="6231" y="2504"/>
                </a:cubicBezTo>
                <a:cubicBezTo>
                  <a:pt x="5944" y="2672"/>
                  <a:pt x="5718" y="2750"/>
                  <a:pt x="5536" y="2750"/>
                </a:cubicBezTo>
                <a:cubicBezTo>
                  <a:pt x="5161" y="2750"/>
                  <a:pt x="4977" y="2418"/>
                  <a:pt x="4833" y="1865"/>
                </a:cubicBezTo>
                <a:cubicBezTo>
                  <a:pt x="4651" y="1409"/>
                  <a:pt x="4438" y="953"/>
                  <a:pt x="4164" y="558"/>
                </a:cubicBezTo>
                <a:cubicBezTo>
                  <a:pt x="4003" y="208"/>
                  <a:pt x="3674" y="1"/>
                  <a:pt x="330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5" name="Google Shape;345;p7"/>
          <p:cNvSpPr/>
          <p:nvPr/>
        </p:nvSpPr>
        <p:spPr>
          <a:xfrm>
            <a:off x="2609628" y="2879467"/>
            <a:ext cx="135464" cy="142900"/>
          </a:xfrm>
          <a:custGeom>
            <a:avLst/>
            <a:gdLst/>
            <a:ahLst/>
            <a:cxnLst/>
            <a:rect l="l" t="t" r="r" b="b"/>
            <a:pathLst>
              <a:path w="4074" h="4287" extrusionOk="0">
                <a:moveTo>
                  <a:pt x="2037" y="0"/>
                </a:moveTo>
                <a:cubicBezTo>
                  <a:pt x="882" y="0"/>
                  <a:pt x="0" y="1064"/>
                  <a:pt x="31" y="2432"/>
                </a:cubicBezTo>
                <a:cubicBezTo>
                  <a:pt x="31" y="3477"/>
                  <a:pt x="881" y="4287"/>
                  <a:pt x="1919" y="4287"/>
                </a:cubicBezTo>
                <a:cubicBezTo>
                  <a:pt x="1938" y="4287"/>
                  <a:pt x="1957" y="4287"/>
                  <a:pt x="1976" y="4286"/>
                </a:cubicBezTo>
                <a:cubicBezTo>
                  <a:pt x="3070" y="4286"/>
                  <a:pt x="4074" y="3192"/>
                  <a:pt x="4043" y="2006"/>
                </a:cubicBezTo>
                <a:cubicBezTo>
                  <a:pt x="4043" y="882"/>
                  <a:pt x="3131" y="0"/>
                  <a:pt x="203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6" name="Google Shape;346;p7"/>
          <p:cNvSpPr/>
          <p:nvPr/>
        </p:nvSpPr>
        <p:spPr>
          <a:xfrm>
            <a:off x="3262841" y="4180801"/>
            <a:ext cx="135464" cy="142900"/>
          </a:xfrm>
          <a:custGeom>
            <a:avLst/>
            <a:gdLst/>
            <a:ahLst/>
            <a:cxnLst/>
            <a:rect l="l" t="t" r="r" b="b"/>
            <a:pathLst>
              <a:path w="4074" h="4287" extrusionOk="0">
                <a:moveTo>
                  <a:pt x="2037" y="0"/>
                </a:moveTo>
                <a:cubicBezTo>
                  <a:pt x="882" y="0"/>
                  <a:pt x="0" y="1064"/>
                  <a:pt x="31" y="2432"/>
                </a:cubicBezTo>
                <a:cubicBezTo>
                  <a:pt x="31" y="3477"/>
                  <a:pt x="881" y="4287"/>
                  <a:pt x="1919" y="4287"/>
                </a:cubicBezTo>
                <a:cubicBezTo>
                  <a:pt x="1938" y="4287"/>
                  <a:pt x="1957" y="4287"/>
                  <a:pt x="1976" y="4286"/>
                </a:cubicBezTo>
                <a:cubicBezTo>
                  <a:pt x="3070" y="4286"/>
                  <a:pt x="4074" y="3192"/>
                  <a:pt x="4043" y="2006"/>
                </a:cubicBezTo>
                <a:cubicBezTo>
                  <a:pt x="4043" y="882"/>
                  <a:pt x="3131" y="0"/>
                  <a:pt x="203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7" name="Google Shape;347;p7"/>
          <p:cNvSpPr/>
          <p:nvPr/>
        </p:nvSpPr>
        <p:spPr>
          <a:xfrm flipH="1">
            <a:off x="11513979" y="209200"/>
            <a:ext cx="124325" cy="125933"/>
          </a:xfrm>
          <a:custGeom>
            <a:avLst/>
            <a:gdLst/>
            <a:ahLst/>
            <a:cxnLst/>
            <a:rect l="l" t="t" r="r" b="b"/>
            <a:pathLst>
              <a:path w="3739" h="3778" extrusionOk="0">
                <a:moveTo>
                  <a:pt x="1492" y="1"/>
                </a:moveTo>
                <a:cubicBezTo>
                  <a:pt x="912" y="1"/>
                  <a:pt x="365" y="183"/>
                  <a:pt x="0" y="806"/>
                </a:cubicBezTo>
                <a:cubicBezTo>
                  <a:pt x="0" y="1353"/>
                  <a:pt x="0" y="1931"/>
                  <a:pt x="0" y="2478"/>
                </a:cubicBezTo>
                <a:cubicBezTo>
                  <a:pt x="243" y="2782"/>
                  <a:pt x="517" y="3086"/>
                  <a:pt x="821" y="3359"/>
                </a:cubicBezTo>
                <a:cubicBezTo>
                  <a:pt x="1118" y="3641"/>
                  <a:pt x="1464" y="3778"/>
                  <a:pt x="1828" y="3778"/>
                </a:cubicBezTo>
                <a:cubicBezTo>
                  <a:pt x="2172" y="3778"/>
                  <a:pt x="2534" y="3656"/>
                  <a:pt x="2888" y="3420"/>
                </a:cubicBezTo>
                <a:cubicBezTo>
                  <a:pt x="3465" y="3025"/>
                  <a:pt x="3739" y="2265"/>
                  <a:pt x="3556" y="1566"/>
                </a:cubicBezTo>
                <a:cubicBezTo>
                  <a:pt x="3344" y="837"/>
                  <a:pt x="2979" y="229"/>
                  <a:pt x="2219" y="77"/>
                </a:cubicBezTo>
                <a:cubicBezTo>
                  <a:pt x="1978" y="32"/>
                  <a:pt x="1732" y="1"/>
                  <a:pt x="149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8" name="Google Shape;348;p7"/>
          <p:cNvSpPr/>
          <p:nvPr/>
        </p:nvSpPr>
        <p:spPr>
          <a:xfrm flipH="1">
            <a:off x="11541277" y="568734"/>
            <a:ext cx="107134" cy="116433"/>
          </a:xfrm>
          <a:custGeom>
            <a:avLst/>
            <a:gdLst/>
            <a:ahLst/>
            <a:cxnLst/>
            <a:rect l="l" t="t" r="r" b="b"/>
            <a:pathLst>
              <a:path w="3222" h="3493" extrusionOk="0">
                <a:moveTo>
                  <a:pt x="1854" y="1"/>
                </a:moveTo>
                <a:cubicBezTo>
                  <a:pt x="1660" y="1"/>
                  <a:pt x="1455" y="37"/>
                  <a:pt x="1246" y="112"/>
                </a:cubicBezTo>
                <a:cubicBezTo>
                  <a:pt x="1003" y="203"/>
                  <a:pt x="760" y="324"/>
                  <a:pt x="486" y="415"/>
                </a:cubicBezTo>
                <a:cubicBezTo>
                  <a:pt x="152" y="902"/>
                  <a:pt x="0" y="1479"/>
                  <a:pt x="61" y="2057"/>
                </a:cubicBezTo>
                <a:cubicBezTo>
                  <a:pt x="122" y="2270"/>
                  <a:pt x="213" y="2452"/>
                  <a:pt x="304" y="2665"/>
                </a:cubicBezTo>
                <a:cubicBezTo>
                  <a:pt x="584" y="3169"/>
                  <a:pt x="1122" y="3493"/>
                  <a:pt x="1729" y="3493"/>
                </a:cubicBezTo>
                <a:cubicBezTo>
                  <a:pt x="1780" y="3493"/>
                  <a:pt x="1832" y="3490"/>
                  <a:pt x="1885" y="3485"/>
                </a:cubicBezTo>
                <a:cubicBezTo>
                  <a:pt x="2432" y="3455"/>
                  <a:pt x="2948" y="3060"/>
                  <a:pt x="3100" y="2482"/>
                </a:cubicBezTo>
                <a:cubicBezTo>
                  <a:pt x="3222" y="1996"/>
                  <a:pt x="3222" y="1479"/>
                  <a:pt x="3100" y="963"/>
                </a:cubicBezTo>
                <a:cubicBezTo>
                  <a:pt x="2940" y="343"/>
                  <a:pt x="2450" y="1"/>
                  <a:pt x="1854"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9" name="Google Shape;349;p7"/>
          <p:cNvSpPr/>
          <p:nvPr/>
        </p:nvSpPr>
        <p:spPr>
          <a:xfrm flipH="1">
            <a:off x="11878574" y="667701"/>
            <a:ext cx="116511" cy="118500"/>
          </a:xfrm>
          <a:custGeom>
            <a:avLst/>
            <a:gdLst/>
            <a:ahLst/>
            <a:cxnLst/>
            <a:rect l="l" t="t" r="r" b="b"/>
            <a:pathLst>
              <a:path w="3504" h="3555" extrusionOk="0">
                <a:moveTo>
                  <a:pt x="1829" y="0"/>
                </a:moveTo>
                <a:cubicBezTo>
                  <a:pt x="1398" y="0"/>
                  <a:pt x="1023" y="228"/>
                  <a:pt x="669" y="456"/>
                </a:cubicBezTo>
                <a:cubicBezTo>
                  <a:pt x="547" y="699"/>
                  <a:pt x="426" y="942"/>
                  <a:pt x="304" y="1216"/>
                </a:cubicBezTo>
                <a:cubicBezTo>
                  <a:pt x="0" y="2158"/>
                  <a:pt x="517" y="3191"/>
                  <a:pt x="1459" y="3526"/>
                </a:cubicBezTo>
                <a:cubicBezTo>
                  <a:pt x="1559" y="3545"/>
                  <a:pt x="1658" y="3554"/>
                  <a:pt x="1755" y="3554"/>
                </a:cubicBezTo>
                <a:cubicBezTo>
                  <a:pt x="2721" y="3554"/>
                  <a:pt x="3504" y="2635"/>
                  <a:pt x="3283" y="1641"/>
                </a:cubicBezTo>
                <a:cubicBezTo>
                  <a:pt x="3070" y="972"/>
                  <a:pt x="2675" y="425"/>
                  <a:pt x="2098" y="30"/>
                </a:cubicBezTo>
                <a:cubicBezTo>
                  <a:pt x="2006" y="10"/>
                  <a:pt x="1916" y="0"/>
                  <a:pt x="1829"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0" name="Google Shape;350;p7"/>
          <p:cNvSpPr/>
          <p:nvPr/>
        </p:nvSpPr>
        <p:spPr>
          <a:xfrm>
            <a:off x="1147088" y="1826051"/>
            <a:ext cx="58655" cy="67000"/>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51" name="Google Shape;351;p7"/>
          <p:cNvGrpSpPr/>
          <p:nvPr/>
        </p:nvGrpSpPr>
        <p:grpSpPr>
          <a:xfrm>
            <a:off x="8946424" y="1098626"/>
            <a:ext cx="339683" cy="482945"/>
            <a:chOff x="1164425" y="1389925"/>
            <a:chExt cx="163400" cy="231725"/>
          </a:xfrm>
        </p:grpSpPr>
        <p:sp>
          <p:nvSpPr>
            <p:cNvPr id="352" name="Google Shape;352;p7"/>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7"/>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7"/>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7"/>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56" name="Google Shape;356;p7"/>
          <p:cNvSpPr/>
          <p:nvPr/>
        </p:nvSpPr>
        <p:spPr>
          <a:xfrm>
            <a:off x="1075334" y="1744051"/>
            <a:ext cx="55629" cy="56767"/>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7" name="Google Shape;357;p7"/>
          <p:cNvSpPr/>
          <p:nvPr/>
        </p:nvSpPr>
        <p:spPr>
          <a:xfrm>
            <a:off x="1190846" y="1683318"/>
            <a:ext cx="65438" cy="55700"/>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8" name="Google Shape;358;p7"/>
          <p:cNvSpPr txBox="1">
            <a:spLocks noGrp="1"/>
          </p:cNvSpPr>
          <p:nvPr>
            <p:ph type="title"/>
          </p:nvPr>
        </p:nvSpPr>
        <p:spPr>
          <a:xfrm>
            <a:off x="4250642" y="2888200"/>
            <a:ext cx="3662118"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4788">
                <a:solidFill>
                  <a:schemeClr val="accent5"/>
                </a:solidFill>
              </a:defRPr>
            </a:lvl1pPr>
            <a:lvl2pPr lvl="1" rtl="0">
              <a:spcBef>
                <a:spcPts val="0"/>
              </a:spcBef>
              <a:spcAft>
                <a:spcPts val="0"/>
              </a:spcAft>
              <a:buClr>
                <a:schemeClr val="accent5"/>
              </a:buClr>
              <a:buSzPts val="3600"/>
              <a:buNone/>
              <a:defRPr>
                <a:solidFill>
                  <a:schemeClr val="accent5"/>
                </a:solidFill>
              </a:defRPr>
            </a:lvl2pPr>
            <a:lvl3pPr lvl="2" rtl="0">
              <a:spcBef>
                <a:spcPts val="0"/>
              </a:spcBef>
              <a:spcAft>
                <a:spcPts val="0"/>
              </a:spcAft>
              <a:buClr>
                <a:schemeClr val="accent5"/>
              </a:buClr>
              <a:buSzPts val="3600"/>
              <a:buNone/>
              <a:defRPr>
                <a:solidFill>
                  <a:schemeClr val="accent5"/>
                </a:solidFill>
              </a:defRPr>
            </a:lvl3pPr>
            <a:lvl4pPr lvl="3" rtl="0">
              <a:spcBef>
                <a:spcPts val="0"/>
              </a:spcBef>
              <a:spcAft>
                <a:spcPts val="0"/>
              </a:spcAft>
              <a:buClr>
                <a:schemeClr val="accent5"/>
              </a:buClr>
              <a:buSzPts val="3600"/>
              <a:buNone/>
              <a:defRPr>
                <a:solidFill>
                  <a:schemeClr val="accent5"/>
                </a:solidFill>
              </a:defRPr>
            </a:lvl4pPr>
            <a:lvl5pPr lvl="4" rtl="0">
              <a:spcBef>
                <a:spcPts val="0"/>
              </a:spcBef>
              <a:spcAft>
                <a:spcPts val="0"/>
              </a:spcAft>
              <a:buClr>
                <a:schemeClr val="accent5"/>
              </a:buClr>
              <a:buSzPts val="3600"/>
              <a:buNone/>
              <a:defRPr>
                <a:solidFill>
                  <a:schemeClr val="accent5"/>
                </a:solidFill>
              </a:defRPr>
            </a:lvl5pPr>
            <a:lvl6pPr lvl="5" rtl="0">
              <a:spcBef>
                <a:spcPts val="0"/>
              </a:spcBef>
              <a:spcAft>
                <a:spcPts val="0"/>
              </a:spcAft>
              <a:buClr>
                <a:schemeClr val="accent5"/>
              </a:buClr>
              <a:buSzPts val="3600"/>
              <a:buNone/>
              <a:defRPr>
                <a:solidFill>
                  <a:schemeClr val="accent5"/>
                </a:solidFill>
              </a:defRPr>
            </a:lvl6pPr>
            <a:lvl7pPr lvl="6" rtl="0">
              <a:spcBef>
                <a:spcPts val="0"/>
              </a:spcBef>
              <a:spcAft>
                <a:spcPts val="0"/>
              </a:spcAft>
              <a:buClr>
                <a:schemeClr val="accent5"/>
              </a:buClr>
              <a:buSzPts val="3600"/>
              <a:buNone/>
              <a:defRPr>
                <a:solidFill>
                  <a:schemeClr val="accent5"/>
                </a:solidFill>
              </a:defRPr>
            </a:lvl7pPr>
            <a:lvl8pPr lvl="7" rtl="0">
              <a:spcBef>
                <a:spcPts val="0"/>
              </a:spcBef>
              <a:spcAft>
                <a:spcPts val="0"/>
              </a:spcAft>
              <a:buClr>
                <a:schemeClr val="accent5"/>
              </a:buClr>
              <a:buSzPts val="3600"/>
              <a:buNone/>
              <a:defRPr>
                <a:solidFill>
                  <a:schemeClr val="accent5"/>
                </a:solidFill>
              </a:defRPr>
            </a:lvl8pPr>
            <a:lvl9pPr lvl="8" rtl="0">
              <a:spcBef>
                <a:spcPts val="0"/>
              </a:spcBef>
              <a:spcAft>
                <a:spcPts val="0"/>
              </a:spcAft>
              <a:buClr>
                <a:schemeClr val="accent5"/>
              </a:buClr>
              <a:buSzPts val="3600"/>
              <a:buNone/>
              <a:defRPr>
                <a:solidFill>
                  <a:schemeClr val="accent5"/>
                </a:solidFill>
              </a:defRPr>
            </a:lvl9pPr>
          </a:lstStyle>
          <a:p>
            <a:endParaRPr/>
          </a:p>
        </p:txBody>
      </p:sp>
      <p:sp>
        <p:nvSpPr>
          <p:cNvPr id="359" name="Google Shape;359;p7"/>
          <p:cNvSpPr txBox="1">
            <a:spLocks noGrp="1"/>
          </p:cNvSpPr>
          <p:nvPr>
            <p:ph type="subTitle" idx="1"/>
          </p:nvPr>
        </p:nvSpPr>
        <p:spPr>
          <a:xfrm>
            <a:off x="4077488" y="3944417"/>
            <a:ext cx="4006863" cy="1234000"/>
          </a:xfrm>
          <a:prstGeom prst="rect">
            <a:avLst/>
          </a:prstGeom>
        </p:spPr>
        <p:txBody>
          <a:bodyPr spcFirstLastPara="1" wrap="square" lIns="91425" tIns="182875" rIns="91425" bIns="0" anchor="ctr" anchorCtr="0">
            <a:noAutofit/>
          </a:bodyPr>
          <a:lstStyle>
            <a:lvl1pPr lvl="0" algn="ctr">
              <a:spcBef>
                <a:spcPts val="0"/>
              </a:spcBef>
              <a:spcAft>
                <a:spcPts val="0"/>
              </a:spcAft>
              <a:buSzPts val="1400"/>
              <a:buNone/>
              <a:defRPr sz="2128"/>
            </a:lvl1pPr>
            <a:lvl2pPr lvl="1">
              <a:spcBef>
                <a:spcPts val="2128"/>
              </a:spcBef>
              <a:spcAft>
                <a:spcPts val="0"/>
              </a:spcAft>
              <a:buSzPts val="1400"/>
              <a:buNone/>
              <a:defRPr/>
            </a:lvl2pPr>
            <a:lvl3pPr lvl="2">
              <a:spcBef>
                <a:spcPts val="2128"/>
              </a:spcBef>
              <a:spcAft>
                <a:spcPts val="0"/>
              </a:spcAft>
              <a:buSzPts val="1400"/>
              <a:buNone/>
              <a:defRPr/>
            </a:lvl3pPr>
            <a:lvl4pPr lvl="3">
              <a:spcBef>
                <a:spcPts val="2128"/>
              </a:spcBef>
              <a:spcAft>
                <a:spcPts val="0"/>
              </a:spcAft>
              <a:buSzPts val="1400"/>
              <a:buNone/>
              <a:defRPr/>
            </a:lvl4pPr>
            <a:lvl5pPr lvl="4">
              <a:spcBef>
                <a:spcPts val="2128"/>
              </a:spcBef>
              <a:spcAft>
                <a:spcPts val="0"/>
              </a:spcAft>
              <a:buSzPts val="1400"/>
              <a:buNone/>
              <a:defRPr/>
            </a:lvl5pPr>
            <a:lvl6pPr lvl="5">
              <a:spcBef>
                <a:spcPts val="2128"/>
              </a:spcBef>
              <a:spcAft>
                <a:spcPts val="0"/>
              </a:spcAft>
              <a:buSzPts val="1400"/>
              <a:buNone/>
              <a:defRPr/>
            </a:lvl6pPr>
            <a:lvl7pPr lvl="6">
              <a:spcBef>
                <a:spcPts val="2128"/>
              </a:spcBef>
              <a:spcAft>
                <a:spcPts val="0"/>
              </a:spcAft>
              <a:buSzPts val="1400"/>
              <a:buNone/>
              <a:defRPr/>
            </a:lvl7pPr>
            <a:lvl8pPr lvl="7">
              <a:spcBef>
                <a:spcPts val="2128"/>
              </a:spcBef>
              <a:spcAft>
                <a:spcPts val="0"/>
              </a:spcAft>
              <a:buSzPts val="1400"/>
              <a:buNone/>
              <a:defRPr/>
            </a:lvl8pPr>
            <a:lvl9pPr lvl="8">
              <a:spcBef>
                <a:spcPts val="2128"/>
              </a:spcBef>
              <a:spcAft>
                <a:spcPts val="2128"/>
              </a:spcAft>
              <a:buSzPts val="1400"/>
              <a:buNone/>
              <a:defRPr/>
            </a:lvl9pPr>
          </a:lstStyle>
          <a:p>
            <a:endParaRPr/>
          </a:p>
        </p:txBody>
      </p:sp>
      <p:grpSp>
        <p:nvGrpSpPr>
          <p:cNvPr id="360" name="Google Shape;360;p7"/>
          <p:cNvGrpSpPr/>
          <p:nvPr/>
        </p:nvGrpSpPr>
        <p:grpSpPr>
          <a:xfrm>
            <a:off x="-1436679" y="-18312"/>
            <a:ext cx="2836445" cy="678536"/>
            <a:chOff x="7483175" y="0"/>
            <a:chExt cx="2132610" cy="508902"/>
          </a:xfrm>
        </p:grpSpPr>
        <p:sp>
          <p:nvSpPr>
            <p:cNvPr id="361" name="Google Shape;361;p7"/>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7"/>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7"/>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7"/>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5" name="Google Shape;365;p7"/>
          <p:cNvSpPr/>
          <p:nvPr/>
        </p:nvSpPr>
        <p:spPr>
          <a:xfrm>
            <a:off x="1032101" y="6662723"/>
            <a:ext cx="102773"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48747"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48747"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48747"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03406"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0327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0327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58065"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5793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5793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12723"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12725"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12725"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2959" y="4937865"/>
            <a:ext cx="580860" cy="326807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66409" y="4861583"/>
            <a:ext cx="2445233" cy="745611"/>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6578" y="5114364"/>
            <a:ext cx="1800352" cy="1687024"/>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6339" y="6291415"/>
            <a:ext cx="243815" cy="22393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00509" y="-17314"/>
            <a:ext cx="2061354"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01739" y="1313227"/>
            <a:ext cx="279161"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868" y="-17263"/>
            <a:ext cx="2191437"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7012" y="247726"/>
            <a:ext cx="551275"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9" name="Google Shape;249;p13"/>
          <p:cNvSpPr/>
          <p:nvPr/>
        </p:nvSpPr>
        <p:spPr>
          <a:xfrm>
            <a:off x="8612707" y="5455673"/>
            <a:ext cx="3549187"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0" name="Google Shape;250;p13"/>
          <p:cNvSpPr/>
          <p:nvPr/>
        </p:nvSpPr>
        <p:spPr>
          <a:xfrm>
            <a:off x="1505003" y="6107600"/>
            <a:ext cx="1243426"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1" name="Google Shape;251;p13"/>
          <p:cNvSpPr/>
          <p:nvPr/>
        </p:nvSpPr>
        <p:spPr>
          <a:xfrm>
            <a:off x="11979073" y="6457003"/>
            <a:ext cx="77080"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2" name="Google Shape;252;p13"/>
          <p:cNvSpPr/>
          <p:nvPr/>
        </p:nvSpPr>
        <p:spPr>
          <a:xfrm>
            <a:off x="1792427" y="63095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3" name="Google Shape;253;p13"/>
          <p:cNvSpPr/>
          <p:nvPr/>
        </p:nvSpPr>
        <p:spPr>
          <a:xfrm>
            <a:off x="2214171" y="6655911"/>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13"/>
          <p:cNvSpPr/>
          <p:nvPr/>
        </p:nvSpPr>
        <p:spPr>
          <a:xfrm>
            <a:off x="11520404" y="6745950"/>
            <a:ext cx="172863"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4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801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120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09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54800" y="1506869"/>
            <a:ext cx="701237"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589570" y="3732388"/>
            <a:ext cx="1376061"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45908" y="2497633"/>
            <a:ext cx="4189211"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58332" y="2599400"/>
            <a:ext cx="1727316"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56385" y="3732400"/>
            <a:ext cx="3679674"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31708" y="3827873"/>
            <a:ext cx="331310"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74949" y="1121280"/>
            <a:ext cx="52692"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5596" y="3091808"/>
            <a:ext cx="63663"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39659" y="1275551"/>
            <a:ext cx="9657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0176" y="1369656"/>
            <a:ext cx="52692"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0350" y="1294220"/>
            <a:ext cx="87808"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0917" y="2102453"/>
            <a:ext cx="71027"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31713" y="762306"/>
            <a:ext cx="82070"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3633" y="182165"/>
            <a:ext cx="81204"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579304" y="762705"/>
            <a:ext cx="70123"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16476" y="602174"/>
            <a:ext cx="65865"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0974820" y="5979519"/>
            <a:ext cx="2378640"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76965" y="6431133"/>
            <a:ext cx="58821"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7997865" y="6461067"/>
            <a:ext cx="57724"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57931" y="6341001"/>
            <a:ext cx="55462"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66273" y="6588421"/>
            <a:ext cx="116523"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47453" y="6463208"/>
            <a:ext cx="122870"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23294" y="6541594"/>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67564" y="6620233"/>
            <a:ext cx="108019"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54546" y="6138466"/>
            <a:ext cx="105925"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59543" y="6321005"/>
            <a:ext cx="101672"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35122" y="6431205"/>
            <a:ext cx="103830"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78" y="-16285"/>
            <a:ext cx="897355"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1" y="-16285"/>
            <a:ext cx="581418"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68829" y="6674050"/>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4982" y="6014911"/>
            <a:ext cx="7996867"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052" y="5063367"/>
            <a:ext cx="991593"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36538" y="5721710"/>
            <a:ext cx="805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0155" y="5571087"/>
            <a:ext cx="71169"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2261" y="5726460"/>
            <a:ext cx="7263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2101" y="6662723"/>
            <a:ext cx="102773"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197800" y="5961207"/>
            <a:ext cx="2378640"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348" y="6588421"/>
            <a:ext cx="116523"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4321" y="6378269"/>
            <a:ext cx="118618"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4944" y="6620233"/>
            <a:ext cx="108019"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5526" y="6567171"/>
            <a:ext cx="103830"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6922" y="6321005"/>
            <a:ext cx="101672"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500" y="6431205"/>
            <a:ext cx="103830"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52883" y="-18312"/>
            <a:ext cx="2836445"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15733" y="678538"/>
            <a:ext cx="372299"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2964" y="436566"/>
            <a:ext cx="315972"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15859" y="280946"/>
            <a:ext cx="87556"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19351" y="3111775"/>
            <a:ext cx="79003"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21713" y="138500"/>
            <a:ext cx="87808"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56347" y="14290"/>
            <a:ext cx="97696"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33985" y="6255283"/>
            <a:ext cx="87772"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4308" y="903322"/>
            <a:ext cx="8889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49430" y="-2"/>
            <a:ext cx="89974"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4023" y="1092613"/>
            <a:ext cx="69150"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40326" y="3739906"/>
            <a:ext cx="81204"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091434" y="3475440"/>
            <a:ext cx="63663"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03342" y="186940"/>
            <a:ext cx="71351"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13552" y="3575549"/>
            <a:ext cx="6038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38929" y="3642626"/>
            <a:ext cx="71027"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68359" y="912257"/>
            <a:ext cx="57781"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49906" y="6406359"/>
            <a:ext cx="89111" cy="6849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41721" y="6410249"/>
            <a:ext cx="69320" cy="801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287890" y="6589785"/>
            <a:ext cx="57924" cy="53052"/>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689139" y="5418707"/>
            <a:ext cx="316763" cy="347559"/>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48648"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67945" y="24954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84659" y="2114345"/>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1013" y="2812551"/>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67945" y="45637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68822" y="4183312"/>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1013" y="4881517"/>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289435" y="24954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191897" y="2114345"/>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190920" y="2812551"/>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289435" y="45637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196648" y="4183312"/>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190920" y="4881517"/>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CUSTOM_1">
    <p:bg>
      <p:bgPr>
        <a:solidFill>
          <a:schemeClr val="accent3"/>
        </a:solidFill>
        <a:effectLst/>
      </p:bgPr>
    </p:bg>
    <p:spTree>
      <p:nvGrpSpPr>
        <p:cNvPr id="1" name="Shape 676"/>
        <p:cNvGrpSpPr/>
        <p:nvPr/>
      </p:nvGrpSpPr>
      <p:grpSpPr>
        <a:xfrm>
          <a:off x="0" y="0"/>
          <a:ext cx="0" cy="0"/>
          <a:chOff x="0" y="0"/>
          <a:chExt cx="0" cy="0"/>
        </a:xfrm>
      </p:grpSpPr>
      <p:sp>
        <p:nvSpPr>
          <p:cNvPr id="677" name="Google Shape;677;p14"/>
          <p:cNvSpPr/>
          <p:nvPr/>
        </p:nvSpPr>
        <p:spPr>
          <a:xfrm>
            <a:off x="11213223" y="4696915"/>
            <a:ext cx="296228" cy="425148"/>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78" name="Google Shape;678;p14"/>
          <p:cNvSpPr/>
          <p:nvPr/>
        </p:nvSpPr>
        <p:spPr>
          <a:xfrm>
            <a:off x="2305656" y="6199049"/>
            <a:ext cx="319670" cy="35249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79" name="Google Shape;679;p14"/>
          <p:cNvSpPr/>
          <p:nvPr/>
        </p:nvSpPr>
        <p:spPr>
          <a:xfrm>
            <a:off x="1410532" y="6558034"/>
            <a:ext cx="189831" cy="156149"/>
          </a:xfrm>
          <a:custGeom>
            <a:avLst/>
            <a:gdLst/>
            <a:ahLst/>
            <a:cxnLst/>
            <a:rect l="l" t="t" r="r" b="b"/>
            <a:pathLst>
              <a:path w="5199" h="4266" extrusionOk="0">
                <a:moveTo>
                  <a:pt x="2501" y="0"/>
                </a:moveTo>
                <a:cubicBezTo>
                  <a:pt x="2293" y="0"/>
                  <a:pt x="2087" y="15"/>
                  <a:pt x="1885" y="40"/>
                </a:cubicBezTo>
                <a:cubicBezTo>
                  <a:pt x="852" y="223"/>
                  <a:pt x="62" y="1074"/>
                  <a:pt x="1" y="2138"/>
                </a:cubicBezTo>
                <a:cubicBezTo>
                  <a:pt x="92" y="3171"/>
                  <a:pt x="821" y="3992"/>
                  <a:pt x="1825" y="4204"/>
                </a:cubicBezTo>
                <a:cubicBezTo>
                  <a:pt x="2007" y="4235"/>
                  <a:pt x="2189" y="4265"/>
                  <a:pt x="2402" y="4265"/>
                </a:cubicBezTo>
                <a:lnTo>
                  <a:pt x="2858" y="4265"/>
                </a:lnTo>
                <a:cubicBezTo>
                  <a:pt x="3952" y="4235"/>
                  <a:pt x="4894" y="3475"/>
                  <a:pt x="5016" y="2594"/>
                </a:cubicBezTo>
                <a:cubicBezTo>
                  <a:pt x="5198" y="1256"/>
                  <a:pt x="4682" y="435"/>
                  <a:pt x="3375" y="101"/>
                </a:cubicBezTo>
                <a:cubicBezTo>
                  <a:pt x="3090" y="30"/>
                  <a:pt x="2794" y="0"/>
                  <a:pt x="25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0" name="Google Shape;680;p14"/>
          <p:cNvSpPr/>
          <p:nvPr/>
        </p:nvSpPr>
        <p:spPr>
          <a:xfrm>
            <a:off x="11815552" y="5465796"/>
            <a:ext cx="196475" cy="163251"/>
          </a:xfrm>
          <a:custGeom>
            <a:avLst/>
            <a:gdLst/>
            <a:ahLst/>
            <a:cxnLst/>
            <a:rect l="l" t="t" r="r" b="b"/>
            <a:pathLst>
              <a:path w="5381" h="4460" extrusionOk="0">
                <a:moveTo>
                  <a:pt x="3162" y="0"/>
                </a:moveTo>
                <a:cubicBezTo>
                  <a:pt x="3101" y="0"/>
                  <a:pt x="3040" y="3"/>
                  <a:pt x="2979" y="8"/>
                </a:cubicBezTo>
                <a:cubicBezTo>
                  <a:pt x="2920" y="4"/>
                  <a:pt x="2860" y="2"/>
                  <a:pt x="2801" y="2"/>
                </a:cubicBezTo>
                <a:cubicBezTo>
                  <a:pt x="1984" y="2"/>
                  <a:pt x="1210" y="390"/>
                  <a:pt x="699" y="1042"/>
                </a:cubicBezTo>
                <a:cubicBezTo>
                  <a:pt x="91" y="1680"/>
                  <a:pt x="0" y="2683"/>
                  <a:pt x="547" y="3413"/>
                </a:cubicBezTo>
                <a:cubicBezTo>
                  <a:pt x="910" y="4090"/>
                  <a:pt x="1581" y="4459"/>
                  <a:pt x="2300" y="4459"/>
                </a:cubicBezTo>
                <a:cubicBezTo>
                  <a:pt x="2484" y="4459"/>
                  <a:pt x="2671" y="4435"/>
                  <a:pt x="2857" y="4385"/>
                </a:cubicBezTo>
                <a:cubicBezTo>
                  <a:pt x="3283" y="4264"/>
                  <a:pt x="3678" y="4112"/>
                  <a:pt x="4043" y="3899"/>
                </a:cubicBezTo>
                <a:cubicBezTo>
                  <a:pt x="4924" y="3474"/>
                  <a:pt x="5380" y="2501"/>
                  <a:pt x="5107" y="1559"/>
                </a:cubicBezTo>
                <a:cubicBezTo>
                  <a:pt x="4907" y="645"/>
                  <a:pt x="4091" y="0"/>
                  <a:pt x="3162" y="0"/>
                </a:cubicBezTo>
                <a:close/>
              </a:path>
            </a:pathLst>
          </a:custGeom>
          <a:solidFill>
            <a:srgbClr val="FF686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1" name="Google Shape;681;p14"/>
          <p:cNvSpPr/>
          <p:nvPr/>
        </p:nvSpPr>
        <p:spPr>
          <a:xfrm>
            <a:off x="11613563" y="5610855"/>
            <a:ext cx="178694" cy="182101"/>
          </a:xfrm>
          <a:custGeom>
            <a:avLst/>
            <a:gdLst/>
            <a:ahLst/>
            <a:cxnLst/>
            <a:rect l="l" t="t" r="r" b="b"/>
            <a:pathLst>
              <a:path w="4894" h="4975" extrusionOk="0">
                <a:moveTo>
                  <a:pt x="2718" y="1"/>
                </a:moveTo>
                <a:cubicBezTo>
                  <a:pt x="2372" y="1"/>
                  <a:pt x="2031" y="92"/>
                  <a:pt x="1733" y="270"/>
                </a:cubicBezTo>
                <a:cubicBezTo>
                  <a:pt x="213" y="1152"/>
                  <a:pt x="0" y="3249"/>
                  <a:pt x="1277" y="4404"/>
                </a:cubicBezTo>
                <a:cubicBezTo>
                  <a:pt x="1672" y="4784"/>
                  <a:pt x="2174" y="4974"/>
                  <a:pt x="2675" y="4974"/>
                </a:cubicBezTo>
                <a:cubicBezTo>
                  <a:pt x="3177" y="4974"/>
                  <a:pt x="3678" y="4784"/>
                  <a:pt x="4073" y="4404"/>
                </a:cubicBezTo>
                <a:cubicBezTo>
                  <a:pt x="4712" y="3827"/>
                  <a:pt x="4803" y="3067"/>
                  <a:pt x="4894" y="2307"/>
                </a:cubicBezTo>
                <a:cubicBezTo>
                  <a:pt x="4803" y="1486"/>
                  <a:pt x="4560" y="726"/>
                  <a:pt x="3769" y="301"/>
                </a:cubicBezTo>
                <a:cubicBezTo>
                  <a:pt x="3444" y="99"/>
                  <a:pt x="3079" y="1"/>
                  <a:pt x="2718" y="1"/>
                </a:cubicBezTo>
                <a:close/>
              </a:path>
            </a:pathLst>
          </a:custGeom>
          <a:solidFill>
            <a:srgbClr val="FF686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2" name="Google Shape;682;p14"/>
          <p:cNvSpPr/>
          <p:nvPr/>
        </p:nvSpPr>
        <p:spPr>
          <a:xfrm>
            <a:off x="1108558" y="6551534"/>
            <a:ext cx="171975" cy="169180"/>
          </a:xfrm>
          <a:custGeom>
            <a:avLst/>
            <a:gdLst/>
            <a:ahLst/>
            <a:cxnLst/>
            <a:rect l="l" t="t" r="r" b="b"/>
            <a:pathLst>
              <a:path w="4710" h="4622" extrusionOk="0">
                <a:moveTo>
                  <a:pt x="2512" y="0"/>
                </a:moveTo>
                <a:cubicBezTo>
                  <a:pt x="2496" y="0"/>
                  <a:pt x="2479" y="1"/>
                  <a:pt x="2463" y="1"/>
                </a:cubicBezTo>
                <a:cubicBezTo>
                  <a:pt x="2444" y="1"/>
                  <a:pt x="2426" y="0"/>
                  <a:pt x="2408" y="0"/>
                </a:cubicBezTo>
                <a:cubicBezTo>
                  <a:pt x="1066" y="0"/>
                  <a:pt x="1" y="1113"/>
                  <a:pt x="31" y="2463"/>
                </a:cubicBezTo>
                <a:cubicBezTo>
                  <a:pt x="61" y="3800"/>
                  <a:pt x="882" y="4621"/>
                  <a:pt x="2159" y="4621"/>
                </a:cubicBezTo>
                <a:cubicBezTo>
                  <a:pt x="3526" y="4621"/>
                  <a:pt x="4621" y="3466"/>
                  <a:pt x="4529" y="2098"/>
                </a:cubicBezTo>
                <a:cubicBezTo>
                  <a:pt x="4709" y="1109"/>
                  <a:pt x="3735" y="0"/>
                  <a:pt x="251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83" name="Google Shape;683;p14"/>
          <p:cNvGrpSpPr/>
          <p:nvPr/>
        </p:nvGrpSpPr>
        <p:grpSpPr>
          <a:xfrm>
            <a:off x="10117320" y="6260910"/>
            <a:ext cx="277497" cy="290631"/>
            <a:chOff x="8528158" y="2628469"/>
            <a:chExt cx="208639" cy="217973"/>
          </a:xfrm>
        </p:grpSpPr>
        <p:sp>
          <p:nvSpPr>
            <p:cNvPr id="684" name="Google Shape;684;p14"/>
            <p:cNvSpPr/>
            <p:nvPr/>
          </p:nvSpPr>
          <p:spPr>
            <a:xfrm>
              <a:off x="8675962" y="2780337"/>
              <a:ext cx="60835" cy="66106"/>
            </a:xfrm>
            <a:custGeom>
              <a:avLst/>
              <a:gdLst/>
              <a:ahLst/>
              <a:cxnLst/>
              <a:rect l="l" t="t" r="r" b="b"/>
              <a:pathLst>
                <a:path w="2216" h="2408" extrusionOk="0">
                  <a:moveTo>
                    <a:pt x="1273" y="0"/>
                  </a:moveTo>
                  <a:cubicBezTo>
                    <a:pt x="696" y="0"/>
                    <a:pt x="88" y="760"/>
                    <a:pt x="58" y="1520"/>
                  </a:cubicBezTo>
                  <a:cubicBezTo>
                    <a:pt x="1" y="2003"/>
                    <a:pt x="370" y="2407"/>
                    <a:pt x="866" y="2407"/>
                  </a:cubicBezTo>
                  <a:cubicBezTo>
                    <a:pt x="900" y="2407"/>
                    <a:pt x="934" y="2405"/>
                    <a:pt x="969" y="2401"/>
                  </a:cubicBezTo>
                  <a:cubicBezTo>
                    <a:pt x="983" y="2402"/>
                    <a:pt x="996" y="2402"/>
                    <a:pt x="1010" y="2402"/>
                  </a:cubicBezTo>
                  <a:cubicBezTo>
                    <a:pt x="1633" y="2402"/>
                    <a:pt x="2216" y="1716"/>
                    <a:pt x="2216" y="942"/>
                  </a:cubicBezTo>
                  <a:cubicBezTo>
                    <a:pt x="2185" y="426"/>
                    <a:pt x="1790" y="30"/>
                    <a:pt x="1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14"/>
            <p:cNvSpPr/>
            <p:nvPr/>
          </p:nvSpPr>
          <p:spPr>
            <a:xfrm>
              <a:off x="8528158" y="2744374"/>
              <a:ext cx="61768" cy="51171"/>
            </a:xfrm>
            <a:custGeom>
              <a:avLst/>
              <a:gdLst/>
              <a:ahLst/>
              <a:cxnLst/>
              <a:rect l="l" t="t" r="r" b="b"/>
              <a:pathLst>
                <a:path w="2250" h="1864" extrusionOk="0">
                  <a:moveTo>
                    <a:pt x="1071" y="1"/>
                  </a:moveTo>
                  <a:cubicBezTo>
                    <a:pt x="360" y="1"/>
                    <a:pt x="30" y="275"/>
                    <a:pt x="1" y="824"/>
                  </a:cubicBezTo>
                  <a:cubicBezTo>
                    <a:pt x="61" y="1401"/>
                    <a:pt x="578" y="1857"/>
                    <a:pt x="1186" y="1857"/>
                  </a:cubicBezTo>
                  <a:cubicBezTo>
                    <a:pt x="1223" y="1861"/>
                    <a:pt x="1260" y="1863"/>
                    <a:pt x="1297" y="1863"/>
                  </a:cubicBezTo>
                  <a:cubicBezTo>
                    <a:pt x="1797" y="1863"/>
                    <a:pt x="2222" y="1486"/>
                    <a:pt x="2250" y="976"/>
                  </a:cubicBezTo>
                  <a:cubicBezTo>
                    <a:pt x="2250" y="307"/>
                    <a:pt x="1946" y="33"/>
                    <a:pt x="1186" y="3"/>
                  </a:cubicBezTo>
                  <a:cubicBezTo>
                    <a:pt x="1147" y="2"/>
                    <a:pt x="1108"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14"/>
            <p:cNvSpPr/>
            <p:nvPr/>
          </p:nvSpPr>
          <p:spPr>
            <a:xfrm>
              <a:off x="8625779" y="2628469"/>
              <a:ext cx="55948" cy="50266"/>
            </a:xfrm>
            <a:custGeom>
              <a:avLst/>
              <a:gdLst/>
              <a:ahLst/>
              <a:cxnLst/>
              <a:rect l="l" t="t" r="r" b="b"/>
              <a:pathLst>
                <a:path w="2038" h="1831" extrusionOk="0">
                  <a:moveTo>
                    <a:pt x="1095" y="0"/>
                  </a:moveTo>
                  <a:cubicBezTo>
                    <a:pt x="518" y="0"/>
                    <a:pt x="31" y="456"/>
                    <a:pt x="1" y="1034"/>
                  </a:cubicBezTo>
                  <a:cubicBezTo>
                    <a:pt x="29" y="1484"/>
                    <a:pt x="397" y="1830"/>
                    <a:pt x="837" y="1830"/>
                  </a:cubicBezTo>
                  <a:cubicBezTo>
                    <a:pt x="872" y="1830"/>
                    <a:pt x="908" y="1828"/>
                    <a:pt x="943" y="1824"/>
                  </a:cubicBezTo>
                  <a:cubicBezTo>
                    <a:pt x="1521" y="1824"/>
                    <a:pt x="2038" y="1337"/>
                    <a:pt x="2038" y="882"/>
                  </a:cubicBezTo>
                  <a:cubicBezTo>
                    <a:pt x="1946" y="395"/>
                    <a:pt x="1551" y="30"/>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7" name="Google Shape;687;p14"/>
          <p:cNvSpPr/>
          <p:nvPr/>
        </p:nvSpPr>
        <p:spPr>
          <a:xfrm>
            <a:off x="1329669" y="1914834"/>
            <a:ext cx="80866" cy="66967"/>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8" name="Google Shape;688;p14"/>
          <p:cNvSpPr/>
          <p:nvPr/>
        </p:nvSpPr>
        <p:spPr>
          <a:xfrm>
            <a:off x="11663907" y="1252718"/>
            <a:ext cx="77973" cy="62233"/>
          </a:xfrm>
          <a:custGeom>
            <a:avLst/>
            <a:gdLst/>
            <a:ahLst/>
            <a:cxnLst/>
            <a:rect l="l" t="t" r="r" b="b"/>
            <a:pathLst>
              <a:path w="2345" h="1867" extrusionOk="0">
                <a:moveTo>
                  <a:pt x="1076" y="0"/>
                </a:moveTo>
                <a:cubicBezTo>
                  <a:pt x="1023" y="0"/>
                  <a:pt x="969" y="4"/>
                  <a:pt x="912" y="12"/>
                </a:cubicBezTo>
                <a:cubicBezTo>
                  <a:pt x="879" y="8"/>
                  <a:pt x="845" y="6"/>
                  <a:pt x="812" y="6"/>
                </a:cubicBezTo>
                <a:cubicBezTo>
                  <a:pt x="392" y="6"/>
                  <a:pt x="0" y="354"/>
                  <a:pt x="0" y="833"/>
                </a:cubicBezTo>
                <a:cubicBezTo>
                  <a:pt x="30" y="1380"/>
                  <a:pt x="517" y="1836"/>
                  <a:pt x="1094" y="1866"/>
                </a:cubicBezTo>
                <a:cubicBezTo>
                  <a:pt x="2344" y="1837"/>
                  <a:pt x="2232" y="0"/>
                  <a:pt x="1076"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89" name="Google Shape;689;p14"/>
          <p:cNvGrpSpPr/>
          <p:nvPr/>
        </p:nvGrpSpPr>
        <p:grpSpPr>
          <a:xfrm>
            <a:off x="340789" y="2497734"/>
            <a:ext cx="204194" cy="273833"/>
            <a:chOff x="313250" y="3090388"/>
            <a:chExt cx="153525" cy="205375"/>
          </a:xfrm>
        </p:grpSpPr>
        <p:sp>
          <p:nvSpPr>
            <p:cNvPr id="690" name="Google Shape;690;p14"/>
            <p:cNvSpPr/>
            <p:nvPr/>
          </p:nvSpPr>
          <p:spPr>
            <a:xfrm>
              <a:off x="371750" y="3090388"/>
              <a:ext cx="33475" cy="92025"/>
            </a:xfrm>
            <a:custGeom>
              <a:avLst/>
              <a:gdLst/>
              <a:ahLst/>
              <a:cxnLst/>
              <a:rect l="l" t="t" r="r" b="b"/>
              <a:pathLst>
                <a:path w="1339" h="3681" extrusionOk="0">
                  <a:moveTo>
                    <a:pt x="609" y="1"/>
                  </a:moveTo>
                  <a:cubicBezTo>
                    <a:pt x="183" y="1"/>
                    <a:pt x="31" y="305"/>
                    <a:pt x="31" y="669"/>
                  </a:cubicBezTo>
                  <a:lnTo>
                    <a:pt x="31" y="1794"/>
                  </a:lnTo>
                  <a:cubicBezTo>
                    <a:pt x="31" y="2159"/>
                    <a:pt x="1" y="2523"/>
                    <a:pt x="31" y="2919"/>
                  </a:cubicBezTo>
                  <a:cubicBezTo>
                    <a:pt x="89" y="3355"/>
                    <a:pt x="371" y="3680"/>
                    <a:pt x="741" y="3680"/>
                  </a:cubicBezTo>
                  <a:cubicBezTo>
                    <a:pt x="758" y="3680"/>
                    <a:pt x="774" y="3680"/>
                    <a:pt x="791" y="3678"/>
                  </a:cubicBezTo>
                  <a:cubicBezTo>
                    <a:pt x="1277" y="3587"/>
                    <a:pt x="1308" y="3192"/>
                    <a:pt x="1338" y="2827"/>
                  </a:cubicBezTo>
                  <a:cubicBezTo>
                    <a:pt x="1338" y="2767"/>
                    <a:pt x="1338" y="2706"/>
                    <a:pt x="1338" y="2645"/>
                  </a:cubicBezTo>
                  <a:cubicBezTo>
                    <a:pt x="1277" y="1946"/>
                    <a:pt x="1216" y="1308"/>
                    <a:pt x="1156" y="608"/>
                  </a:cubicBezTo>
                  <a:cubicBezTo>
                    <a:pt x="1125" y="274"/>
                    <a:pt x="1064" y="1"/>
                    <a:pt x="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14"/>
            <p:cNvSpPr/>
            <p:nvPr/>
          </p:nvSpPr>
          <p:spPr>
            <a:xfrm>
              <a:off x="380875" y="3231663"/>
              <a:ext cx="36500" cy="64100"/>
            </a:xfrm>
            <a:custGeom>
              <a:avLst/>
              <a:gdLst/>
              <a:ahLst/>
              <a:cxnLst/>
              <a:rect l="l" t="t" r="r" b="b"/>
              <a:pathLst>
                <a:path w="1460" h="2564" extrusionOk="0">
                  <a:moveTo>
                    <a:pt x="634" y="0"/>
                  </a:moveTo>
                  <a:cubicBezTo>
                    <a:pt x="625" y="0"/>
                    <a:pt x="616" y="1"/>
                    <a:pt x="608" y="3"/>
                  </a:cubicBezTo>
                  <a:cubicBezTo>
                    <a:pt x="396" y="94"/>
                    <a:pt x="213" y="246"/>
                    <a:pt x="92" y="429"/>
                  </a:cubicBezTo>
                  <a:cubicBezTo>
                    <a:pt x="0" y="550"/>
                    <a:pt x="61" y="702"/>
                    <a:pt x="0" y="1097"/>
                  </a:cubicBezTo>
                  <a:cubicBezTo>
                    <a:pt x="122" y="1523"/>
                    <a:pt x="274" y="1948"/>
                    <a:pt x="487" y="2374"/>
                  </a:cubicBezTo>
                  <a:cubicBezTo>
                    <a:pt x="613" y="2501"/>
                    <a:pt x="803" y="2564"/>
                    <a:pt x="986" y="2564"/>
                  </a:cubicBezTo>
                  <a:cubicBezTo>
                    <a:pt x="1023" y="2564"/>
                    <a:pt x="1059" y="2561"/>
                    <a:pt x="1095" y="2556"/>
                  </a:cubicBezTo>
                  <a:cubicBezTo>
                    <a:pt x="1307" y="2435"/>
                    <a:pt x="1429" y="2222"/>
                    <a:pt x="1459" y="1979"/>
                  </a:cubicBezTo>
                  <a:cubicBezTo>
                    <a:pt x="1368" y="1432"/>
                    <a:pt x="1247" y="885"/>
                    <a:pt x="1064" y="368"/>
                  </a:cubicBezTo>
                  <a:cubicBezTo>
                    <a:pt x="1007" y="197"/>
                    <a:pt x="764" y="0"/>
                    <a:pt x="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14"/>
            <p:cNvSpPr/>
            <p:nvPr/>
          </p:nvSpPr>
          <p:spPr>
            <a:xfrm>
              <a:off x="313250" y="3183863"/>
              <a:ext cx="66125" cy="32225"/>
            </a:xfrm>
            <a:custGeom>
              <a:avLst/>
              <a:gdLst/>
              <a:ahLst/>
              <a:cxnLst/>
              <a:rect l="l" t="t" r="r" b="b"/>
              <a:pathLst>
                <a:path w="2645" h="1289" extrusionOk="0">
                  <a:moveTo>
                    <a:pt x="1885" y="0"/>
                  </a:moveTo>
                  <a:cubicBezTo>
                    <a:pt x="1368" y="0"/>
                    <a:pt x="882" y="61"/>
                    <a:pt x="426" y="183"/>
                  </a:cubicBezTo>
                  <a:cubicBezTo>
                    <a:pt x="213" y="274"/>
                    <a:pt x="61" y="456"/>
                    <a:pt x="0" y="669"/>
                  </a:cubicBezTo>
                  <a:cubicBezTo>
                    <a:pt x="61" y="912"/>
                    <a:pt x="183" y="1094"/>
                    <a:pt x="395" y="1216"/>
                  </a:cubicBezTo>
                  <a:cubicBezTo>
                    <a:pt x="596" y="1261"/>
                    <a:pt x="796" y="1289"/>
                    <a:pt x="1008" y="1289"/>
                  </a:cubicBezTo>
                  <a:cubicBezTo>
                    <a:pt x="1086" y="1289"/>
                    <a:pt x="1165" y="1285"/>
                    <a:pt x="1246" y="1277"/>
                  </a:cubicBezTo>
                  <a:cubicBezTo>
                    <a:pt x="1550" y="1246"/>
                    <a:pt x="1854" y="1216"/>
                    <a:pt x="2128" y="1125"/>
                  </a:cubicBezTo>
                  <a:cubicBezTo>
                    <a:pt x="2462" y="1064"/>
                    <a:pt x="2645" y="699"/>
                    <a:pt x="2523" y="395"/>
                  </a:cubicBezTo>
                  <a:cubicBezTo>
                    <a:pt x="2371" y="183"/>
                    <a:pt x="2128" y="31"/>
                    <a:pt x="18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14"/>
            <p:cNvSpPr/>
            <p:nvPr/>
          </p:nvSpPr>
          <p:spPr>
            <a:xfrm>
              <a:off x="415075" y="3182338"/>
              <a:ext cx="51700" cy="28150"/>
            </a:xfrm>
            <a:custGeom>
              <a:avLst/>
              <a:gdLst/>
              <a:ahLst/>
              <a:cxnLst/>
              <a:rect l="l" t="t" r="r" b="b"/>
              <a:pathLst>
                <a:path w="2068" h="1126" extrusionOk="0">
                  <a:moveTo>
                    <a:pt x="942" y="0"/>
                  </a:moveTo>
                  <a:cubicBezTo>
                    <a:pt x="243" y="31"/>
                    <a:pt x="0" y="183"/>
                    <a:pt x="0" y="578"/>
                  </a:cubicBezTo>
                  <a:cubicBezTo>
                    <a:pt x="0" y="1004"/>
                    <a:pt x="243" y="1125"/>
                    <a:pt x="1094" y="1125"/>
                  </a:cubicBezTo>
                  <a:cubicBezTo>
                    <a:pt x="1155" y="1125"/>
                    <a:pt x="1338" y="1125"/>
                    <a:pt x="1520" y="1095"/>
                  </a:cubicBezTo>
                  <a:cubicBezTo>
                    <a:pt x="1824" y="1095"/>
                    <a:pt x="2067" y="852"/>
                    <a:pt x="2037" y="548"/>
                  </a:cubicBezTo>
                  <a:cubicBezTo>
                    <a:pt x="2037" y="244"/>
                    <a:pt x="1794"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4" name="Google Shape;694;p14"/>
          <p:cNvSpPr/>
          <p:nvPr/>
        </p:nvSpPr>
        <p:spPr>
          <a:xfrm>
            <a:off x="11873354" y="3634985"/>
            <a:ext cx="80866" cy="66967"/>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 name="Google Shape;695;p14"/>
          <p:cNvSpPr/>
          <p:nvPr/>
        </p:nvSpPr>
        <p:spPr>
          <a:xfrm rot="-5400000" flipH="1">
            <a:off x="-67979" y="5811477"/>
            <a:ext cx="1114488" cy="978532"/>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6" name="Google Shape;696;p14"/>
          <p:cNvSpPr/>
          <p:nvPr/>
        </p:nvSpPr>
        <p:spPr>
          <a:xfrm rot="-5400000" flipH="1">
            <a:off x="-74960" y="6210845"/>
            <a:ext cx="722104" cy="572185"/>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97" name="Google Shape;697;p14"/>
          <p:cNvGrpSpPr/>
          <p:nvPr/>
        </p:nvGrpSpPr>
        <p:grpSpPr>
          <a:xfrm>
            <a:off x="-16241" y="-17699"/>
            <a:ext cx="978504" cy="1151011"/>
            <a:chOff x="-12211" y="-13274"/>
            <a:chExt cx="735698" cy="863258"/>
          </a:xfrm>
        </p:grpSpPr>
        <p:sp>
          <p:nvSpPr>
            <p:cNvPr id="698" name="Google Shape;698;p14"/>
            <p:cNvSpPr/>
            <p:nvPr/>
          </p:nvSpPr>
          <p:spPr>
            <a:xfrm>
              <a:off x="-12211" y="-6637"/>
              <a:ext cx="735698" cy="856621"/>
            </a:xfrm>
            <a:custGeom>
              <a:avLst/>
              <a:gdLst/>
              <a:ahLst/>
              <a:cxnLst/>
              <a:rect l="l" t="t" r="r" b="b"/>
              <a:pathLst>
                <a:path w="31430" h="36596" extrusionOk="0">
                  <a:moveTo>
                    <a:pt x="0" y="0"/>
                  </a:moveTo>
                  <a:lnTo>
                    <a:pt x="0" y="13526"/>
                  </a:lnTo>
                  <a:cubicBezTo>
                    <a:pt x="274" y="13708"/>
                    <a:pt x="517" y="13921"/>
                    <a:pt x="760" y="14134"/>
                  </a:cubicBezTo>
                  <a:cubicBezTo>
                    <a:pt x="2675" y="16474"/>
                    <a:pt x="4468" y="18845"/>
                    <a:pt x="6626" y="20973"/>
                  </a:cubicBezTo>
                  <a:cubicBezTo>
                    <a:pt x="8632" y="22888"/>
                    <a:pt x="10699" y="24772"/>
                    <a:pt x="12736" y="26657"/>
                  </a:cubicBezTo>
                  <a:cubicBezTo>
                    <a:pt x="14560" y="28298"/>
                    <a:pt x="16535" y="29757"/>
                    <a:pt x="18663" y="30973"/>
                  </a:cubicBezTo>
                  <a:cubicBezTo>
                    <a:pt x="20730" y="32189"/>
                    <a:pt x="22797" y="33374"/>
                    <a:pt x="24894" y="34499"/>
                  </a:cubicBezTo>
                  <a:cubicBezTo>
                    <a:pt x="26201" y="35198"/>
                    <a:pt x="27569" y="35836"/>
                    <a:pt x="28937" y="36414"/>
                  </a:cubicBezTo>
                  <a:cubicBezTo>
                    <a:pt x="29244" y="36537"/>
                    <a:pt x="29535" y="36595"/>
                    <a:pt x="29804" y="36595"/>
                  </a:cubicBezTo>
                  <a:cubicBezTo>
                    <a:pt x="30730" y="36595"/>
                    <a:pt x="31375" y="35897"/>
                    <a:pt x="31399" y="34742"/>
                  </a:cubicBezTo>
                  <a:cubicBezTo>
                    <a:pt x="31429" y="34347"/>
                    <a:pt x="31429" y="33952"/>
                    <a:pt x="31368" y="33557"/>
                  </a:cubicBezTo>
                  <a:cubicBezTo>
                    <a:pt x="31034" y="31794"/>
                    <a:pt x="30700" y="30031"/>
                    <a:pt x="30305" y="28298"/>
                  </a:cubicBezTo>
                  <a:cubicBezTo>
                    <a:pt x="29423" y="24316"/>
                    <a:pt x="28511" y="20304"/>
                    <a:pt x="27508" y="16353"/>
                  </a:cubicBezTo>
                  <a:cubicBezTo>
                    <a:pt x="26353" y="12067"/>
                    <a:pt x="24864" y="7903"/>
                    <a:pt x="23010" y="3921"/>
                  </a:cubicBezTo>
                  <a:cubicBezTo>
                    <a:pt x="22432" y="2614"/>
                    <a:pt x="21885" y="1307"/>
                    <a:pt x="21307" y="0"/>
                  </a:cubicBezTo>
                  <a:lnTo>
                    <a:pt x="5623" y="0"/>
                  </a:lnTo>
                  <a:cubicBezTo>
                    <a:pt x="6657" y="1550"/>
                    <a:pt x="7690" y="3100"/>
                    <a:pt x="8724" y="4620"/>
                  </a:cubicBezTo>
                  <a:cubicBezTo>
                    <a:pt x="10091" y="6596"/>
                    <a:pt x="11490" y="8511"/>
                    <a:pt x="12857" y="10456"/>
                  </a:cubicBezTo>
                  <a:cubicBezTo>
                    <a:pt x="15867" y="14772"/>
                    <a:pt x="18906" y="19058"/>
                    <a:pt x="22250" y="23131"/>
                  </a:cubicBezTo>
                  <a:cubicBezTo>
                    <a:pt x="23769" y="24985"/>
                    <a:pt x="25137" y="26900"/>
                    <a:pt x="26596" y="28815"/>
                  </a:cubicBezTo>
                  <a:cubicBezTo>
                    <a:pt x="26900" y="29180"/>
                    <a:pt x="27204" y="29575"/>
                    <a:pt x="27539" y="29909"/>
                  </a:cubicBezTo>
                  <a:cubicBezTo>
                    <a:pt x="27812" y="30152"/>
                    <a:pt x="27934" y="30396"/>
                    <a:pt x="27751" y="30730"/>
                  </a:cubicBezTo>
                  <a:cubicBezTo>
                    <a:pt x="27618" y="30920"/>
                    <a:pt x="27402" y="31015"/>
                    <a:pt x="27185" y="31015"/>
                  </a:cubicBezTo>
                  <a:cubicBezTo>
                    <a:pt x="27054" y="31015"/>
                    <a:pt x="26923" y="30981"/>
                    <a:pt x="26809" y="30912"/>
                  </a:cubicBezTo>
                  <a:cubicBezTo>
                    <a:pt x="26566" y="30760"/>
                    <a:pt x="26353" y="30578"/>
                    <a:pt x="26201" y="30365"/>
                  </a:cubicBezTo>
                  <a:cubicBezTo>
                    <a:pt x="25289" y="29210"/>
                    <a:pt x="24377" y="28086"/>
                    <a:pt x="23496" y="26930"/>
                  </a:cubicBezTo>
                  <a:cubicBezTo>
                    <a:pt x="21490" y="24377"/>
                    <a:pt x="19453" y="21854"/>
                    <a:pt x="17478" y="19271"/>
                  </a:cubicBezTo>
                  <a:cubicBezTo>
                    <a:pt x="16110" y="17477"/>
                    <a:pt x="14833" y="15623"/>
                    <a:pt x="13526" y="13800"/>
                  </a:cubicBezTo>
                  <a:cubicBezTo>
                    <a:pt x="10608" y="9635"/>
                    <a:pt x="7690" y="5471"/>
                    <a:pt x="4803" y="1307"/>
                  </a:cubicBezTo>
                  <a:cubicBezTo>
                    <a:pt x="4559" y="881"/>
                    <a:pt x="4316" y="456"/>
                    <a:pt x="4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14"/>
            <p:cNvSpPr/>
            <p:nvPr/>
          </p:nvSpPr>
          <p:spPr>
            <a:xfrm>
              <a:off x="83373" y="-13274"/>
              <a:ext cx="557824" cy="725984"/>
            </a:xfrm>
            <a:custGeom>
              <a:avLst/>
              <a:gdLst/>
              <a:ahLst/>
              <a:cxnLst/>
              <a:rect l="l" t="t" r="r" b="b"/>
              <a:pathLst>
                <a:path w="23831" h="31015" extrusionOk="0">
                  <a:moveTo>
                    <a:pt x="0" y="0"/>
                  </a:moveTo>
                  <a:cubicBezTo>
                    <a:pt x="213" y="456"/>
                    <a:pt x="456" y="881"/>
                    <a:pt x="700" y="1307"/>
                  </a:cubicBezTo>
                  <a:cubicBezTo>
                    <a:pt x="3587" y="5471"/>
                    <a:pt x="6505" y="9635"/>
                    <a:pt x="9423" y="13800"/>
                  </a:cubicBezTo>
                  <a:cubicBezTo>
                    <a:pt x="10730" y="15623"/>
                    <a:pt x="12007" y="17477"/>
                    <a:pt x="13375" y="19271"/>
                  </a:cubicBezTo>
                  <a:cubicBezTo>
                    <a:pt x="15350" y="21854"/>
                    <a:pt x="17387" y="24377"/>
                    <a:pt x="19423" y="26930"/>
                  </a:cubicBezTo>
                  <a:cubicBezTo>
                    <a:pt x="20305" y="28086"/>
                    <a:pt x="21186" y="29210"/>
                    <a:pt x="22128" y="30365"/>
                  </a:cubicBezTo>
                  <a:cubicBezTo>
                    <a:pt x="22280" y="30578"/>
                    <a:pt x="22493" y="30760"/>
                    <a:pt x="22736" y="30912"/>
                  </a:cubicBezTo>
                  <a:cubicBezTo>
                    <a:pt x="22850" y="30981"/>
                    <a:pt x="22977" y="31015"/>
                    <a:pt x="23102" y="31015"/>
                  </a:cubicBezTo>
                  <a:cubicBezTo>
                    <a:pt x="23311" y="31015"/>
                    <a:pt x="23515" y="30920"/>
                    <a:pt x="23648" y="30730"/>
                  </a:cubicBezTo>
                  <a:cubicBezTo>
                    <a:pt x="23831" y="30426"/>
                    <a:pt x="23709" y="30152"/>
                    <a:pt x="23466" y="29909"/>
                  </a:cubicBezTo>
                  <a:cubicBezTo>
                    <a:pt x="23101" y="29575"/>
                    <a:pt x="22767" y="29180"/>
                    <a:pt x="22463" y="28815"/>
                  </a:cubicBezTo>
                  <a:cubicBezTo>
                    <a:pt x="21034" y="26930"/>
                    <a:pt x="19636" y="24985"/>
                    <a:pt x="18116" y="23131"/>
                  </a:cubicBezTo>
                  <a:cubicBezTo>
                    <a:pt x="14803" y="19058"/>
                    <a:pt x="11733" y="14772"/>
                    <a:pt x="8724" y="10456"/>
                  </a:cubicBezTo>
                  <a:cubicBezTo>
                    <a:pt x="7356" y="8511"/>
                    <a:pt x="5958" y="6596"/>
                    <a:pt x="4621" y="4620"/>
                  </a:cubicBezTo>
                  <a:cubicBezTo>
                    <a:pt x="3557" y="3100"/>
                    <a:pt x="2554" y="1550"/>
                    <a:pt x="1520" y="0"/>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00" name="Google Shape;700;p14"/>
          <p:cNvSpPr/>
          <p:nvPr/>
        </p:nvSpPr>
        <p:spPr>
          <a:xfrm>
            <a:off x="11160426" y="1785818"/>
            <a:ext cx="150609" cy="158876"/>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1" name="Google Shape;701;p14"/>
          <p:cNvSpPr/>
          <p:nvPr/>
        </p:nvSpPr>
        <p:spPr>
          <a:xfrm>
            <a:off x="11440184" y="5824194"/>
            <a:ext cx="103401" cy="74380"/>
          </a:xfrm>
          <a:custGeom>
            <a:avLst/>
            <a:gdLst/>
            <a:ahLst/>
            <a:cxnLst/>
            <a:rect l="l" t="t" r="r" b="b"/>
            <a:pathLst>
              <a:path w="2797" h="2007" extrusionOk="0">
                <a:moveTo>
                  <a:pt x="1753" y="0"/>
                </a:moveTo>
                <a:cubicBezTo>
                  <a:pt x="1677" y="0"/>
                  <a:pt x="1599" y="9"/>
                  <a:pt x="1520" y="29"/>
                </a:cubicBezTo>
                <a:cubicBezTo>
                  <a:pt x="1277" y="59"/>
                  <a:pt x="1064" y="120"/>
                  <a:pt x="821" y="150"/>
                </a:cubicBezTo>
                <a:cubicBezTo>
                  <a:pt x="244" y="302"/>
                  <a:pt x="1" y="606"/>
                  <a:pt x="61" y="1123"/>
                </a:cubicBezTo>
                <a:cubicBezTo>
                  <a:pt x="178" y="1649"/>
                  <a:pt x="632" y="2006"/>
                  <a:pt x="1153" y="2006"/>
                </a:cubicBezTo>
                <a:cubicBezTo>
                  <a:pt x="1174" y="2006"/>
                  <a:pt x="1195" y="2006"/>
                  <a:pt x="1216" y="2005"/>
                </a:cubicBezTo>
                <a:cubicBezTo>
                  <a:pt x="1429" y="1944"/>
                  <a:pt x="1763" y="1883"/>
                  <a:pt x="2067" y="1761"/>
                </a:cubicBezTo>
                <a:cubicBezTo>
                  <a:pt x="2554" y="1609"/>
                  <a:pt x="2797" y="1093"/>
                  <a:pt x="2615" y="637"/>
                </a:cubicBezTo>
                <a:cubicBezTo>
                  <a:pt x="2513" y="254"/>
                  <a:pt x="2154" y="0"/>
                  <a:pt x="175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2" name="Google Shape;702;p14"/>
          <p:cNvSpPr/>
          <p:nvPr/>
        </p:nvSpPr>
        <p:spPr>
          <a:xfrm>
            <a:off x="5935946" y="326515"/>
            <a:ext cx="100073" cy="77863"/>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3" name="Google Shape;703;p14"/>
          <p:cNvSpPr/>
          <p:nvPr/>
        </p:nvSpPr>
        <p:spPr>
          <a:xfrm>
            <a:off x="6133734" y="346825"/>
            <a:ext cx="92162" cy="72193"/>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4" name="Google Shape;704;p14"/>
          <p:cNvSpPr/>
          <p:nvPr/>
        </p:nvSpPr>
        <p:spPr>
          <a:xfrm>
            <a:off x="6086523" y="156514"/>
            <a:ext cx="73087" cy="71007"/>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05" name="Google Shape;705;p14"/>
          <p:cNvGrpSpPr/>
          <p:nvPr/>
        </p:nvGrpSpPr>
        <p:grpSpPr>
          <a:xfrm>
            <a:off x="11213164" y="414873"/>
            <a:ext cx="227029" cy="304456"/>
            <a:chOff x="275030" y="3954580"/>
            <a:chExt cx="170694" cy="228342"/>
          </a:xfrm>
        </p:grpSpPr>
        <p:sp>
          <p:nvSpPr>
            <p:cNvPr id="706" name="Google Shape;706;p14"/>
            <p:cNvSpPr/>
            <p:nvPr/>
          </p:nvSpPr>
          <p:spPr>
            <a:xfrm>
              <a:off x="340073" y="3954580"/>
              <a:ext cx="37218" cy="102313"/>
            </a:xfrm>
            <a:custGeom>
              <a:avLst/>
              <a:gdLst/>
              <a:ahLst/>
              <a:cxnLst/>
              <a:rect l="l" t="t" r="r" b="b"/>
              <a:pathLst>
                <a:path w="1339" h="3681" extrusionOk="0">
                  <a:moveTo>
                    <a:pt x="609" y="1"/>
                  </a:moveTo>
                  <a:cubicBezTo>
                    <a:pt x="183" y="1"/>
                    <a:pt x="31" y="305"/>
                    <a:pt x="31" y="669"/>
                  </a:cubicBezTo>
                  <a:lnTo>
                    <a:pt x="31" y="1794"/>
                  </a:lnTo>
                  <a:cubicBezTo>
                    <a:pt x="31" y="2159"/>
                    <a:pt x="1" y="2523"/>
                    <a:pt x="31" y="2919"/>
                  </a:cubicBezTo>
                  <a:cubicBezTo>
                    <a:pt x="89" y="3355"/>
                    <a:pt x="371" y="3680"/>
                    <a:pt x="741" y="3680"/>
                  </a:cubicBezTo>
                  <a:cubicBezTo>
                    <a:pt x="758" y="3680"/>
                    <a:pt x="774" y="3680"/>
                    <a:pt x="791" y="3678"/>
                  </a:cubicBezTo>
                  <a:cubicBezTo>
                    <a:pt x="1277" y="3587"/>
                    <a:pt x="1308" y="3192"/>
                    <a:pt x="1338" y="2827"/>
                  </a:cubicBezTo>
                  <a:cubicBezTo>
                    <a:pt x="1338" y="2767"/>
                    <a:pt x="1338" y="2706"/>
                    <a:pt x="1338" y="2645"/>
                  </a:cubicBezTo>
                  <a:cubicBezTo>
                    <a:pt x="1277" y="1946"/>
                    <a:pt x="1216" y="1308"/>
                    <a:pt x="1156" y="608"/>
                  </a:cubicBezTo>
                  <a:cubicBezTo>
                    <a:pt x="1125" y="274"/>
                    <a:pt x="1064"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14"/>
            <p:cNvSpPr/>
            <p:nvPr/>
          </p:nvSpPr>
          <p:spPr>
            <a:xfrm>
              <a:off x="350219" y="4111656"/>
              <a:ext cx="40581" cy="71266"/>
            </a:xfrm>
            <a:custGeom>
              <a:avLst/>
              <a:gdLst/>
              <a:ahLst/>
              <a:cxnLst/>
              <a:rect l="l" t="t" r="r" b="b"/>
              <a:pathLst>
                <a:path w="1460" h="2564" extrusionOk="0">
                  <a:moveTo>
                    <a:pt x="634" y="0"/>
                  </a:moveTo>
                  <a:cubicBezTo>
                    <a:pt x="625" y="0"/>
                    <a:pt x="616" y="1"/>
                    <a:pt x="608" y="3"/>
                  </a:cubicBezTo>
                  <a:cubicBezTo>
                    <a:pt x="396" y="94"/>
                    <a:pt x="213" y="246"/>
                    <a:pt x="92" y="429"/>
                  </a:cubicBezTo>
                  <a:cubicBezTo>
                    <a:pt x="0" y="550"/>
                    <a:pt x="61" y="702"/>
                    <a:pt x="0" y="1097"/>
                  </a:cubicBezTo>
                  <a:cubicBezTo>
                    <a:pt x="122" y="1523"/>
                    <a:pt x="274" y="1948"/>
                    <a:pt x="487" y="2374"/>
                  </a:cubicBezTo>
                  <a:cubicBezTo>
                    <a:pt x="613" y="2501"/>
                    <a:pt x="803" y="2564"/>
                    <a:pt x="986" y="2564"/>
                  </a:cubicBezTo>
                  <a:cubicBezTo>
                    <a:pt x="1023" y="2564"/>
                    <a:pt x="1059" y="2561"/>
                    <a:pt x="1095" y="2556"/>
                  </a:cubicBezTo>
                  <a:cubicBezTo>
                    <a:pt x="1307" y="2435"/>
                    <a:pt x="1429" y="2222"/>
                    <a:pt x="1459" y="1979"/>
                  </a:cubicBezTo>
                  <a:cubicBezTo>
                    <a:pt x="1368" y="1432"/>
                    <a:pt x="1247" y="885"/>
                    <a:pt x="1064" y="368"/>
                  </a:cubicBezTo>
                  <a:cubicBezTo>
                    <a:pt x="1007" y="197"/>
                    <a:pt x="764"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14"/>
            <p:cNvSpPr/>
            <p:nvPr/>
          </p:nvSpPr>
          <p:spPr>
            <a:xfrm>
              <a:off x="275030" y="4058510"/>
              <a:ext cx="73518" cy="35828"/>
            </a:xfrm>
            <a:custGeom>
              <a:avLst/>
              <a:gdLst/>
              <a:ahLst/>
              <a:cxnLst/>
              <a:rect l="l" t="t" r="r" b="b"/>
              <a:pathLst>
                <a:path w="2645" h="1289" extrusionOk="0">
                  <a:moveTo>
                    <a:pt x="1885" y="0"/>
                  </a:moveTo>
                  <a:cubicBezTo>
                    <a:pt x="1368" y="0"/>
                    <a:pt x="882" y="61"/>
                    <a:pt x="426" y="183"/>
                  </a:cubicBezTo>
                  <a:cubicBezTo>
                    <a:pt x="213" y="274"/>
                    <a:pt x="61" y="456"/>
                    <a:pt x="0" y="669"/>
                  </a:cubicBezTo>
                  <a:cubicBezTo>
                    <a:pt x="61" y="912"/>
                    <a:pt x="183" y="1094"/>
                    <a:pt x="395" y="1216"/>
                  </a:cubicBezTo>
                  <a:cubicBezTo>
                    <a:pt x="596" y="1261"/>
                    <a:pt x="796" y="1289"/>
                    <a:pt x="1008" y="1289"/>
                  </a:cubicBezTo>
                  <a:cubicBezTo>
                    <a:pt x="1086" y="1289"/>
                    <a:pt x="1165" y="1285"/>
                    <a:pt x="1246" y="1277"/>
                  </a:cubicBezTo>
                  <a:cubicBezTo>
                    <a:pt x="1550" y="1246"/>
                    <a:pt x="1854" y="1216"/>
                    <a:pt x="2128" y="1125"/>
                  </a:cubicBezTo>
                  <a:cubicBezTo>
                    <a:pt x="2462" y="1064"/>
                    <a:pt x="2645" y="699"/>
                    <a:pt x="2523" y="395"/>
                  </a:cubicBezTo>
                  <a:cubicBezTo>
                    <a:pt x="2371" y="183"/>
                    <a:pt x="2128" y="31"/>
                    <a:pt x="1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14"/>
            <p:cNvSpPr/>
            <p:nvPr/>
          </p:nvSpPr>
          <p:spPr>
            <a:xfrm>
              <a:off x="388244" y="4056814"/>
              <a:ext cx="57480" cy="31297"/>
            </a:xfrm>
            <a:custGeom>
              <a:avLst/>
              <a:gdLst/>
              <a:ahLst/>
              <a:cxnLst/>
              <a:rect l="l" t="t" r="r" b="b"/>
              <a:pathLst>
                <a:path w="2068" h="1126" extrusionOk="0">
                  <a:moveTo>
                    <a:pt x="942" y="0"/>
                  </a:moveTo>
                  <a:cubicBezTo>
                    <a:pt x="243" y="31"/>
                    <a:pt x="0" y="183"/>
                    <a:pt x="0" y="578"/>
                  </a:cubicBezTo>
                  <a:cubicBezTo>
                    <a:pt x="0" y="1004"/>
                    <a:pt x="243" y="1125"/>
                    <a:pt x="1094" y="1125"/>
                  </a:cubicBezTo>
                  <a:cubicBezTo>
                    <a:pt x="1155" y="1125"/>
                    <a:pt x="1338" y="1125"/>
                    <a:pt x="1520" y="1095"/>
                  </a:cubicBezTo>
                  <a:cubicBezTo>
                    <a:pt x="1824" y="1095"/>
                    <a:pt x="2067" y="852"/>
                    <a:pt x="2037" y="548"/>
                  </a:cubicBezTo>
                  <a:cubicBezTo>
                    <a:pt x="2037" y="244"/>
                    <a:pt x="1794"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0" name="Google Shape;710;p14"/>
          <p:cNvSpPr/>
          <p:nvPr/>
        </p:nvSpPr>
        <p:spPr>
          <a:xfrm rot="-5400000">
            <a:off x="8942796" y="4009467"/>
            <a:ext cx="5941979" cy="63689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711" name="Google Shape;711;p14"/>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600"/>
              <a:buNone/>
              <a:defRPr sz="5320">
                <a:solidFill>
                  <a:srgbClr val="FFFFFF"/>
                </a:solidFill>
              </a:defRPr>
            </a:lvl1pPr>
            <a:lvl2pPr lvl="1" rtl="0">
              <a:spcBef>
                <a:spcPts val="0"/>
              </a:spcBef>
              <a:spcAft>
                <a:spcPts val="0"/>
              </a:spcAft>
              <a:buClr>
                <a:srgbClr val="FFFFFF"/>
              </a:buClr>
              <a:buSzPts val="3600"/>
              <a:buNone/>
              <a:defRPr>
                <a:solidFill>
                  <a:srgbClr val="FFFFFF"/>
                </a:solidFill>
              </a:defRPr>
            </a:lvl2pPr>
            <a:lvl3pPr lvl="2" rtl="0">
              <a:spcBef>
                <a:spcPts val="0"/>
              </a:spcBef>
              <a:spcAft>
                <a:spcPts val="0"/>
              </a:spcAft>
              <a:buClr>
                <a:srgbClr val="FFFFFF"/>
              </a:buClr>
              <a:buSzPts val="3600"/>
              <a:buNone/>
              <a:defRPr>
                <a:solidFill>
                  <a:srgbClr val="FFFFFF"/>
                </a:solidFill>
              </a:defRPr>
            </a:lvl3pPr>
            <a:lvl4pPr lvl="3" rtl="0">
              <a:spcBef>
                <a:spcPts val="0"/>
              </a:spcBef>
              <a:spcAft>
                <a:spcPts val="0"/>
              </a:spcAft>
              <a:buClr>
                <a:srgbClr val="FFFFFF"/>
              </a:buClr>
              <a:buSzPts val="3600"/>
              <a:buNone/>
              <a:defRPr>
                <a:solidFill>
                  <a:srgbClr val="FFFFFF"/>
                </a:solidFill>
              </a:defRPr>
            </a:lvl4pPr>
            <a:lvl5pPr lvl="4" rtl="0">
              <a:spcBef>
                <a:spcPts val="0"/>
              </a:spcBef>
              <a:spcAft>
                <a:spcPts val="0"/>
              </a:spcAft>
              <a:buClr>
                <a:srgbClr val="FFFFFF"/>
              </a:buClr>
              <a:buSzPts val="3600"/>
              <a:buNone/>
              <a:defRPr>
                <a:solidFill>
                  <a:srgbClr val="FFFFFF"/>
                </a:solidFill>
              </a:defRPr>
            </a:lvl5pPr>
            <a:lvl6pPr lvl="5" rtl="0">
              <a:spcBef>
                <a:spcPts val="0"/>
              </a:spcBef>
              <a:spcAft>
                <a:spcPts val="0"/>
              </a:spcAft>
              <a:buClr>
                <a:srgbClr val="FFFFFF"/>
              </a:buClr>
              <a:buSzPts val="3600"/>
              <a:buNone/>
              <a:defRPr>
                <a:solidFill>
                  <a:srgbClr val="FFFFFF"/>
                </a:solidFill>
              </a:defRPr>
            </a:lvl6pPr>
            <a:lvl7pPr lvl="6" rtl="0">
              <a:spcBef>
                <a:spcPts val="0"/>
              </a:spcBef>
              <a:spcAft>
                <a:spcPts val="0"/>
              </a:spcAft>
              <a:buClr>
                <a:srgbClr val="FFFFFF"/>
              </a:buClr>
              <a:buSzPts val="3600"/>
              <a:buNone/>
              <a:defRPr>
                <a:solidFill>
                  <a:srgbClr val="FFFFFF"/>
                </a:solidFill>
              </a:defRPr>
            </a:lvl7pPr>
            <a:lvl8pPr lvl="7" rtl="0">
              <a:spcBef>
                <a:spcPts val="0"/>
              </a:spcBef>
              <a:spcAft>
                <a:spcPts val="0"/>
              </a:spcAft>
              <a:buClr>
                <a:srgbClr val="FFFFFF"/>
              </a:buClr>
              <a:buSzPts val="3600"/>
              <a:buNone/>
              <a:defRPr>
                <a:solidFill>
                  <a:srgbClr val="FFFFFF"/>
                </a:solidFill>
              </a:defRPr>
            </a:lvl8pPr>
            <a:lvl9pPr lvl="8" rtl="0">
              <a:spcBef>
                <a:spcPts val="0"/>
              </a:spcBef>
              <a:spcAft>
                <a:spcPts val="0"/>
              </a:spcAft>
              <a:buClr>
                <a:srgbClr val="FFFFFF"/>
              </a:buClr>
              <a:buSzPts val="3600"/>
              <a:buNone/>
              <a:defRPr>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1">
  <p:cSld name="CUSTOM_1_1_1_1_1_1_1">
    <p:bg>
      <p:bgPr>
        <a:solidFill>
          <a:schemeClr val="accent5"/>
        </a:solidFill>
        <a:effectLst/>
      </p:bgPr>
    </p:bg>
    <p:spTree>
      <p:nvGrpSpPr>
        <p:cNvPr id="1" name="Shape 1005"/>
        <p:cNvGrpSpPr/>
        <p:nvPr/>
      </p:nvGrpSpPr>
      <p:grpSpPr>
        <a:xfrm>
          <a:off x="0" y="0"/>
          <a:ext cx="0" cy="0"/>
          <a:chOff x="0" y="0"/>
          <a:chExt cx="0" cy="0"/>
        </a:xfrm>
      </p:grpSpPr>
      <p:sp>
        <p:nvSpPr>
          <p:cNvPr id="1006" name="Google Shape;1006;p22"/>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07" name="Google Shape;1007;p22"/>
          <p:cNvSpPr/>
          <p:nvPr/>
        </p:nvSpPr>
        <p:spPr>
          <a:xfrm flipH="1">
            <a:off x="11731708" y="3827873"/>
            <a:ext cx="331310"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08" name="Google Shape;1008;p22"/>
          <p:cNvSpPr/>
          <p:nvPr/>
        </p:nvSpPr>
        <p:spPr>
          <a:xfrm flipH="1">
            <a:off x="148091" y="5480841"/>
            <a:ext cx="194202" cy="161363"/>
          </a:xfrm>
          <a:custGeom>
            <a:avLst/>
            <a:gdLst/>
            <a:ahLst/>
            <a:cxnLst/>
            <a:rect l="l" t="t" r="r" b="b"/>
            <a:pathLst>
              <a:path w="5381" h="4460" extrusionOk="0">
                <a:moveTo>
                  <a:pt x="3162" y="0"/>
                </a:moveTo>
                <a:cubicBezTo>
                  <a:pt x="3101" y="0"/>
                  <a:pt x="3040" y="3"/>
                  <a:pt x="2979" y="8"/>
                </a:cubicBezTo>
                <a:cubicBezTo>
                  <a:pt x="2920" y="4"/>
                  <a:pt x="2860" y="2"/>
                  <a:pt x="2801" y="2"/>
                </a:cubicBezTo>
                <a:cubicBezTo>
                  <a:pt x="1984" y="2"/>
                  <a:pt x="1210" y="390"/>
                  <a:pt x="699" y="1042"/>
                </a:cubicBezTo>
                <a:cubicBezTo>
                  <a:pt x="91" y="1680"/>
                  <a:pt x="0" y="2683"/>
                  <a:pt x="547" y="3413"/>
                </a:cubicBezTo>
                <a:cubicBezTo>
                  <a:pt x="910" y="4090"/>
                  <a:pt x="1581" y="4459"/>
                  <a:pt x="2300" y="4459"/>
                </a:cubicBezTo>
                <a:cubicBezTo>
                  <a:pt x="2484" y="4459"/>
                  <a:pt x="2671" y="4435"/>
                  <a:pt x="2857" y="4385"/>
                </a:cubicBezTo>
                <a:cubicBezTo>
                  <a:pt x="3283" y="4264"/>
                  <a:pt x="3678" y="4112"/>
                  <a:pt x="4043" y="3899"/>
                </a:cubicBezTo>
                <a:cubicBezTo>
                  <a:pt x="4924" y="3474"/>
                  <a:pt x="5380" y="2501"/>
                  <a:pt x="5107" y="1559"/>
                </a:cubicBezTo>
                <a:cubicBezTo>
                  <a:pt x="4907" y="645"/>
                  <a:pt x="4091" y="0"/>
                  <a:pt x="316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09" name="Google Shape;1009;p22"/>
          <p:cNvSpPr/>
          <p:nvPr/>
        </p:nvSpPr>
        <p:spPr>
          <a:xfrm flipH="1">
            <a:off x="365319" y="5624222"/>
            <a:ext cx="176627" cy="179996"/>
          </a:xfrm>
          <a:custGeom>
            <a:avLst/>
            <a:gdLst/>
            <a:ahLst/>
            <a:cxnLst/>
            <a:rect l="l" t="t" r="r" b="b"/>
            <a:pathLst>
              <a:path w="4894" h="4975" extrusionOk="0">
                <a:moveTo>
                  <a:pt x="2718" y="1"/>
                </a:moveTo>
                <a:cubicBezTo>
                  <a:pt x="2372" y="1"/>
                  <a:pt x="2031" y="92"/>
                  <a:pt x="1733" y="270"/>
                </a:cubicBezTo>
                <a:cubicBezTo>
                  <a:pt x="213" y="1152"/>
                  <a:pt x="0" y="3249"/>
                  <a:pt x="1277" y="4404"/>
                </a:cubicBezTo>
                <a:cubicBezTo>
                  <a:pt x="1672" y="4784"/>
                  <a:pt x="2174" y="4974"/>
                  <a:pt x="2675" y="4974"/>
                </a:cubicBezTo>
                <a:cubicBezTo>
                  <a:pt x="3177" y="4974"/>
                  <a:pt x="3678" y="4784"/>
                  <a:pt x="4073" y="4404"/>
                </a:cubicBezTo>
                <a:cubicBezTo>
                  <a:pt x="4712" y="3827"/>
                  <a:pt x="4803" y="3067"/>
                  <a:pt x="4894" y="2307"/>
                </a:cubicBezTo>
                <a:cubicBezTo>
                  <a:pt x="4803" y="1486"/>
                  <a:pt x="4560" y="726"/>
                  <a:pt x="3769" y="301"/>
                </a:cubicBezTo>
                <a:cubicBezTo>
                  <a:pt x="3444" y="99"/>
                  <a:pt x="3079" y="1"/>
                  <a:pt x="271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0" name="Google Shape;1010;p22"/>
          <p:cNvSpPr/>
          <p:nvPr/>
        </p:nvSpPr>
        <p:spPr>
          <a:xfrm flipH="1">
            <a:off x="1744149" y="6680818"/>
            <a:ext cx="86689" cy="72685"/>
          </a:xfrm>
          <a:custGeom>
            <a:avLst/>
            <a:gdLst/>
            <a:ahLst/>
            <a:cxnLst/>
            <a:rect l="l" t="t" r="r" b="b"/>
            <a:pathLst>
              <a:path w="2402" h="2009" extrusionOk="0">
                <a:moveTo>
                  <a:pt x="1155" y="1"/>
                </a:moveTo>
                <a:cubicBezTo>
                  <a:pt x="547" y="1"/>
                  <a:pt x="31" y="457"/>
                  <a:pt x="0" y="1095"/>
                </a:cubicBezTo>
                <a:cubicBezTo>
                  <a:pt x="61" y="1612"/>
                  <a:pt x="517" y="2007"/>
                  <a:pt x="1064" y="2007"/>
                </a:cubicBezTo>
                <a:cubicBezTo>
                  <a:pt x="1088" y="2008"/>
                  <a:pt x="1112" y="2008"/>
                  <a:pt x="1136" y="2008"/>
                </a:cubicBezTo>
                <a:cubicBezTo>
                  <a:pt x="1860" y="2008"/>
                  <a:pt x="2401" y="1564"/>
                  <a:pt x="2401" y="1034"/>
                </a:cubicBezTo>
                <a:cubicBezTo>
                  <a:pt x="2401" y="457"/>
                  <a:pt x="1885" y="61"/>
                  <a:pt x="115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1" name="Google Shape;1011;p22"/>
          <p:cNvSpPr/>
          <p:nvPr/>
        </p:nvSpPr>
        <p:spPr>
          <a:xfrm flipH="1">
            <a:off x="11213173" y="2389255"/>
            <a:ext cx="6038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2" name="Google Shape;1012;p22"/>
          <p:cNvSpPr/>
          <p:nvPr/>
        </p:nvSpPr>
        <p:spPr>
          <a:xfrm flipH="1">
            <a:off x="10161547" y="248232"/>
            <a:ext cx="87772"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3" name="Google Shape;1013;p22"/>
          <p:cNvSpPr/>
          <p:nvPr/>
        </p:nvSpPr>
        <p:spPr>
          <a:xfrm flipH="1">
            <a:off x="11731713" y="762306"/>
            <a:ext cx="82070"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4" name="Google Shape;1014;p22"/>
          <p:cNvSpPr/>
          <p:nvPr/>
        </p:nvSpPr>
        <p:spPr>
          <a:xfrm flipH="1">
            <a:off x="11579304" y="762705"/>
            <a:ext cx="70123"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5" name="Google Shape;1015;p22"/>
          <p:cNvSpPr/>
          <p:nvPr/>
        </p:nvSpPr>
        <p:spPr>
          <a:xfrm flipH="1">
            <a:off x="11616476" y="602174"/>
            <a:ext cx="65865"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6" name="Google Shape;1016;p22"/>
          <p:cNvSpPr/>
          <p:nvPr/>
        </p:nvSpPr>
        <p:spPr>
          <a:xfrm flipH="1">
            <a:off x="13" y="6151941"/>
            <a:ext cx="1100327" cy="704967"/>
          </a:xfrm>
          <a:custGeom>
            <a:avLst/>
            <a:gdLst/>
            <a:ahLst/>
            <a:cxnLst/>
            <a:rect l="l" t="t" r="r" b="b"/>
            <a:pathLst>
              <a:path w="30488" h="19485" extrusionOk="0">
                <a:moveTo>
                  <a:pt x="30488" y="1"/>
                </a:moveTo>
                <a:cubicBezTo>
                  <a:pt x="26445" y="1825"/>
                  <a:pt x="23132" y="4591"/>
                  <a:pt x="20336" y="7995"/>
                </a:cubicBezTo>
                <a:cubicBezTo>
                  <a:pt x="19424" y="9089"/>
                  <a:pt x="18390" y="10092"/>
                  <a:pt x="17448" y="11156"/>
                </a:cubicBezTo>
                <a:cubicBezTo>
                  <a:pt x="16365" y="12357"/>
                  <a:pt x="15142" y="12920"/>
                  <a:pt x="13803" y="12920"/>
                </a:cubicBezTo>
                <a:cubicBezTo>
                  <a:pt x="13075" y="12920"/>
                  <a:pt x="12313" y="12754"/>
                  <a:pt x="11521" y="12433"/>
                </a:cubicBezTo>
                <a:cubicBezTo>
                  <a:pt x="9545" y="11673"/>
                  <a:pt x="7630" y="10822"/>
                  <a:pt x="5685" y="10001"/>
                </a:cubicBezTo>
                <a:lnTo>
                  <a:pt x="4986" y="9727"/>
                </a:lnTo>
                <a:cubicBezTo>
                  <a:pt x="3436" y="11855"/>
                  <a:pt x="2129" y="14135"/>
                  <a:pt x="1095" y="16566"/>
                </a:cubicBezTo>
                <a:cubicBezTo>
                  <a:pt x="822" y="17144"/>
                  <a:pt x="548" y="17752"/>
                  <a:pt x="335" y="18360"/>
                </a:cubicBezTo>
                <a:cubicBezTo>
                  <a:pt x="183" y="18724"/>
                  <a:pt x="92" y="19089"/>
                  <a:pt x="1" y="19484"/>
                </a:cubicBezTo>
                <a:lnTo>
                  <a:pt x="30488" y="19484"/>
                </a:lnTo>
                <a:lnTo>
                  <a:pt x="30488"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7" name="Google Shape;1017;p22"/>
          <p:cNvSpPr/>
          <p:nvPr/>
        </p:nvSpPr>
        <p:spPr>
          <a:xfrm flipH="1">
            <a:off x="14" y="5756060"/>
            <a:ext cx="890785" cy="817632"/>
          </a:xfrm>
          <a:custGeom>
            <a:avLst/>
            <a:gdLst/>
            <a:ahLst/>
            <a:cxnLst/>
            <a:rect l="l" t="t" r="r" b="b"/>
            <a:pathLst>
              <a:path w="24682" h="22599" extrusionOk="0">
                <a:moveTo>
                  <a:pt x="24682" y="0"/>
                </a:moveTo>
                <a:cubicBezTo>
                  <a:pt x="24378" y="31"/>
                  <a:pt x="24074" y="92"/>
                  <a:pt x="23770" y="152"/>
                </a:cubicBezTo>
                <a:cubicBezTo>
                  <a:pt x="21065" y="1034"/>
                  <a:pt x="18481" y="2219"/>
                  <a:pt x="16049" y="3678"/>
                </a:cubicBezTo>
                <a:cubicBezTo>
                  <a:pt x="13922" y="4924"/>
                  <a:pt x="11916" y="6414"/>
                  <a:pt x="10061" y="8055"/>
                </a:cubicBezTo>
                <a:cubicBezTo>
                  <a:pt x="9575" y="8450"/>
                  <a:pt x="9089" y="8815"/>
                  <a:pt x="8572" y="9119"/>
                </a:cubicBezTo>
                <a:cubicBezTo>
                  <a:pt x="8298" y="9575"/>
                  <a:pt x="8025" y="10001"/>
                  <a:pt x="7691" y="10396"/>
                </a:cubicBezTo>
                <a:cubicBezTo>
                  <a:pt x="6049" y="12219"/>
                  <a:pt x="4317" y="13952"/>
                  <a:pt x="2736" y="15776"/>
                </a:cubicBezTo>
                <a:cubicBezTo>
                  <a:pt x="1703" y="16961"/>
                  <a:pt x="882" y="18268"/>
                  <a:pt x="0" y="19514"/>
                </a:cubicBezTo>
                <a:cubicBezTo>
                  <a:pt x="1459" y="20183"/>
                  <a:pt x="2888" y="20913"/>
                  <a:pt x="4377" y="21520"/>
                </a:cubicBezTo>
                <a:cubicBezTo>
                  <a:pt x="5350" y="21916"/>
                  <a:pt x="6353" y="22250"/>
                  <a:pt x="7387" y="22493"/>
                </a:cubicBezTo>
                <a:cubicBezTo>
                  <a:pt x="7636" y="22564"/>
                  <a:pt x="7891" y="22599"/>
                  <a:pt x="8144" y="22599"/>
                </a:cubicBezTo>
                <a:cubicBezTo>
                  <a:pt x="8969" y="22599"/>
                  <a:pt x="9777" y="22232"/>
                  <a:pt x="10335" y="21581"/>
                </a:cubicBezTo>
                <a:cubicBezTo>
                  <a:pt x="11490" y="20396"/>
                  <a:pt x="12615" y="19210"/>
                  <a:pt x="13678" y="17964"/>
                </a:cubicBezTo>
                <a:cubicBezTo>
                  <a:pt x="15867" y="15411"/>
                  <a:pt x="18268" y="13101"/>
                  <a:pt x="21186" y="11368"/>
                </a:cubicBezTo>
                <a:cubicBezTo>
                  <a:pt x="22311" y="10730"/>
                  <a:pt x="23496" y="10213"/>
                  <a:pt x="24682" y="9636"/>
                </a:cubicBezTo>
                <a:lnTo>
                  <a:pt x="24682"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8" name="Google Shape;1018;p22"/>
          <p:cNvSpPr/>
          <p:nvPr/>
        </p:nvSpPr>
        <p:spPr>
          <a:xfrm flipH="1">
            <a:off x="10588175" y="5480834"/>
            <a:ext cx="1573664" cy="1471567"/>
          </a:xfrm>
          <a:custGeom>
            <a:avLst/>
            <a:gdLst/>
            <a:ahLst/>
            <a:cxnLst/>
            <a:rect l="l" t="t" r="r" b="b"/>
            <a:pathLst>
              <a:path w="47327" h="44147" extrusionOk="0">
                <a:moveTo>
                  <a:pt x="42578" y="0"/>
                </a:moveTo>
                <a:cubicBezTo>
                  <a:pt x="42391" y="0"/>
                  <a:pt x="42200" y="24"/>
                  <a:pt x="42007" y="73"/>
                </a:cubicBezTo>
                <a:cubicBezTo>
                  <a:pt x="41308" y="225"/>
                  <a:pt x="40639" y="468"/>
                  <a:pt x="39970" y="741"/>
                </a:cubicBezTo>
                <a:cubicBezTo>
                  <a:pt x="37843" y="1714"/>
                  <a:pt x="36080" y="3143"/>
                  <a:pt x="34408" y="4754"/>
                </a:cubicBezTo>
                <a:cubicBezTo>
                  <a:pt x="32037" y="7033"/>
                  <a:pt x="29727" y="9374"/>
                  <a:pt x="27387" y="11684"/>
                </a:cubicBezTo>
                <a:cubicBezTo>
                  <a:pt x="27052" y="11988"/>
                  <a:pt x="26687" y="12261"/>
                  <a:pt x="26201" y="12626"/>
                </a:cubicBezTo>
                <a:cubicBezTo>
                  <a:pt x="26110" y="11714"/>
                  <a:pt x="26080" y="10954"/>
                  <a:pt x="25988" y="10255"/>
                </a:cubicBezTo>
                <a:cubicBezTo>
                  <a:pt x="25836" y="9222"/>
                  <a:pt x="25654" y="8188"/>
                  <a:pt x="25441" y="7155"/>
                </a:cubicBezTo>
                <a:cubicBezTo>
                  <a:pt x="25350" y="6821"/>
                  <a:pt x="25198" y="6517"/>
                  <a:pt x="25016" y="6243"/>
                </a:cubicBezTo>
                <a:cubicBezTo>
                  <a:pt x="24720" y="5695"/>
                  <a:pt x="24162" y="5395"/>
                  <a:pt x="23583" y="5395"/>
                </a:cubicBezTo>
                <a:cubicBezTo>
                  <a:pt x="23328" y="5395"/>
                  <a:pt x="23069" y="5453"/>
                  <a:pt x="22827" y="5574"/>
                </a:cubicBezTo>
                <a:cubicBezTo>
                  <a:pt x="22462" y="5757"/>
                  <a:pt x="22128" y="5970"/>
                  <a:pt x="21855" y="6273"/>
                </a:cubicBezTo>
                <a:cubicBezTo>
                  <a:pt x="21034" y="7155"/>
                  <a:pt x="20274" y="8097"/>
                  <a:pt x="19575" y="9070"/>
                </a:cubicBezTo>
                <a:cubicBezTo>
                  <a:pt x="18116" y="11167"/>
                  <a:pt x="17174" y="13538"/>
                  <a:pt x="16079" y="15818"/>
                </a:cubicBezTo>
                <a:cubicBezTo>
                  <a:pt x="15350" y="17277"/>
                  <a:pt x="14742" y="18796"/>
                  <a:pt x="14073" y="20286"/>
                </a:cubicBezTo>
                <a:cubicBezTo>
                  <a:pt x="13830" y="20863"/>
                  <a:pt x="13556" y="21380"/>
                  <a:pt x="13222" y="22110"/>
                </a:cubicBezTo>
                <a:cubicBezTo>
                  <a:pt x="13101" y="21836"/>
                  <a:pt x="13009" y="21532"/>
                  <a:pt x="12918" y="21258"/>
                </a:cubicBezTo>
                <a:cubicBezTo>
                  <a:pt x="12705" y="20225"/>
                  <a:pt x="12584" y="19192"/>
                  <a:pt x="12341" y="18189"/>
                </a:cubicBezTo>
                <a:cubicBezTo>
                  <a:pt x="12037" y="17003"/>
                  <a:pt x="11763" y="15818"/>
                  <a:pt x="11034" y="14815"/>
                </a:cubicBezTo>
                <a:cubicBezTo>
                  <a:pt x="10659" y="14263"/>
                  <a:pt x="10042" y="13954"/>
                  <a:pt x="9414" y="13954"/>
                </a:cubicBezTo>
                <a:cubicBezTo>
                  <a:pt x="9073" y="13954"/>
                  <a:pt x="8730" y="14045"/>
                  <a:pt x="8420" y="14237"/>
                </a:cubicBezTo>
                <a:cubicBezTo>
                  <a:pt x="7842" y="14571"/>
                  <a:pt x="7356" y="14997"/>
                  <a:pt x="6961" y="15514"/>
                </a:cubicBezTo>
                <a:cubicBezTo>
                  <a:pt x="6201" y="16578"/>
                  <a:pt x="5532" y="17672"/>
                  <a:pt x="4924" y="18827"/>
                </a:cubicBezTo>
                <a:cubicBezTo>
                  <a:pt x="3070" y="22474"/>
                  <a:pt x="1611" y="26274"/>
                  <a:pt x="517" y="30225"/>
                </a:cubicBezTo>
                <a:cubicBezTo>
                  <a:pt x="395" y="30560"/>
                  <a:pt x="213" y="30863"/>
                  <a:pt x="0" y="31167"/>
                </a:cubicBezTo>
                <a:lnTo>
                  <a:pt x="0" y="41532"/>
                </a:lnTo>
                <a:cubicBezTo>
                  <a:pt x="395" y="41532"/>
                  <a:pt x="395" y="41198"/>
                  <a:pt x="486" y="40955"/>
                </a:cubicBezTo>
                <a:cubicBezTo>
                  <a:pt x="1307" y="38614"/>
                  <a:pt x="2158" y="36304"/>
                  <a:pt x="2948" y="33964"/>
                </a:cubicBezTo>
                <a:cubicBezTo>
                  <a:pt x="3982" y="30894"/>
                  <a:pt x="4985" y="27794"/>
                  <a:pt x="5988" y="24724"/>
                </a:cubicBezTo>
                <a:cubicBezTo>
                  <a:pt x="6049" y="24572"/>
                  <a:pt x="6110" y="24420"/>
                  <a:pt x="6140" y="24298"/>
                </a:cubicBezTo>
                <a:cubicBezTo>
                  <a:pt x="6218" y="23959"/>
                  <a:pt x="6408" y="23732"/>
                  <a:pt x="6710" y="23732"/>
                </a:cubicBezTo>
                <a:cubicBezTo>
                  <a:pt x="6760" y="23732"/>
                  <a:pt x="6813" y="23738"/>
                  <a:pt x="6869" y="23751"/>
                </a:cubicBezTo>
                <a:cubicBezTo>
                  <a:pt x="7265" y="23842"/>
                  <a:pt x="7447" y="24116"/>
                  <a:pt x="7325" y="24602"/>
                </a:cubicBezTo>
                <a:cubicBezTo>
                  <a:pt x="7052" y="25666"/>
                  <a:pt x="6778" y="26760"/>
                  <a:pt x="6444" y="27824"/>
                </a:cubicBezTo>
                <a:cubicBezTo>
                  <a:pt x="4711" y="32900"/>
                  <a:pt x="2948" y="38006"/>
                  <a:pt x="1185" y="43083"/>
                </a:cubicBezTo>
                <a:cubicBezTo>
                  <a:pt x="1064" y="43417"/>
                  <a:pt x="1003" y="43782"/>
                  <a:pt x="912" y="44146"/>
                </a:cubicBezTo>
                <a:lnTo>
                  <a:pt x="1672" y="44146"/>
                </a:lnTo>
                <a:cubicBezTo>
                  <a:pt x="2158" y="43599"/>
                  <a:pt x="2614" y="43022"/>
                  <a:pt x="3131" y="42475"/>
                </a:cubicBezTo>
                <a:cubicBezTo>
                  <a:pt x="4955" y="40590"/>
                  <a:pt x="6748" y="38766"/>
                  <a:pt x="8572" y="36851"/>
                </a:cubicBezTo>
                <a:cubicBezTo>
                  <a:pt x="10395" y="34936"/>
                  <a:pt x="12189" y="33022"/>
                  <a:pt x="14012" y="31107"/>
                </a:cubicBezTo>
                <a:cubicBezTo>
                  <a:pt x="14164" y="30924"/>
                  <a:pt x="14286" y="30712"/>
                  <a:pt x="14377" y="30499"/>
                </a:cubicBezTo>
                <a:cubicBezTo>
                  <a:pt x="14955" y="28645"/>
                  <a:pt x="15471" y="26760"/>
                  <a:pt x="16049" y="24906"/>
                </a:cubicBezTo>
                <a:cubicBezTo>
                  <a:pt x="17052" y="21836"/>
                  <a:pt x="18116" y="18766"/>
                  <a:pt x="19149" y="15696"/>
                </a:cubicBezTo>
                <a:cubicBezTo>
                  <a:pt x="19210" y="15453"/>
                  <a:pt x="19301" y="15210"/>
                  <a:pt x="19423" y="14997"/>
                </a:cubicBezTo>
                <a:cubicBezTo>
                  <a:pt x="19551" y="14792"/>
                  <a:pt x="19679" y="14544"/>
                  <a:pt x="19971" y="14544"/>
                </a:cubicBezTo>
                <a:cubicBezTo>
                  <a:pt x="20026" y="14544"/>
                  <a:pt x="20086" y="14552"/>
                  <a:pt x="20152" y="14571"/>
                </a:cubicBezTo>
                <a:cubicBezTo>
                  <a:pt x="20578" y="14693"/>
                  <a:pt x="20608" y="15027"/>
                  <a:pt x="20547" y="15392"/>
                </a:cubicBezTo>
                <a:cubicBezTo>
                  <a:pt x="20517" y="15635"/>
                  <a:pt x="20456" y="15878"/>
                  <a:pt x="20365" y="16091"/>
                </a:cubicBezTo>
                <a:cubicBezTo>
                  <a:pt x="19879" y="17520"/>
                  <a:pt x="19362" y="18888"/>
                  <a:pt x="18906" y="20316"/>
                </a:cubicBezTo>
                <a:cubicBezTo>
                  <a:pt x="18237" y="22292"/>
                  <a:pt x="17630" y="24328"/>
                  <a:pt x="17022" y="26335"/>
                </a:cubicBezTo>
                <a:cubicBezTo>
                  <a:pt x="16809" y="26942"/>
                  <a:pt x="16626" y="27611"/>
                  <a:pt x="16414" y="28310"/>
                </a:cubicBezTo>
                <a:cubicBezTo>
                  <a:pt x="16991" y="28310"/>
                  <a:pt x="17174" y="27946"/>
                  <a:pt x="17417" y="27702"/>
                </a:cubicBezTo>
                <a:cubicBezTo>
                  <a:pt x="20973" y="24176"/>
                  <a:pt x="24560" y="20651"/>
                  <a:pt x="28116" y="17094"/>
                </a:cubicBezTo>
                <a:cubicBezTo>
                  <a:pt x="31308" y="13933"/>
                  <a:pt x="34499" y="10742"/>
                  <a:pt x="37691" y="7580"/>
                </a:cubicBezTo>
                <a:cubicBezTo>
                  <a:pt x="37903" y="7337"/>
                  <a:pt x="38147" y="7155"/>
                  <a:pt x="38390" y="6973"/>
                </a:cubicBezTo>
                <a:cubicBezTo>
                  <a:pt x="38500" y="6895"/>
                  <a:pt x="38627" y="6858"/>
                  <a:pt x="38752" y="6858"/>
                </a:cubicBezTo>
                <a:cubicBezTo>
                  <a:pt x="38971" y="6858"/>
                  <a:pt x="39186" y="6972"/>
                  <a:pt x="39302" y="7185"/>
                </a:cubicBezTo>
                <a:cubicBezTo>
                  <a:pt x="39484" y="7398"/>
                  <a:pt x="39454" y="7732"/>
                  <a:pt x="39210" y="7915"/>
                </a:cubicBezTo>
                <a:cubicBezTo>
                  <a:pt x="39058" y="8067"/>
                  <a:pt x="38907" y="8219"/>
                  <a:pt x="38724" y="8371"/>
                </a:cubicBezTo>
                <a:cubicBezTo>
                  <a:pt x="32341" y="14723"/>
                  <a:pt x="25958" y="21046"/>
                  <a:pt x="19575" y="27398"/>
                </a:cubicBezTo>
                <a:cubicBezTo>
                  <a:pt x="19210" y="27763"/>
                  <a:pt x="18876" y="28158"/>
                  <a:pt x="18511" y="28553"/>
                </a:cubicBezTo>
                <a:cubicBezTo>
                  <a:pt x="19575" y="28219"/>
                  <a:pt x="20669" y="27946"/>
                  <a:pt x="21703" y="27520"/>
                </a:cubicBezTo>
                <a:cubicBezTo>
                  <a:pt x="24104" y="26487"/>
                  <a:pt x="26475" y="25423"/>
                  <a:pt x="28846" y="24328"/>
                </a:cubicBezTo>
                <a:cubicBezTo>
                  <a:pt x="30426" y="23599"/>
                  <a:pt x="31976" y="22778"/>
                  <a:pt x="33526" y="22018"/>
                </a:cubicBezTo>
                <a:cubicBezTo>
                  <a:pt x="33587" y="21988"/>
                  <a:pt x="33648" y="21988"/>
                  <a:pt x="33709" y="21958"/>
                </a:cubicBezTo>
                <a:cubicBezTo>
                  <a:pt x="33829" y="21886"/>
                  <a:pt x="33963" y="21852"/>
                  <a:pt x="34096" y="21852"/>
                </a:cubicBezTo>
                <a:cubicBezTo>
                  <a:pt x="34301" y="21852"/>
                  <a:pt x="34504" y="21932"/>
                  <a:pt x="34651" y="22079"/>
                </a:cubicBezTo>
                <a:cubicBezTo>
                  <a:pt x="34833" y="22322"/>
                  <a:pt x="34742" y="22748"/>
                  <a:pt x="34347" y="23052"/>
                </a:cubicBezTo>
                <a:cubicBezTo>
                  <a:pt x="34134" y="23234"/>
                  <a:pt x="33891" y="23386"/>
                  <a:pt x="33648" y="23508"/>
                </a:cubicBezTo>
                <a:cubicBezTo>
                  <a:pt x="32584" y="24055"/>
                  <a:pt x="31490" y="24632"/>
                  <a:pt x="30396" y="25119"/>
                </a:cubicBezTo>
                <a:cubicBezTo>
                  <a:pt x="28207" y="26122"/>
                  <a:pt x="26019" y="27094"/>
                  <a:pt x="23830" y="28037"/>
                </a:cubicBezTo>
                <a:cubicBezTo>
                  <a:pt x="22158" y="28736"/>
                  <a:pt x="20456" y="29344"/>
                  <a:pt x="18785" y="30043"/>
                </a:cubicBezTo>
                <a:cubicBezTo>
                  <a:pt x="17751" y="30408"/>
                  <a:pt x="16718" y="30863"/>
                  <a:pt x="15745" y="31380"/>
                </a:cubicBezTo>
                <a:cubicBezTo>
                  <a:pt x="15107" y="31775"/>
                  <a:pt x="14620" y="32383"/>
                  <a:pt x="14104" y="32900"/>
                </a:cubicBezTo>
                <a:cubicBezTo>
                  <a:pt x="13860" y="33113"/>
                  <a:pt x="13708" y="33386"/>
                  <a:pt x="13496" y="33599"/>
                </a:cubicBezTo>
                <a:cubicBezTo>
                  <a:pt x="11702" y="35484"/>
                  <a:pt x="9848" y="37338"/>
                  <a:pt x="8055" y="39222"/>
                </a:cubicBezTo>
                <a:cubicBezTo>
                  <a:pt x="6596" y="40742"/>
                  <a:pt x="5198" y="42292"/>
                  <a:pt x="3739" y="43842"/>
                </a:cubicBezTo>
                <a:cubicBezTo>
                  <a:pt x="3678" y="43934"/>
                  <a:pt x="3617" y="44025"/>
                  <a:pt x="3556" y="44146"/>
                </a:cubicBezTo>
                <a:lnTo>
                  <a:pt x="12553" y="44146"/>
                </a:lnTo>
                <a:cubicBezTo>
                  <a:pt x="12766" y="43934"/>
                  <a:pt x="13009" y="43751"/>
                  <a:pt x="13253" y="43569"/>
                </a:cubicBezTo>
                <a:cubicBezTo>
                  <a:pt x="17599" y="40803"/>
                  <a:pt x="21915" y="38006"/>
                  <a:pt x="26292" y="35301"/>
                </a:cubicBezTo>
                <a:cubicBezTo>
                  <a:pt x="27539" y="34572"/>
                  <a:pt x="28846" y="33933"/>
                  <a:pt x="30213" y="33356"/>
                </a:cubicBezTo>
                <a:cubicBezTo>
                  <a:pt x="30396" y="33295"/>
                  <a:pt x="30608" y="33234"/>
                  <a:pt x="30821" y="33234"/>
                </a:cubicBezTo>
                <a:cubicBezTo>
                  <a:pt x="30880" y="33225"/>
                  <a:pt x="30937" y="33220"/>
                  <a:pt x="30993" y="33220"/>
                </a:cubicBezTo>
                <a:cubicBezTo>
                  <a:pt x="31286" y="33220"/>
                  <a:pt x="31530" y="33358"/>
                  <a:pt x="31581" y="33690"/>
                </a:cubicBezTo>
                <a:cubicBezTo>
                  <a:pt x="31672" y="34116"/>
                  <a:pt x="31460" y="34298"/>
                  <a:pt x="31095" y="34450"/>
                </a:cubicBezTo>
                <a:cubicBezTo>
                  <a:pt x="30305" y="34754"/>
                  <a:pt x="29514" y="35058"/>
                  <a:pt x="28785" y="35423"/>
                </a:cubicBezTo>
                <a:cubicBezTo>
                  <a:pt x="27295" y="36213"/>
                  <a:pt x="25806" y="37034"/>
                  <a:pt x="24408" y="37915"/>
                </a:cubicBezTo>
                <a:cubicBezTo>
                  <a:pt x="21399" y="39800"/>
                  <a:pt x="18420" y="41775"/>
                  <a:pt x="15411" y="43721"/>
                </a:cubicBezTo>
                <a:cubicBezTo>
                  <a:pt x="15259" y="43842"/>
                  <a:pt x="15107" y="43994"/>
                  <a:pt x="14955" y="44146"/>
                </a:cubicBezTo>
                <a:lnTo>
                  <a:pt x="23739" y="44146"/>
                </a:lnTo>
                <a:cubicBezTo>
                  <a:pt x="24803" y="43356"/>
                  <a:pt x="25836" y="42475"/>
                  <a:pt x="26931" y="41745"/>
                </a:cubicBezTo>
                <a:cubicBezTo>
                  <a:pt x="30365" y="39465"/>
                  <a:pt x="33830" y="37186"/>
                  <a:pt x="37052" y="34663"/>
                </a:cubicBezTo>
                <a:cubicBezTo>
                  <a:pt x="38116" y="33751"/>
                  <a:pt x="39089" y="32748"/>
                  <a:pt x="39940" y="31623"/>
                </a:cubicBezTo>
                <a:cubicBezTo>
                  <a:pt x="40791" y="30529"/>
                  <a:pt x="40426" y="29404"/>
                  <a:pt x="39180" y="28797"/>
                </a:cubicBezTo>
                <a:cubicBezTo>
                  <a:pt x="38785" y="28584"/>
                  <a:pt x="38390" y="28432"/>
                  <a:pt x="37964" y="28341"/>
                </a:cubicBezTo>
                <a:cubicBezTo>
                  <a:pt x="36931" y="28158"/>
                  <a:pt x="35897" y="28006"/>
                  <a:pt x="34864" y="27794"/>
                </a:cubicBezTo>
                <a:cubicBezTo>
                  <a:pt x="34590" y="27733"/>
                  <a:pt x="34378" y="27642"/>
                  <a:pt x="34134" y="27520"/>
                </a:cubicBezTo>
                <a:cubicBezTo>
                  <a:pt x="34803" y="27064"/>
                  <a:pt x="35350" y="26699"/>
                  <a:pt x="35867" y="26335"/>
                </a:cubicBezTo>
                <a:cubicBezTo>
                  <a:pt x="38633" y="24572"/>
                  <a:pt x="41429" y="22839"/>
                  <a:pt x="44165" y="21015"/>
                </a:cubicBezTo>
                <a:cubicBezTo>
                  <a:pt x="45016" y="20468"/>
                  <a:pt x="45776" y="19830"/>
                  <a:pt x="46445" y="19100"/>
                </a:cubicBezTo>
                <a:cubicBezTo>
                  <a:pt x="47326" y="18158"/>
                  <a:pt x="47265" y="17277"/>
                  <a:pt x="46718" y="16608"/>
                </a:cubicBezTo>
                <a:cubicBezTo>
                  <a:pt x="46232" y="15970"/>
                  <a:pt x="45472" y="15787"/>
                  <a:pt x="44712" y="15757"/>
                </a:cubicBezTo>
                <a:cubicBezTo>
                  <a:pt x="44366" y="15741"/>
                  <a:pt x="44019" y="15734"/>
                  <a:pt x="43672" y="15734"/>
                </a:cubicBezTo>
                <a:cubicBezTo>
                  <a:pt x="41975" y="15734"/>
                  <a:pt x="40268" y="15915"/>
                  <a:pt x="38603" y="16243"/>
                </a:cubicBezTo>
                <a:cubicBezTo>
                  <a:pt x="38420" y="16258"/>
                  <a:pt x="38238" y="16266"/>
                  <a:pt x="38055" y="16266"/>
                </a:cubicBezTo>
                <a:cubicBezTo>
                  <a:pt x="37873" y="16266"/>
                  <a:pt x="37691" y="16258"/>
                  <a:pt x="37508" y="16243"/>
                </a:cubicBezTo>
                <a:cubicBezTo>
                  <a:pt x="37691" y="15909"/>
                  <a:pt x="37751" y="15726"/>
                  <a:pt x="37873" y="15544"/>
                </a:cubicBezTo>
                <a:cubicBezTo>
                  <a:pt x="39514" y="12930"/>
                  <a:pt x="41186" y="10316"/>
                  <a:pt x="42797" y="7702"/>
                </a:cubicBezTo>
                <a:cubicBezTo>
                  <a:pt x="43800" y="6213"/>
                  <a:pt x="44469" y="4571"/>
                  <a:pt x="44834" y="2839"/>
                </a:cubicBezTo>
                <a:cubicBezTo>
                  <a:pt x="45156" y="1360"/>
                  <a:pt x="44005" y="0"/>
                  <a:pt x="4257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9" name="Google Shape;1019;p22"/>
          <p:cNvSpPr/>
          <p:nvPr/>
        </p:nvSpPr>
        <p:spPr>
          <a:xfrm flipH="1">
            <a:off x="10848928" y="5709434"/>
            <a:ext cx="1257348" cy="1242967"/>
          </a:xfrm>
          <a:custGeom>
            <a:avLst/>
            <a:gdLst/>
            <a:ahLst/>
            <a:cxnLst/>
            <a:rect l="l" t="t" r="r" b="b"/>
            <a:pathLst>
              <a:path w="37814" h="37289" extrusionOk="0">
                <a:moveTo>
                  <a:pt x="37071" y="0"/>
                </a:moveTo>
                <a:cubicBezTo>
                  <a:pt x="36952" y="0"/>
                  <a:pt x="36829" y="37"/>
                  <a:pt x="36719" y="115"/>
                </a:cubicBezTo>
                <a:cubicBezTo>
                  <a:pt x="36445" y="297"/>
                  <a:pt x="36232" y="479"/>
                  <a:pt x="36020" y="722"/>
                </a:cubicBezTo>
                <a:cubicBezTo>
                  <a:pt x="32828" y="3884"/>
                  <a:pt x="29637" y="7045"/>
                  <a:pt x="26445" y="10236"/>
                </a:cubicBezTo>
                <a:cubicBezTo>
                  <a:pt x="22858" y="13762"/>
                  <a:pt x="19302" y="17288"/>
                  <a:pt x="15715" y="20844"/>
                </a:cubicBezTo>
                <a:cubicBezTo>
                  <a:pt x="15481" y="21049"/>
                  <a:pt x="15303" y="21424"/>
                  <a:pt x="14801" y="21424"/>
                </a:cubicBezTo>
                <a:cubicBezTo>
                  <a:pt x="14782" y="21424"/>
                  <a:pt x="14763" y="21423"/>
                  <a:pt x="14743" y="21422"/>
                </a:cubicBezTo>
                <a:cubicBezTo>
                  <a:pt x="14955" y="20723"/>
                  <a:pt x="15138" y="20084"/>
                  <a:pt x="15351" y="19446"/>
                </a:cubicBezTo>
                <a:cubicBezTo>
                  <a:pt x="15959" y="17440"/>
                  <a:pt x="16566" y="15434"/>
                  <a:pt x="17205" y="13428"/>
                </a:cubicBezTo>
                <a:cubicBezTo>
                  <a:pt x="17661" y="12030"/>
                  <a:pt x="18177" y="10631"/>
                  <a:pt x="18664" y="9233"/>
                </a:cubicBezTo>
                <a:cubicBezTo>
                  <a:pt x="18755" y="8990"/>
                  <a:pt x="18816" y="8747"/>
                  <a:pt x="18876" y="8534"/>
                </a:cubicBezTo>
                <a:cubicBezTo>
                  <a:pt x="18937" y="8169"/>
                  <a:pt x="18876" y="7805"/>
                  <a:pt x="18481" y="7683"/>
                </a:cubicBezTo>
                <a:cubicBezTo>
                  <a:pt x="18428" y="7671"/>
                  <a:pt x="18379" y="7665"/>
                  <a:pt x="18334" y="7665"/>
                </a:cubicBezTo>
                <a:cubicBezTo>
                  <a:pt x="18038" y="7665"/>
                  <a:pt x="17883" y="7902"/>
                  <a:pt x="17752" y="8139"/>
                </a:cubicBezTo>
                <a:cubicBezTo>
                  <a:pt x="17600" y="8352"/>
                  <a:pt x="17509" y="8565"/>
                  <a:pt x="17448" y="8808"/>
                </a:cubicBezTo>
                <a:cubicBezTo>
                  <a:pt x="16414" y="11878"/>
                  <a:pt x="15381" y="14948"/>
                  <a:pt x="14378" y="18048"/>
                </a:cubicBezTo>
                <a:cubicBezTo>
                  <a:pt x="13770" y="19902"/>
                  <a:pt x="13253" y="21756"/>
                  <a:pt x="12706" y="23610"/>
                </a:cubicBezTo>
                <a:cubicBezTo>
                  <a:pt x="12615" y="23854"/>
                  <a:pt x="12493" y="24066"/>
                  <a:pt x="12311" y="24249"/>
                </a:cubicBezTo>
                <a:cubicBezTo>
                  <a:pt x="10518" y="26164"/>
                  <a:pt x="8694" y="28109"/>
                  <a:pt x="6901" y="29963"/>
                </a:cubicBezTo>
                <a:cubicBezTo>
                  <a:pt x="5107" y="31848"/>
                  <a:pt x="3253" y="33702"/>
                  <a:pt x="1460" y="35586"/>
                </a:cubicBezTo>
                <a:cubicBezTo>
                  <a:pt x="943" y="36133"/>
                  <a:pt x="487" y="36711"/>
                  <a:pt x="1" y="37288"/>
                </a:cubicBezTo>
                <a:lnTo>
                  <a:pt x="1885" y="37288"/>
                </a:lnTo>
                <a:cubicBezTo>
                  <a:pt x="1946" y="37167"/>
                  <a:pt x="2007" y="37076"/>
                  <a:pt x="2098" y="36954"/>
                </a:cubicBezTo>
                <a:cubicBezTo>
                  <a:pt x="3527" y="35434"/>
                  <a:pt x="4925" y="33884"/>
                  <a:pt x="6384" y="32364"/>
                </a:cubicBezTo>
                <a:cubicBezTo>
                  <a:pt x="8208" y="30480"/>
                  <a:pt x="10031" y="28626"/>
                  <a:pt x="11825" y="26771"/>
                </a:cubicBezTo>
                <a:cubicBezTo>
                  <a:pt x="12037" y="26528"/>
                  <a:pt x="12220" y="26285"/>
                  <a:pt x="12433" y="26072"/>
                </a:cubicBezTo>
                <a:cubicBezTo>
                  <a:pt x="12949" y="25525"/>
                  <a:pt x="13436" y="24887"/>
                  <a:pt x="14044" y="24553"/>
                </a:cubicBezTo>
                <a:cubicBezTo>
                  <a:pt x="15047" y="24036"/>
                  <a:pt x="16080" y="23580"/>
                  <a:pt x="17114" y="23185"/>
                </a:cubicBezTo>
                <a:cubicBezTo>
                  <a:pt x="18785" y="22516"/>
                  <a:pt x="20487" y="21908"/>
                  <a:pt x="22159" y="21209"/>
                </a:cubicBezTo>
                <a:cubicBezTo>
                  <a:pt x="24348" y="20267"/>
                  <a:pt x="26536" y="19264"/>
                  <a:pt x="28725" y="18291"/>
                </a:cubicBezTo>
                <a:cubicBezTo>
                  <a:pt x="29819" y="17774"/>
                  <a:pt x="30913" y="17227"/>
                  <a:pt x="31977" y="16680"/>
                </a:cubicBezTo>
                <a:cubicBezTo>
                  <a:pt x="32220" y="16559"/>
                  <a:pt x="32463" y="16407"/>
                  <a:pt x="32676" y="16224"/>
                </a:cubicBezTo>
                <a:cubicBezTo>
                  <a:pt x="33041" y="15920"/>
                  <a:pt x="33162" y="15495"/>
                  <a:pt x="32980" y="15252"/>
                </a:cubicBezTo>
                <a:cubicBezTo>
                  <a:pt x="32830" y="15083"/>
                  <a:pt x="32623" y="14995"/>
                  <a:pt x="32415" y="14995"/>
                </a:cubicBezTo>
                <a:cubicBezTo>
                  <a:pt x="32285" y="14995"/>
                  <a:pt x="32155" y="15030"/>
                  <a:pt x="32038" y="15100"/>
                </a:cubicBezTo>
                <a:cubicBezTo>
                  <a:pt x="31977" y="15130"/>
                  <a:pt x="31916" y="15160"/>
                  <a:pt x="31855" y="15191"/>
                </a:cubicBezTo>
                <a:cubicBezTo>
                  <a:pt x="30305" y="15981"/>
                  <a:pt x="28755" y="16771"/>
                  <a:pt x="27175" y="17501"/>
                </a:cubicBezTo>
                <a:cubicBezTo>
                  <a:pt x="24804" y="18595"/>
                  <a:pt x="22433" y="19659"/>
                  <a:pt x="20032" y="20662"/>
                </a:cubicBezTo>
                <a:cubicBezTo>
                  <a:pt x="18998" y="21088"/>
                  <a:pt x="17904" y="21361"/>
                  <a:pt x="16840" y="21726"/>
                </a:cubicBezTo>
                <a:lnTo>
                  <a:pt x="16810" y="21787"/>
                </a:lnTo>
                <a:lnTo>
                  <a:pt x="16810" y="21787"/>
                </a:lnTo>
                <a:lnTo>
                  <a:pt x="16840" y="21695"/>
                </a:lnTo>
                <a:cubicBezTo>
                  <a:pt x="17174" y="21300"/>
                  <a:pt x="17509" y="20905"/>
                  <a:pt x="17904" y="20540"/>
                </a:cubicBezTo>
                <a:cubicBezTo>
                  <a:pt x="24287" y="14188"/>
                  <a:pt x="30670" y="7865"/>
                  <a:pt x="37053" y="1513"/>
                </a:cubicBezTo>
                <a:cubicBezTo>
                  <a:pt x="37205" y="1361"/>
                  <a:pt x="37357" y="1209"/>
                  <a:pt x="37509" y="1057"/>
                </a:cubicBezTo>
                <a:cubicBezTo>
                  <a:pt x="37752" y="874"/>
                  <a:pt x="37813" y="540"/>
                  <a:pt x="37600" y="327"/>
                </a:cubicBezTo>
                <a:cubicBezTo>
                  <a:pt x="37484" y="114"/>
                  <a:pt x="37282" y="0"/>
                  <a:pt x="3707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0" name="Google Shape;1020;p22"/>
          <p:cNvSpPr/>
          <p:nvPr/>
        </p:nvSpPr>
        <p:spPr>
          <a:xfrm flipH="1">
            <a:off x="11914220" y="6272901"/>
            <a:ext cx="247619" cy="679500"/>
          </a:xfrm>
          <a:custGeom>
            <a:avLst/>
            <a:gdLst/>
            <a:ahLst/>
            <a:cxnLst/>
            <a:rect l="l" t="t" r="r" b="b"/>
            <a:pathLst>
              <a:path w="7447" h="20385" extrusionOk="0">
                <a:moveTo>
                  <a:pt x="6700" y="0"/>
                </a:moveTo>
                <a:cubicBezTo>
                  <a:pt x="6386" y="0"/>
                  <a:pt x="6218" y="223"/>
                  <a:pt x="6140" y="536"/>
                </a:cubicBezTo>
                <a:cubicBezTo>
                  <a:pt x="6110" y="688"/>
                  <a:pt x="6049" y="840"/>
                  <a:pt x="5988" y="962"/>
                </a:cubicBezTo>
                <a:cubicBezTo>
                  <a:pt x="4985" y="4062"/>
                  <a:pt x="3982" y="7132"/>
                  <a:pt x="2948" y="10232"/>
                </a:cubicBezTo>
                <a:cubicBezTo>
                  <a:pt x="2158" y="12573"/>
                  <a:pt x="1307" y="14883"/>
                  <a:pt x="486" y="17193"/>
                </a:cubicBezTo>
                <a:cubicBezTo>
                  <a:pt x="395" y="17436"/>
                  <a:pt x="395" y="17801"/>
                  <a:pt x="0" y="17801"/>
                </a:cubicBezTo>
                <a:lnTo>
                  <a:pt x="0" y="20384"/>
                </a:lnTo>
                <a:lnTo>
                  <a:pt x="942" y="20384"/>
                </a:lnTo>
                <a:cubicBezTo>
                  <a:pt x="1033" y="20020"/>
                  <a:pt x="1094" y="19655"/>
                  <a:pt x="1216" y="19321"/>
                </a:cubicBezTo>
                <a:cubicBezTo>
                  <a:pt x="2948" y="14244"/>
                  <a:pt x="4711" y="9138"/>
                  <a:pt x="6444" y="4062"/>
                </a:cubicBezTo>
                <a:cubicBezTo>
                  <a:pt x="6778" y="2998"/>
                  <a:pt x="7052" y="1934"/>
                  <a:pt x="7325" y="840"/>
                </a:cubicBezTo>
                <a:cubicBezTo>
                  <a:pt x="7447" y="384"/>
                  <a:pt x="7295" y="80"/>
                  <a:pt x="6869" y="19"/>
                </a:cubicBezTo>
                <a:cubicBezTo>
                  <a:pt x="6809" y="6"/>
                  <a:pt x="6752" y="0"/>
                  <a:pt x="670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1" name="Google Shape;1021;p22"/>
          <p:cNvSpPr/>
          <p:nvPr/>
        </p:nvSpPr>
        <p:spPr>
          <a:xfrm flipH="1">
            <a:off x="11109715" y="6587434"/>
            <a:ext cx="634726" cy="364967"/>
          </a:xfrm>
          <a:custGeom>
            <a:avLst/>
            <a:gdLst/>
            <a:ahLst/>
            <a:cxnLst/>
            <a:rect l="l" t="t" r="r" b="b"/>
            <a:pathLst>
              <a:path w="19089" h="10949" extrusionOk="0">
                <a:moveTo>
                  <a:pt x="18399" y="1"/>
                </a:moveTo>
                <a:cubicBezTo>
                  <a:pt x="18357" y="1"/>
                  <a:pt x="18313" y="2"/>
                  <a:pt x="18268" y="6"/>
                </a:cubicBezTo>
                <a:cubicBezTo>
                  <a:pt x="18055" y="36"/>
                  <a:pt x="17843" y="67"/>
                  <a:pt x="17660" y="158"/>
                </a:cubicBezTo>
                <a:cubicBezTo>
                  <a:pt x="16293" y="735"/>
                  <a:pt x="14986" y="1374"/>
                  <a:pt x="13709" y="2103"/>
                </a:cubicBezTo>
                <a:cubicBezTo>
                  <a:pt x="9362" y="4808"/>
                  <a:pt x="5016" y="7605"/>
                  <a:pt x="700" y="10371"/>
                </a:cubicBezTo>
                <a:cubicBezTo>
                  <a:pt x="456" y="10553"/>
                  <a:pt x="213" y="10736"/>
                  <a:pt x="0" y="10948"/>
                </a:cubicBezTo>
                <a:lnTo>
                  <a:pt x="2402" y="10948"/>
                </a:lnTo>
                <a:cubicBezTo>
                  <a:pt x="2554" y="10796"/>
                  <a:pt x="2706" y="10644"/>
                  <a:pt x="2858" y="10523"/>
                </a:cubicBezTo>
                <a:cubicBezTo>
                  <a:pt x="5867" y="8577"/>
                  <a:pt x="8846" y="6602"/>
                  <a:pt x="11855" y="4717"/>
                </a:cubicBezTo>
                <a:cubicBezTo>
                  <a:pt x="13253" y="3805"/>
                  <a:pt x="14742" y="3015"/>
                  <a:pt x="16232" y="2225"/>
                </a:cubicBezTo>
                <a:cubicBezTo>
                  <a:pt x="16961" y="1860"/>
                  <a:pt x="17752" y="1526"/>
                  <a:pt x="18511" y="1252"/>
                </a:cubicBezTo>
                <a:cubicBezTo>
                  <a:pt x="18876" y="1100"/>
                  <a:pt x="19089" y="918"/>
                  <a:pt x="19028" y="492"/>
                </a:cubicBezTo>
                <a:cubicBezTo>
                  <a:pt x="18974" y="115"/>
                  <a:pt x="18729" y="1"/>
                  <a:pt x="183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2" name="Google Shape;1022;p22"/>
          <p:cNvSpPr/>
          <p:nvPr/>
        </p:nvSpPr>
        <p:spPr>
          <a:xfrm>
            <a:off x="541956" y="2256033"/>
            <a:ext cx="259756" cy="328067"/>
          </a:xfrm>
          <a:custGeom>
            <a:avLst/>
            <a:gdLst/>
            <a:ahLst/>
            <a:cxnLst/>
            <a:rect l="l" t="t" r="r" b="b"/>
            <a:pathLst>
              <a:path w="7812" h="9842" extrusionOk="0">
                <a:moveTo>
                  <a:pt x="3305" y="1"/>
                </a:moveTo>
                <a:cubicBezTo>
                  <a:pt x="3257" y="1"/>
                  <a:pt x="3210" y="4"/>
                  <a:pt x="3161" y="11"/>
                </a:cubicBezTo>
                <a:cubicBezTo>
                  <a:pt x="2736" y="42"/>
                  <a:pt x="2554" y="406"/>
                  <a:pt x="2402" y="741"/>
                </a:cubicBezTo>
                <a:cubicBezTo>
                  <a:pt x="2371" y="893"/>
                  <a:pt x="2341" y="1045"/>
                  <a:pt x="2310" y="1197"/>
                </a:cubicBezTo>
                <a:cubicBezTo>
                  <a:pt x="2250" y="2048"/>
                  <a:pt x="2158" y="2929"/>
                  <a:pt x="2158" y="3780"/>
                </a:cubicBezTo>
                <a:cubicBezTo>
                  <a:pt x="2189" y="4145"/>
                  <a:pt x="1915" y="4510"/>
                  <a:pt x="1550" y="4601"/>
                </a:cubicBezTo>
                <a:cubicBezTo>
                  <a:pt x="1277" y="4662"/>
                  <a:pt x="1034" y="4783"/>
                  <a:pt x="791" y="4935"/>
                </a:cubicBezTo>
                <a:cubicBezTo>
                  <a:pt x="0" y="5513"/>
                  <a:pt x="61" y="6242"/>
                  <a:pt x="882" y="6698"/>
                </a:cubicBezTo>
                <a:cubicBezTo>
                  <a:pt x="1216" y="6881"/>
                  <a:pt x="1581" y="7033"/>
                  <a:pt x="1946" y="7215"/>
                </a:cubicBezTo>
                <a:lnTo>
                  <a:pt x="1946" y="8978"/>
                </a:lnTo>
                <a:cubicBezTo>
                  <a:pt x="1915" y="9312"/>
                  <a:pt x="2128" y="9647"/>
                  <a:pt x="2462" y="9768"/>
                </a:cubicBezTo>
                <a:cubicBezTo>
                  <a:pt x="2571" y="9818"/>
                  <a:pt x="2687" y="9841"/>
                  <a:pt x="2800" y="9841"/>
                </a:cubicBezTo>
                <a:cubicBezTo>
                  <a:pt x="3035" y="9841"/>
                  <a:pt x="3261" y="9740"/>
                  <a:pt x="3405" y="9555"/>
                </a:cubicBezTo>
                <a:cubicBezTo>
                  <a:pt x="3739" y="9191"/>
                  <a:pt x="4043" y="8796"/>
                  <a:pt x="4468" y="8248"/>
                </a:cubicBezTo>
                <a:cubicBezTo>
                  <a:pt x="4985" y="8552"/>
                  <a:pt x="5411" y="8826"/>
                  <a:pt x="5988" y="9130"/>
                </a:cubicBezTo>
                <a:cubicBezTo>
                  <a:pt x="6315" y="9330"/>
                  <a:pt x="6654" y="9443"/>
                  <a:pt x="6924" y="9443"/>
                </a:cubicBezTo>
                <a:cubicBezTo>
                  <a:pt x="7107" y="9443"/>
                  <a:pt x="7258" y="9392"/>
                  <a:pt x="7356" y="9282"/>
                </a:cubicBezTo>
                <a:cubicBezTo>
                  <a:pt x="7690" y="8887"/>
                  <a:pt x="7569" y="8431"/>
                  <a:pt x="7447" y="7975"/>
                </a:cubicBezTo>
                <a:cubicBezTo>
                  <a:pt x="7417" y="7884"/>
                  <a:pt x="7356" y="7792"/>
                  <a:pt x="7326" y="7701"/>
                </a:cubicBezTo>
                <a:cubicBezTo>
                  <a:pt x="7082" y="7154"/>
                  <a:pt x="6839" y="6577"/>
                  <a:pt x="6566" y="6030"/>
                </a:cubicBezTo>
                <a:cubicBezTo>
                  <a:pt x="6383" y="5695"/>
                  <a:pt x="6414" y="5270"/>
                  <a:pt x="6687" y="4996"/>
                </a:cubicBezTo>
                <a:cubicBezTo>
                  <a:pt x="6991" y="4631"/>
                  <a:pt x="7234" y="4206"/>
                  <a:pt x="7538" y="3780"/>
                </a:cubicBezTo>
                <a:cubicBezTo>
                  <a:pt x="7812" y="3446"/>
                  <a:pt x="7751" y="2960"/>
                  <a:pt x="7417" y="2716"/>
                </a:cubicBezTo>
                <a:cubicBezTo>
                  <a:pt x="7227" y="2489"/>
                  <a:pt x="6967" y="2368"/>
                  <a:pt x="6702" y="2368"/>
                </a:cubicBezTo>
                <a:cubicBezTo>
                  <a:pt x="6542" y="2368"/>
                  <a:pt x="6380" y="2412"/>
                  <a:pt x="6231" y="2504"/>
                </a:cubicBezTo>
                <a:cubicBezTo>
                  <a:pt x="5944" y="2672"/>
                  <a:pt x="5718" y="2750"/>
                  <a:pt x="5536" y="2750"/>
                </a:cubicBezTo>
                <a:cubicBezTo>
                  <a:pt x="5161" y="2750"/>
                  <a:pt x="4977" y="2418"/>
                  <a:pt x="4833" y="1865"/>
                </a:cubicBezTo>
                <a:cubicBezTo>
                  <a:pt x="4651" y="1409"/>
                  <a:pt x="4438" y="953"/>
                  <a:pt x="4164" y="558"/>
                </a:cubicBezTo>
                <a:cubicBezTo>
                  <a:pt x="4003" y="208"/>
                  <a:pt x="3674" y="1"/>
                  <a:pt x="3305"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3" name="Google Shape;1023;p22"/>
          <p:cNvSpPr/>
          <p:nvPr/>
        </p:nvSpPr>
        <p:spPr>
          <a:xfrm>
            <a:off x="3943321" y="6179617"/>
            <a:ext cx="80899" cy="7400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4" name="Google Shape;1024;p22"/>
          <p:cNvSpPr/>
          <p:nvPr/>
        </p:nvSpPr>
        <p:spPr>
          <a:xfrm>
            <a:off x="8348696" y="6468985"/>
            <a:ext cx="90010" cy="70033"/>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5" name="Google Shape;1025;p22"/>
          <p:cNvSpPr/>
          <p:nvPr/>
        </p:nvSpPr>
        <p:spPr>
          <a:xfrm>
            <a:off x="8526588" y="6487251"/>
            <a:ext cx="82894" cy="64933"/>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6" name="Google Shape;1026;p22"/>
          <p:cNvSpPr/>
          <p:nvPr/>
        </p:nvSpPr>
        <p:spPr>
          <a:xfrm>
            <a:off x="8484126" y="6316084"/>
            <a:ext cx="65737" cy="63867"/>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027" name="Google Shape;1027;p22"/>
          <p:cNvGrpSpPr/>
          <p:nvPr/>
        </p:nvGrpSpPr>
        <p:grpSpPr>
          <a:xfrm>
            <a:off x="673463" y="320934"/>
            <a:ext cx="217328" cy="308967"/>
            <a:chOff x="1164425" y="1389925"/>
            <a:chExt cx="163400" cy="231725"/>
          </a:xfrm>
        </p:grpSpPr>
        <p:sp>
          <p:nvSpPr>
            <p:cNvPr id="1028" name="Google Shape;1028;p22"/>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9" name="Google Shape;1029;p22"/>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0" name="Google Shape;1030;p22"/>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1" name="Google Shape;1031;p22"/>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32" name="Google Shape;1032;p22"/>
          <p:cNvGrpSpPr/>
          <p:nvPr/>
        </p:nvGrpSpPr>
        <p:grpSpPr>
          <a:xfrm>
            <a:off x="810338" y="4198324"/>
            <a:ext cx="276578" cy="217233"/>
            <a:chOff x="1159636" y="2845392"/>
            <a:chExt cx="207948" cy="162925"/>
          </a:xfrm>
        </p:grpSpPr>
        <p:sp>
          <p:nvSpPr>
            <p:cNvPr id="1033" name="Google Shape;1033;p22"/>
            <p:cNvSpPr/>
            <p:nvPr/>
          </p:nvSpPr>
          <p:spPr>
            <a:xfrm rot="5628090">
              <a:off x="1303826" y="2887231"/>
              <a:ext cx="33475" cy="92025"/>
            </a:xfrm>
            <a:custGeom>
              <a:avLst/>
              <a:gdLst/>
              <a:ahLst/>
              <a:cxnLst/>
              <a:rect l="l" t="t" r="r" b="b"/>
              <a:pathLst>
                <a:path w="1339" h="3681" extrusionOk="0">
                  <a:moveTo>
                    <a:pt x="609" y="1"/>
                  </a:moveTo>
                  <a:cubicBezTo>
                    <a:pt x="183" y="1"/>
                    <a:pt x="31" y="305"/>
                    <a:pt x="31" y="669"/>
                  </a:cubicBezTo>
                  <a:lnTo>
                    <a:pt x="31" y="1794"/>
                  </a:lnTo>
                  <a:cubicBezTo>
                    <a:pt x="31" y="2159"/>
                    <a:pt x="1" y="2523"/>
                    <a:pt x="31" y="2919"/>
                  </a:cubicBezTo>
                  <a:cubicBezTo>
                    <a:pt x="89" y="3355"/>
                    <a:pt x="371" y="3680"/>
                    <a:pt x="741" y="3680"/>
                  </a:cubicBezTo>
                  <a:cubicBezTo>
                    <a:pt x="758" y="3680"/>
                    <a:pt x="774" y="3680"/>
                    <a:pt x="791" y="3678"/>
                  </a:cubicBezTo>
                  <a:cubicBezTo>
                    <a:pt x="1277" y="3587"/>
                    <a:pt x="1308" y="3192"/>
                    <a:pt x="1338" y="2827"/>
                  </a:cubicBezTo>
                  <a:cubicBezTo>
                    <a:pt x="1338" y="2767"/>
                    <a:pt x="1338" y="2706"/>
                    <a:pt x="1338" y="2645"/>
                  </a:cubicBezTo>
                  <a:cubicBezTo>
                    <a:pt x="1277" y="1946"/>
                    <a:pt x="1216" y="1308"/>
                    <a:pt x="1156" y="608"/>
                  </a:cubicBezTo>
                  <a:cubicBezTo>
                    <a:pt x="1125" y="274"/>
                    <a:pt x="1064"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4" name="Google Shape;1034;p22"/>
            <p:cNvSpPr/>
            <p:nvPr/>
          </p:nvSpPr>
          <p:spPr>
            <a:xfrm rot="5628090">
              <a:off x="1174576" y="2903373"/>
              <a:ext cx="36500" cy="64100"/>
            </a:xfrm>
            <a:custGeom>
              <a:avLst/>
              <a:gdLst/>
              <a:ahLst/>
              <a:cxnLst/>
              <a:rect l="l" t="t" r="r" b="b"/>
              <a:pathLst>
                <a:path w="1460" h="2564" extrusionOk="0">
                  <a:moveTo>
                    <a:pt x="634" y="0"/>
                  </a:moveTo>
                  <a:cubicBezTo>
                    <a:pt x="625" y="0"/>
                    <a:pt x="616" y="1"/>
                    <a:pt x="608" y="3"/>
                  </a:cubicBezTo>
                  <a:cubicBezTo>
                    <a:pt x="396" y="94"/>
                    <a:pt x="213" y="246"/>
                    <a:pt x="92" y="429"/>
                  </a:cubicBezTo>
                  <a:cubicBezTo>
                    <a:pt x="0" y="550"/>
                    <a:pt x="61" y="702"/>
                    <a:pt x="0" y="1097"/>
                  </a:cubicBezTo>
                  <a:cubicBezTo>
                    <a:pt x="122" y="1523"/>
                    <a:pt x="274" y="1948"/>
                    <a:pt x="487" y="2374"/>
                  </a:cubicBezTo>
                  <a:cubicBezTo>
                    <a:pt x="613" y="2501"/>
                    <a:pt x="803" y="2564"/>
                    <a:pt x="986" y="2564"/>
                  </a:cubicBezTo>
                  <a:cubicBezTo>
                    <a:pt x="1023" y="2564"/>
                    <a:pt x="1059" y="2561"/>
                    <a:pt x="1095" y="2556"/>
                  </a:cubicBezTo>
                  <a:cubicBezTo>
                    <a:pt x="1307" y="2435"/>
                    <a:pt x="1429" y="2222"/>
                    <a:pt x="1459" y="1979"/>
                  </a:cubicBezTo>
                  <a:cubicBezTo>
                    <a:pt x="1368" y="1432"/>
                    <a:pt x="1247" y="885"/>
                    <a:pt x="1064" y="368"/>
                  </a:cubicBezTo>
                  <a:cubicBezTo>
                    <a:pt x="1007" y="197"/>
                    <a:pt x="764"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5" name="Google Shape;1035;p22"/>
            <p:cNvSpPr/>
            <p:nvPr/>
          </p:nvSpPr>
          <p:spPr>
            <a:xfrm rot="5628090">
              <a:off x="1224146" y="2863338"/>
              <a:ext cx="66125" cy="32225"/>
            </a:xfrm>
            <a:custGeom>
              <a:avLst/>
              <a:gdLst/>
              <a:ahLst/>
              <a:cxnLst/>
              <a:rect l="l" t="t" r="r" b="b"/>
              <a:pathLst>
                <a:path w="2645" h="1289" extrusionOk="0">
                  <a:moveTo>
                    <a:pt x="1885" y="0"/>
                  </a:moveTo>
                  <a:cubicBezTo>
                    <a:pt x="1368" y="0"/>
                    <a:pt x="882" y="61"/>
                    <a:pt x="426" y="183"/>
                  </a:cubicBezTo>
                  <a:cubicBezTo>
                    <a:pt x="213" y="274"/>
                    <a:pt x="61" y="456"/>
                    <a:pt x="0" y="669"/>
                  </a:cubicBezTo>
                  <a:cubicBezTo>
                    <a:pt x="61" y="912"/>
                    <a:pt x="183" y="1094"/>
                    <a:pt x="395" y="1216"/>
                  </a:cubicBezTo>
                  <a:cubicBezTo>
                    <a:pt x="596" y="1261"/>
                    <a:pt x="796" y="1289"/>
                    <a:pt x="1008" y="1289"/>
                  </a:cubicBezTo>
                  <a:cubicBezTo>
                    <a:pt x="1086" y="1289"/>
                    <a:pt x="1165" y="1285"/>
                    <a:pt x="1246" y="1277"/>
                  </a:cubicBezTo>
                  <a:cubicBezTo>
                    <a:pt x="1550" y="1246"/>
                    <a:pt x="1854" y="1216"/>
                    <a:pt x="2128" y="1125"/>
                  </a:cubicBezTo>
                  <a:cubicBezTo>
                    <a:pt x="2462" y="1064"/>
                    <a:pt x="2645" y="699"/>
                    <a:pt x="2523" y="395"/>
                  </a:cubicBezTo>
                  <a:cubicBezTo>
                    <a:pt x="2371" y="183"/>
                    <a:pt x="2128" y="31"/>
                    <a:pt x="1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6" name="Google Shape;1036;p22"/>
            <p:cNvSpPr/>
            <p:nvPr/>
          </p:nvSpPr>
          <p:spPr>
            <a:xfrm rot="5628090">
              <a:off x="1231358" y="2967516"/>
              <a:ext cx="51700" cy="28150"/>
            </a:xfrm>
            <a:custGeom>
              <a:avLst/>
              <a:gdLst/>
              <a:ahLst/>
              <a:cxnLst/>
              <a:rect l="l" t="t" r="r" b="b"/>
              <a:pathLst>
                <a:path w="2068" h="1126" extrusionOk="0">
                  <a:moveTo>
                    <a:pt x="942" y="0"/>
                  </a:moveTo>
                  <a:cubicBezTo>
                    <a:pt x="243" y="31"/>
                    <a:pt x="0" y="183"/>
                    <a:pt x="0" y="578"/>
                  </a:cubicBezTo>
                  <a:cubicBezTo>
                    <a:pt x="0" y="1004"/>
                    <a:pt x="243" y="1125"/>
                    <a:pt x="1094" y="1125"/>
                  </a:cubicBezTo>
                  <a:cubicBezTo>
                    <a:pt x="1155" y="1125"/>
                    <a:pt x="1338" y="1125"/>
                    <a:pt x="1520" y="1095"/>
                  </a:cubicBezTo>
                  <a:cubicBezTo>
                    <a:pt x="1824" y="1095"/>
                    <a:pt x="2067" y="852"/>
                    <a:pt x="2037" y="548"/>
                  </a:cubicBezTo>
                  <a:cubicBezTo>
                    <a:pt x="2037" y="244"/>
                    <a:pt x="1794"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37" name="Google Shape;1037;p22"/>
          <p:cNvSpPr/>
          <p:nvPr/>
        </p:nvSpPr>
        <p:spPr>
          <a:xfrm flipH="1">
            <a:off x="11546332" y="6432600"/>
            <a:ext cx="1031" cy="3067"/>
          </a:xfrm>
          <a:custGeom>
            <a:avLst/>
            <a:gdLst/>
            <a:ahLst/>
            <a:cxnLst/>
            <a:rect l="l" t="t" r="r" b="b"/>
            <a:pathLst>
              <a:path w="31" h="92" extrusionOk="0">
                <a:moveTo>
                  <a:pt x="31" y="0"/>
                </a:moveTo>
                <a:lnTo>
                  <a:pt x="1" y="92"/>
                </a:lnTo>
                <a:lnTo>
                  <a:pt x="1" y="92"/>
                </a:lnTo>
                <a:lnTo>
                  <a:pt x="31" y="31"/>
                </a:lnTo>
                <a:lnTo>
                  <a:pt x="31"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8" name="Google Shape;1038;p22"/>
          <p:cNvSpPr/>
          <p:nvPr/>
        </p:nvSpPr>
        <p:spPr>
          <a:xfrm>
            <a:off x="4195063" y="1"/>
            <a:ext cx="135464" cy="142900"/>
          </a:xfrm>
          <a:custGeom>
            <a:avLst/>
            <a:gdLst/>
            <a:ahLst/>
            <a:cxnLst/>
            <a:rect l="l" t="t" r="r" b="b"/>
            <a:pathLst>
              <a:path w="4074" h="4287" extrusionOk="0">
                <a:moveTo>
                  <a:pt x="2006" y="0"/>
                </a:moveTo>
                <a:cubicBezTo>
                  <a:pt x="882" y="0"/>
                  <a:pt x="0" y="1064"/>
                  <a:pt x="31" y="2432"/>
                </a:cubicBezTo>
                <a:cubicBezTo>
                  <a:pt x="31" y="3477"/>
                  <a:pt x="881" y="4287"/>
                  <a:pt x="1890" y="4287"/>
                </a:cubicBezTo>
                <a:cubicBezTo>
                  <a:pt x="1909" y="4287"/>
                  <a:pt x="1927" y="4287"/>
                  <a:pt x="1946" y="4286"/>
                </a:cubicBezTo>
                <a:cubicBezTo>
                  <a:pt x="3070" y="4286"/>
                  <a:pt x="4073" y="3192"/>
                  <a:pt x="4013" y="2006"/>
                </a:cubicBezTo>
                <a:cubicBezTo>
                  <a:pt x="4013" y="882"/>
                  <a:pt x="3131" y="0"/>
                  <a:pt x="2006" y="0"/>
                </a:cubicBezTo>
                <a:close/>
              </a:path>
            </a:pathLst>
          </a:custGeom>
          <a:solidFill>
            <a:srgbClr val="F4886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9" name="Google Shape;1039;p22"/>
          <p:cNvSpPr/>
          <p:nvPr/>
        </p:nvSpPr>
        <p:spPr>
          <a:xfrm>
            <a:off x="7297104" y="174217"/>
            <a:ext cx="80899" cy="7400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10682" y="4747318"/>
            <a:ext cx="849318"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891389" y="6321255"/>
            <a:ext cx="114761"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35697" y="437453"/>
            <a:ext cx="111848"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13746" y="123974"/>
            <a:ext cx="112395"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4318" y="761170"/>
            <a:ext cx="118491"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59761" y="437472"/>
            <a:ext cx="10875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7192" y="666014"/>
            <a:ext cx="99927"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56473" y="3206608"/>
            <a:ext cx="105751"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20382" y="2846599"/>
            <a:ext cx="106388"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00328" y="53501"/>
            <a:ext cx="269764"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5822" y="2053401"/>
            <a:ext cx="135464"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5268" y="4561034"/>
            <a:ext cx="217328"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37561" y="427334"/>
            <a:ext cx="75612"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672718" y="2056500"/>
            <a:ext cx="74814"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588986" y="427700"/>
            <a:ext cx="6460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58661" y="279801"/>
            <a:ext cx="6068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7864" y="5979519"/>
            <a:ext cx="2378640"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2801" y="6588421"/>
            <a:ext cx="116523"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5276" y="6463208"/>
            <a:ext cx="122870"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4284" y="6541594"/>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19986" y="6620233"/>
            <a:ext cx="108019"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5129" y="6138466"/>
            <a:ext cx="105925"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17" y="6321005"/>
            <a:ext cx="101672"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6646" y="6431205"/>
            <a:ext cx="103830"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78749" y="6674050"/>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19888" y="6324885"/>
            <a:ext cx="269764"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35369" y="6420692"/>
            <a:ext cx="217873" cy="308213"/>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80626" y="6146133"/>
            <a:ext cx="106388"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1787" y="1635600"/>
            <a:ext cx="6318729"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1pPr>
            <a:lvl2pPr lvl="1"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2pPr>
            <a:lvl3pPr lvl="2"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3pPr>
            <a:lvl4pPr lvl="3"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4pPr>
            <a:lvl5pPr lvl="4"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5pPr>
            <a:lvl6pPr lvl="5"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6pPr>
            <a:lvl7pPr lvl="6"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7pPr>
            <a:lvl8pPr lvl="7"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8pPr>
            <a:lvl9pPr lvl="8"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48614" y="1536633"/>
            <a:ext cx="10264543" cy="4602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Mandali"/>
              <a:buChar char="●"/>
              <a:defRPr>
                <a:solidFill>
                  <a:schemeClr val="accent6"/>
                </a:solidFill>
                <a:latin typeface="Mandali"/>
                <a:ea typeface="Mandali"/>
                <a:cs typeface="Mandali"/>
                <a:sym typeface="Mandali"/>
              </a:defRPr>
            </a:lvl1pPr>
            <a:lvl2pPr marL="914400" lvl="1"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2pPr>
            <a:lvl3pPr marL="1371600" lvl="2"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3pPr>
            <a:lvl4pPr marL="1828800" lvl="3"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4pPr>
            <a:lvl5pPr marL="2286000" lvl="4"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5pPr>
            <a:lvl6pPr marL="2743200" lvl="5"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6pPr>
            <a:lvl7pPr marL="3200400" lvl="6"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7pPr>
            <a:lvl8pPr marL="3657600" lvl="7"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8pPr>
            <a:lvl9pPr marL="4114800" lvl="8" indent="-317500">
              <a:lnSpc>
                <a:spcPct val="100000"/>
              </a:lnSpc>
              <a:spcBef>
                <a:spcPts val="1600"/>
              </a:spcBef>
              <a:spcAft>
                <a:spcPts val="1600"/>
              </a:spcAft>
              <a:buClr>
                <a:schemeClr val="accent6"/>
              </a:buClr>
              <a:buSzPts val="1400"/>
              <a:buFont typeface="Mandali"/>
              <a:buChar char="■"/>
              <a:defRPr>
                <a:solidFill>
                  <a:schemeClr val="accent6"/>
                </a:solidFill>
                <a:latin typeface="Mandali"/>
                <a:ea typeface="Mandali"/>
                <a:cs typeface="Mandali"/>
                <a:sym typeface="Manda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0" r:id="rId7"/>
    <p:sldLayoutId id="2147483668" r:id="rId8"/>
    <p:sldLayoutId id="2147483672" r:id="rId9"/>
    <p:sldLayoutId id="2147483686" r:id="rId10"/>
    <p:sldLayoutId id="2147483687" r:id="rId11"/>
    <p:sldLayoutId id="214748368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5000" r="-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70D88DF7-E4E3-41F2-B1AE-6D7658FF3C37}" type="datetimeFigureOut">
              <a:rPr lang="en-US" smtClean="0"/>
              <a:t>1/18/2024</a:t>
            </a:fld>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BC93A3B5-7B5D-4331-BC11-9154B31FEFD8}" type="slidenum">
              <a:rPr lang="en-US" smtClean="0"/>
              <a:t>‹#›</a:t>
            </a:fld>
            <a:endParaRPr lang="en-US"/>
          </a:p>
        </p:txBody>
      </p:sp>
    </p:spTree>
    <p:extLst>
      <p:ext uri="{BB962C8B-B14F-4D97-AF65-F5344CB8AC3E}">
        <p14:creationId xmlns:p14="http://schemas.microsoft.com/office/powerpoint/2010/main" val="30579740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545115135"/>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audio" Target="../media/audio5.wav"/><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audio" Target="../media/audio5.wav"/><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slide" Target="slide13.xml"/><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AF3282-8889-422D-A289-071A48A52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6" name="Title 1">
            <a:extLst>
              <a:ext uri="{FF2B5EF4-FFF2-40B4-BE49-F238E27FC236}">
                <a16:creationId xmlns:a16="http://schemas.microsoft.com/office/drawing/2014/main" id="{4D895E58-7F58-4BA2-9784-75BA01B41C9E}"/>
              </a:ext>
            </a:extLst>
          </p:cNvPr>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283547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7" name="Title 6">
            <a:extLst>
              <a:ext uri="{FF2B5EF4-FFF2-40B4-BE49-F238E27FC236}">
                <a16:creationId xmlns:a16="http://schemas.microsoft.com/office/drawing/2014/main" id="{FCA74105-F7B9-4010-95CE-B0F1AFFB50E6}"/>
              </a:ext>
            </a:extLst>
          </p:cNvPr>
          <p:cNvSpPr>
            <a:spLocks noGrp="1"/>
          </p:cNvSpPr>
          <p:nvPr>
            <p:ph type="title"/>
          </p:nvPr>
        </p:nvSpPr>
        <p:spPr>
          <a:xfrm>
            <a:off x="948647" y="0"/>
            <a:ext cx="10264543" cy="637600"/>
          </a:xfrm>
        </p:spPr>
        <p:txBody>
          <a:bodyPr/>
          <a:lstStyle/>
          <a:p>
            <a:r>
              <a:rPr lang="en-US" sz="4000">
                <a:latin typeface="Arial-Rounded" panose="020B0500000000000000" pitchFamily="34" charset="0"/>
                <a:ea typeface="Arial-Rounded" panose="020B0500000000000000" pitchFamily="34" charset="0"/>
                <a:cs typeface="Arial-Rounded" panose="020B0500000000000000" pitchFamily="34" charset="0"/>
              </a:rPr>
              <a:t>MÙA VÀNG</a:t>
            </a:r>
          </a:p>
        </p:txBody>
      </p:sp>
      <p:sp>
        <p:nvSpPr>
          <p:cNvPr id="5" name="Text Placeholder 4">
            <a:extLst>
              <a:ext uri="{FF2B5EF4-FFF2-40B4-BE49-F238E27FC236}">
                <a16:creationId xmlns:a16="http://schemas.microsoft.com/office/drawing/2014/main" id="{D2F165FB-4EC4-41BA-8263-8B9FA286AB5E}"/>
              </a:ext>
            </a:extLst>
          </p:cNvPr>
          <p:cNvSpPr>
            <a:spLocks noGrp="1"/>
          </p:cNvSpPr>
          <p:nvPr>
            <p:ph type="subTitle" idx="1"/>
          </p:nvPr>
        </p:nvSpPr>
        <p:spPr>
          <a:xfrm>
            <a:off x="436099" y="3223786"/>
            <a:ext cx="11535508" cy="382400"/>
          </a:xfrm>
        </p:spPr>
        <p:txBody>
          <a:bodyPr/>
          <a:lstStyle/>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a:t>
            </a:r>
            <a:r>
              <a:rPr lang="en-US" sz="2500">
                <a:latin typeface="Arial-Rounded" panose="020B0500000000000000" pitchFamily="34" charset="0"/>
                <a:ea typeface="Arial-Rounded" panose="020B0500000000000000" pitchFamily="34" charset="0"/>
                <a:cs typeface="Arial-Rounded" panose="020B0500000000000000" pitchFamily="34" charset="0"/>
              </a:rPr>
              <a:t>    </a:t>
            </a:r>
            <a:r>
              <a:rPr lang="vi-VN" sz="2500">
                <a:latin typeface="Arial-Rounded" panose="020B0500000000000000" pitchFamily="34" charset="0"/>
                <a:ea typeface="Arial-Rounded" panose="020B0500000000000000" pitchFamily="34" charset="0"/>
                <a:cs typeface="Arial-Rounded" panose="020B0500000000000000" pitchFamily="34" charset="0"/>
              </a:rPr>
              <a:t>Thu về, những quả hồng đỏ mọng, những hạt dẻ nâu bóng, những quả na mở to mắt, thơm dìu dịu. Biển lúa vàng ươm. Gió nổi lên và sóng lúa vàng dập dờn trải tới chân trời.</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Minh ríu rít bên mẹ:</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Mẹ ơi, con thấy quả trên cây đều chín hết cả rồi. Các bạn ấy đang mong có người đến hái đấy. Nhìn quả chín ngon thế này, chắc các bác nông dân vui lắm mẹ nhỉ?</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Đúng thế con ạ.</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Nếu mùa nào cũng được thu hoạch thì thích lắm, phải không mẹ?</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Mẹ âu yếm nhìn Minh và bảo:</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Mẹ ơi, con hiểu rồi. Công việc của các bác nông dân vất vả quá mẹ nhỉ?</a:t>
            </a:r>
            <a:endParaRPr lang="en-US" sz="25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7592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7" name="Title 6">
            <a:extLst>
              <a:ext uri="{FF2B5EF4-FFF2-40B4-BE49-F238E27FC236}">
                <a16:creationId xmlns:a16="http://schemas.microsoft.com/office/drawing/2014/main" id="{FCA74105-F7B9-4010-95CE-B0F1AFFB50E6}"/>
              </a:ext>
            </a:extLst>
          </p:cNvPr>
          <p:cNvSpPr>
            <a:spLocks noGrp="1"/>
          </p:cNvSpPr>
          <p:nvPr>
            <p:ph type="title"/>
          </p:nvPr>
        </p:nvSpPr>
        <p:spPr>
          <a:xfrm>
            <a:off x="948647" y="0"/>
            <a:ext cx="10264543" cy="637600"/>
          </a:xfrm>
        </p:spPr>
        <p:txBody>
          <a:bodyPr/>
          <a:lstStyle/>
          <a:p>
            <a:r>
              <a:rPr lang="en-US" sz="4000">
                <a:latin typeface="Arial-Rounded" panose="020B0500000000000000" pitchFamily="34" charset="0"/>
                <a:ea typeface="Arial-Rounded" panose="020B0500000000000000" pitchFamily="34" charset="0"/>
                <a:cs typeface="Arial-Rounded" panose="020B0500000000000000" pitchFamily="34" charset="0"/>
              </a:rPr>
              <a:t>MÙA VÀNG</a:t>
            </a:r>
          </a:p>
        </p:txBody>
      </p:sp>
      <p:sp>
        <p:nvSpPr>
          <p:cNvPr id="5" name="Text Placeholder 4">
            <a:extLst>
              <a:ext uri="{FF2B5EF4-FFF2-40B4-BE49-F238E27FC236}">
                <a16:creationId xmlns:a16="http://schemas.microsoft.com/office/drawing/2014/main" id="{D2F165FB-4EC4-41BA-8263-8B9FA286AB5E}"/>
              </a:ext>
            </a:extLst>
          </p:cNvPr>
          <p:cNvSpPr>
            <a:spLocks noGrp="1"/>
          </p:cNvSpPr>
          <p:nvPr>
            <p:ph type="subTitle" idx="1"/>
          </p:nvPr>
        </p:nvSpPr>
        <p:spPr>
          <a:xfrm>
            <a:off x="436099" y="3223786"/>
            <a:ext cx="11535508" cy="382400"/>
          </a:xfrm>
        </p:spPr>
        <p:txBody>
          <a:bodyPr/>
          <a:lstStyle/>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a:t>
            </a:r>
            <a:r>
              <a:rPr lang="en-US" sz="2500">
                <a:latin typeface="Arial-Rounded" panose="020B0500000000000000" pitchFamily="34" charset="0"/>
                <a:ea typeface="Arial-Rounded" panose="020B0500000000000000" pitchFamily="34" charset="0"/>
                <a:cs typeface="Arial-Rounded" panose="020B0500000000000000" pitchFamily="34" charset="0"/>
              </a:rPr>
              <a:t>    </a:t>
            </a:r>
            <a:r>
              <a:rPr lang="vi-VN" sz="250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 về, những quả hồng đỏ mọng, những hạt dẻ nâu bóng, những quả na mở to mắt, thơm dìu dịu. Biển lúa vàng ươm. Gió nổi lên và sóng lúa vàng dập dờn trải tới chân trời.</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a:t>
            </a:r>
            <a:r>
              <a:rPr lang="vi-VN" sz="2500">
                <a:solidFill>
                  <a:srgbClr val="0070C0"/>
                </a:solidFill>
                <a:latin typeface="Arial-Rounded" panose="020B0500000000000000" pitchFamily="34" charset="0"/>
                <a:ea typeface="Arial-Rounded" panose="020B0500000000000000" pitchFamily="34" charset="0"/>
                <a:cs typeface="Arial-Rounded" panose="020B0500000000000000" pitchFamily="34" charset="0"/>
              </a:rPr>
              <a:t>Minh ríu rít bên mẹ:</a:t>
            </a:r>
          </a:p>
          <a:p>
            <a:pPr marL="0" indent="0" algn="just">
              <a:buNone/>
              <a:defRPr/>
            </a:pPr>
            <a:r>
              <a:rPr lang="vi-VN" sz="25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 Mẹ ơi, con thấy quả trên cây đều chín hết cả rồi. Các bạn ấy đang mong có người đến hái đấy. Nhìn quả chín ngon thế này, chắc các bác nông dân vui lắm mẹ nhỉ?</a:t>
            </a:r>
          </a:p>
          <a:p>
            <a:pPr marL="0" indent="0" algn="just">
              <a:buNone/>
              <a:defRPr/>
            </a:pPr>
            <a:r>
              <a:rPr lang="vi-VN" sz="25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 Đúng thế con ạ.</a:t>
            </a:r>
          </a:p>
          <a:p>
            <a:pPr marL="0" indent="0" algn="just">
              <a:buNone/>
              <a:defRPr/>
            </a:pPr>
            <a:r>
              <a:rPr lang="vi-VN" sz="25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50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Nếu mùa nào cũng được thu hoạch thì thích lắm, phải không mẹ?</a:t>
            </a:r>
          </a:p>
          <a:p>
            <a:pPr marL="0" indent="0" algn="just">
              <a:buNone/>
              <a:defRPr/>
            </a:pPr>
            <a:r>
              <a:rPr lang="vi-VN" sz="2500">
                <a:solidFill>
                  <a:srgbClr val="7030A0"/>
                </a:solidFill>
                <a:latin typeface="Arial-Rounded" panose="020B0500000000000000" pitchFamily="34" charset="0"/>
                <a:ea typeface="Arial-Rounded" panose="020B0500000000000000" pitchFamily="34" charset="0"/>
                <a:cs typeface="Arial-Rounded" panose="020B0500000000000000" pitchFamily="34" charset="0"/>
              </a:rPr>
              <a:t>     Mẹ âu yếm nhìn Minh và bảo:</a:t>
            </a:r>
          </a:p>
          <a:p>
            <a:pPr marL="0" indent="0" algn="just">
              <a:buNone/>
              <a:defRPr/>
            </a:pPr>
            <a:r>
              <a:rPr lang="vi-VN" sz="2500">
                <a:solidFill>
                  <a:srgbClr val="7030A0"/>
                </a:solidFill>
                <a:latin typeface="Arial-Rounded" panose="020B0500000000000000" pitchFamily="34" charset="0"/>
                <a:ea typeface="Arial-Rounded" panose="020B0500000000000000" pitchFamily="34" charset="0"/>
                <a:cs typeface="Arial-Rounded" panose="020B0500000000000000"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0" indent="0" algn="just">
              <a:buNone/>
              <a:defRPr/>
            </a:pPr>
            <a:r>
              <a:rPr lang="vi-VN" sz="250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Mẹ ơi, con hiểu rồi. Công việc của các bác nông dân vất vả quá mẹ nhỉ?</a:t>
            </a:r>
            <a:endParaRPr lang="en-US" sz="25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4923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sym typeface="Arial"/>
                </a:rPr>
                <a:t>Luyện</a:t>
              </a:r>
              <a:r>
                <a:rPr kumimoji="0" lang="en-US" sz="44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 </a:t>
              </a:r>
              <a:r>
                <a:rPr kumimoji="0" lang="en-US" sz="4400" b="0"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sym typeface="Arial"/>
                </a:rPr>
                <a:t>đọc</a:t>
              </a:r>
              <a:endParaRPr kumimoji="0" lang="en-US" sz="44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sym typeface="Arial"/>
                </a:rPr>
                <a:t>nhóm</a:t>
              </a:r>
              <a:endParaRPr kumimoji="0" lang="en-US" sz="44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grpSp>
      <p:pic>
        <p:nvPicPr>
          <p:cNvPr id="156" name="Picture 155">
            <a:extLst>
              <a:ext uri="{FF2B5EF4-FFF2-40B4-BE49-F238E27FC236}">
                <a16:creationId xmlns:a16="http://schemas.microsoft.com/office/drawing/2014/main" id="{2DB0DC3F-5B97-6AB9-B0E8-07A9EF8D46A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66119" y="2403428"/>
            <a:ext cx="7161167" cy="3495675"/>
          </a:xfrm>
          <a:prstGeom prst="rect">
            <a:avLst/>
          </a:prstGeom>
        </p:spPr>
      </p:pic>
    </p:spTree>
    <p:extLst>
      <p:ext uri="{BB962C8B-B14F-4D97-AF65-F5344CB8AC3E}">
        <p14:creationId xmlns:p14="http://schemas.microsoft.com/office/powerpoint/2010/main" val="139172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43"/>
          <p:cNvSpPr/>
          <p:nvPr/>
        </p:nvSpPr>
        <p:spPr>
          <a:xfrm>
            <a:off x="2480748" y="2317756"/>
            <a:ext cx="2222488" cy="2222488"/>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r>
              <a:rPr lang="en" sz="2479"/>
              <a:t> </a:t>
            </a:r>
            <a:endParaRPr sz="2479"/>
          </a:p>
        </p:txBody>
      </p:sp>
      <p:sp>
        <p:nvSpPr>
          <p:cNvPr id="7" name="Title 6">
            <a:extLst>
              <a:ext uri="{FF2B5EF4-FFF2-40B4-BE49-F238E27FC236}">
                <a16:creationId xmlns:a16="http://schemas.microsoft.com/office/drawing/2014/main" id="{3BAF60F8-5EAE-4291-B0D8-364D09C658FF}"/>
              </a:ext>
            </a:extLst>
          </p:cNvPr>
          <p:cNvSpPr>
            <a:spLocks noGrp="1"/>
          </p:cNvSpPr>
          <p:nvPr>
            <p:ph type="title"/>
          </p:nvPr>
        </p:nvSpPr>
        <p:spPr>
          <a:xfrm flipH="1">
            <a:off x="2394034" y="2812138"/>
            <a:ext cx="2395915" cy="814000"/>
          </a:xfrm>
        </p:spPr>
        <p:txBody>
          <a:bodyPr/>
          <a:lstStyle/>
          <a:p>
            <a:pPr algn="ctr"/>
            <a:r>
              <a:rPr lang="en-US" sz="4800">
                <a:solidFill>
                  <a:schemeClr val="bg1"/>
                </a:solidFill>
              </a:rPr>
              <a:t>Đọc </a:t>
            </a:r>
            <a:br>
              <a:rPr lang="en-US" sz="4800">
                <a:solidFill>
                  <a:schemeClr val="bg1"/>
                </a:solidFill>
              </a:rPr>
            </a:br>
            <a:r>
              <a:rPr lang="en-US" sz="4800">
                <a:solidFill>
                  <a:schemeClr val="bg1"/>
                </a:solidFill>
              </a:rPr>
              <a:t>toàn bài</a:t>
            </a:r>
          </a:p>
        </p:txBody>
      </p:sp>
      <p:pic>
        <p:nvPicPr>
          <p:cNvPr id="1026" name="Picture 2" descr="Girl with Book (#2) | Free SVG">
            <a:extLst>
              <a:ext uri="{FF2B5EF4-FFF2-40B4-BE49-F238E27FC236}">
                <a16:creationId xmlns:a16="http://schemas.microsoft.com/office/drawing/2014/main" id="{73B7203D-52E9-4383-BC67-8035BF1F6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466" y="-45362"/>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7" name="Title 6">
            <a:extLst>
              <a:ext uri="{FF2B5EF4-FFF2-40B4-BE49-F238E27FC236}">
                <a16:creationId xmlns:a16="http://schemas.microsoft.com/office/drawing/2014/main" id="{FCA74105-F7B9-4010-95CE-B0F1AFFB50E6}"/>
              </a:ext>
            </a:extLst>
          </p:cNvPr>
          <p:cNvSpPr>
            <a:spLocks noGrp="1"/>
          </p:cNvSpPr>
          <p:nvPr>
            <p:ph type="title"/>
          </p:nvPr>
        </p:nvSpPr>
        <p:spPr>
          <a:xfrm>
            <a:off x="948647" y="0"/>
            <a:ext cx="10264543" cy="637600"/>
          </a:xfrm>
        </p:spPr>
        <p:txBody>
          <a:bodyPr/>
          <a:lstStyle/>
          <a:p>
            <a:r>
              <a:rPr lang="en-US" sz="4000">
                <a:latin typeface="Arial-Rounded" panose="020B0500000000000000" pitchFamily="34" charset="0"/>
                <a:ea typeface="Arial-Rounded" panose="020B0500000000000000" pitchFamily="34" charset="0"/>
                <a:cs typeface="Arial-Rounded" panose="020B0500000000000000" pitchFamily="34" charset="0"/>
              </a:rPr>
              <a:t>MÙA VÀNG</a:t>
            </a:r>
          </a:p>
        </p:txBody>
      </p:sp>
      <p:sp>
        <p:nvSpPr>
          <p:cNvPr id="5" name="Text Placeholder 4">
            <a:extLst>
              <a:ext uri="{FF2B5EF4-FFF2-40B4-BE49-F238E27FC236}">
                <a16:creationId xmlns:a16="http://schemas.microsoft.com/office/drawing/2014/main" id="{D2F165FB-4EC4-41BA-8263-8B9FA286AB5E}"/>
              </a:ext>
            </a:extLst>
          </p:cNvPr>
          <p:cNvSpPr>
            <a:spLocks noGrp="1"/>
          </p:cNvSpPr>
          <p:nvPr>
            <p:ph type="subTitle" idx="1"/>
          </p:nvPr>
        </p:nvSpPr>
        <p:spPr>
          <a:xfrm>
            <a:off x="436099" y="3223786"/>
            <a:ext cx="11535508" cy="382400"/>
          </a:xfrm>
        </p:spPr>
        <p:txBody>
          <a:bodyPr/>
          <a:lstStyle/>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a:t>
            </a:r>
            <a:r>
              <a:rPr lang="en-US" sz="2500">
                <a:latin typeface="Arial-Rounded" panose="020B0500000000000000" pitchFamily="34" charset="0"/>
                <a:ea typeface="Arial-Rounded" panose="020B0500000000000000" pitchFamily="34" charset="0"/>
                <a:cs typeface="Arial-Rounded" panose="020B0500000000000000" pitchFamily="34" charset="0"/>
              </a:rPr>
              <a:t>    </a:t>
            </a:r>
            <a:r>
              <a:rPr lang="vi-VN" sz="2500">
                <a:latin typeface="Arial-Rounded" panose="020B0500000000000000" pitchFamily="34" charset="0"/>
                <a:ea typeface="Arial-Rounded" panose="020B0500000000000000" pitchFamily="34" charset="0"/>
                <a:cs typeface="Arial-Rounded" panose="020B0500000000000000" pitchFamily="34" charset="0"/>
              </a:rPr>
              <a:t>Thu về, những quả hồng đỏ mọng, những hạt dẻ nâu bóng, những quả na mở to mắt, thơm dìu dịu. Biển lúa vàng ươm. Gió nổi lên và sóng lúa vàng dập dờn trải tới chân trời.</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Minh ríu rít bên mẹ:</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Mẹ ơi, con thấy quả trên cây đều chín hết cả rồi. Các bạn ấy đang mong có người đến hái đấy. Nhìn quả chín ngon thế này, chắc các bác nông dân vui lắm mẹ nhỉ?</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Đúng thế con ạ.</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Nếu mùa nào cũng được thu hoạch thì thích lắm, phải không mẹ?</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Mẹ âu yếm nhìn Minh và bảo:</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Mẹ ơi, con hiểu rồi. Công việc của các bác nông dân vất vả quá mẹ nhỉ?</a:t>
            </a:r>
            <a:endParaRPr lang="en-US" sz="25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7603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343574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381000"/>
            <a:ext cx="11483912" cy="731520"/>
            <a:chOff x="294783" y="915918"/>
            <a:chExt cx="1148391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78050" y="1015173"/>
              <a:ext cx="10800645" cy="584775"/>
            </a:xfrm>
            <a:prstGeom prst="rect">
              <a:avLst/>
            </a:prstGeom>
            <a:noFill/>
          </p:spPr>
          <p:txBody>
            <a:bodyPr wrap="square" rtlCol="0">
              <a:spAutoFit/>
            </a:bodyPr>
            <a:lstStyle/>
            <a:p>
              <a:pPr algn="just"/>
              <a:r>
                <a:rPr lang="vi-VN" sz="3200">
                  <a:latin typeface="Arial-Rounded" panose="020B0500000000000000" pitchFamily="34" charset="0"/>
                  <a:ea typeface="Arial-Rounded" panose="020B0500000000000000" pitchFamily="34" charset="0"/>
                  <a:cs typeface="Arial-Rounded" panose="020B0500000000000000" pitchFamily="34" charset="0"/>
                </a:rPr>
                <a:t>Những loại cây</a:t>
              </a:r>
              <a:r>
                <a:rPr lang="en-US" sz="3200">
                  <a:latin typeface="Arial-Rounded" panose="020B0500000000000000" pitchFamily="34" charset="0"/>
                  <a:ea typeface="Arial-Rounded" panose="020B0500000000000000" pitchFamily="34" charset="0"/>
                  <a:cs typeface="Arial-Rounded" panose="020B0500000000000000" pitchFamily="34" charset="0"/>
                </a:rPr>
                <a:t>,</a:t>
              </a:r>
              <a:r>
                <a:rPr lang="vi-VN" sz="3200">
                  <a:latin typeface="Arial-Rounded" panose="020B0500000000000000" pitchFamily="34" charset="0"/>
                  <a:ea typeface="Arial-Rounded" panose="020B0500000000000000" pitchFamily="34" charset="0"/>
                  <a:cs typeface="Arial-Rounded" panose="020B0500000000000000" pitchFamily="34" charset="0"/>
                </a:rPr>
                <a:t> loại quả nào được nhắc đến khi mùa thu về?</a:t>
              </a:r>
              <a:endPar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TextBox 16">
            <a:extLst>
              <a:ext uri="{FF2B5EF4-FFF2-40B4-BE49-F238E27FC236}">
                <a16:creationId xmlns:a16="http://schemas.microsoft.com/office/drawing/2014/main" id="{83DE1F8B-C43D-4B7A-8155-BEAC33AC1D49}"/>
              </a:ext>
            </a:extLst>
          </p:cNvPr>
          <p:cNvSpPr txBox="1"/>
          <p:nvPr/>
        </p:nvSpPr>
        <p:spPr>
          <a:xfrm>
            <a:off x="352212" y="1686187"/>
            <a:ext cx="11457413" cy="1569660"/>
          </a:xfrm>
          <a:prstGeom prst="rect">
            <a:avLst/>
          </a:prstGeom>
          <a:noFill/>
        </p:spPr>
        <p:txBody>
          <a:bodyPr wrap="square" rtlCol="0">
            <a:spAutoFit/>
          </a:bodyPr>
          <a:lstStyle/>
          <a:p>
            <a:pPr indent="457200" algn="just"/>
            <a:r>
              <a:rPr lang="en-US" sz="3200">
                <a:latin typeface="Arial-Rounded" panose="020B0500000000000000" pitchFamily="34" charset="0"/>
                <a:ea typeface="Arial-Rounded" panose="020B0500000000000000" pitchFamily="34" charset="0"/>
                <a:cs typeface="Arial-Rounded" panose="020B0500000000000000" pitchFamily="34" charset="0"/>
              </a:rPr>
              <a:t> </a:t>
            </a:r>
            <a:r>
              <a:rPr lang="vi-VN" sz="3200">
                <a:latin typeface="Arial-Rounded" panose="020B0500000000000000" pitchFamily="34" charset="0"/>
                <a:ea typeface="Arial-Rounded" panose="020B0500000000000000" pitchFamily="34" charset="0"/>
                <a:cs typeface="Arial-Rounded" panose="020B0500000000000000" pitchFamily="34" charset="0"/>
              </a:rPr>
              <a:t>Thu về, những quả hồng đỏ mọng, những hạt dẻ nâu bóng, những quả na mở to mắt, thơm dìu dịu. Biển lúa vàng ươm. Gió nổi lên và sóng lúa vàng dập dờn trải tới chân trời.</a:t>
            </a:r>
            <a:endParaRPr lang="en-US" sz="3200">
              <a:latin typeface="Arial-Rounded" pitchFamily="34" charset="0"/>
              <a:ea typeface="Arial-Rounded" pitchFamily="34" charset="0"/>
              <a:cs typeface="Arial-Rounded" pitchFamily="34" charset="0"/>
            </a:endParaRPr>
          </a:p>
        </p:txBody>
      </p:sp>
      <p:cxnSp>
        <p:nvCxnSpPr>
          <p:cNvPr id="11" name="Straight Connector 10">
            <a:extLst>
              <a:ext uri="{FF2B5EF4-FFF2-40B4-BE49-F238E27FC236}">
                <a16:creationId xmlns:a16="http://schemas.microsoft.com/office/drawing/2014/main" id="{1C202049-4435-4C24-A8DA-CEA78F01B57A}"/>
              </a:ext>
            </a:extLst>
          </p:cNvPr>
          <p:cNvCxnSpPr>
            <a:cxnSpLocks/>
          </p:cNvCxnSpPr>
          <p:nvPr/>
        </p:nvCxnSpPr>
        <p:spPr>
          <a:xfrm>
            <a:off x="3637054" y="2224006"/>
            <a:ext cx="17635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81C1D5-5C2C-4F15-9B78-9AF38A87525F}"/>
              </a:ext>
            </a:extLst>
          </p:cNvPr>
          <p:cNvCxnSpPr>
            <a:cxnSpLocks/>
          </p:cNvCxnSpPr>
          <p:nvPr/>
        </p:nvCxnSpPr>
        <p:spPr>
          <a:xfrm>
            <a:off x="8590949" y="2224006"/>
            <a:ext cx="12147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11B035-2C3F-49A9-892F-8F355BB2FD0F}"/>
              </a:ext>
            </a:extLst>
          </p:cNvPr>
          <p:cNvCxnSpPr>
            <a:cxnSpLocks/>
          </p:cNvCxnSpPr>
          <p:nvPr/>
        </p:nvCxnSpPr>
        <p:spPr>
          <a:xfrm>
            <a:off x="1685076" y="2727702"/>
            <a:ext cx="1245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1CA4D7-9C34-4F12-B391-897251AB51F3}"/>
              </a:ext>
            </a:extLst>
          </p:cNvPr>
          <p:cNvCxnSpPr>
            <a:cxnSpLocks/>
          </p:cNvCxnSpPr>
          <p:nvPr/>
        </p:nvCxnSpPr>
        <p:spPr>
          <a:xfrm>
            <a:off x="8462954" y="2712204"/>
            <a:ext cx="5667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A9AB58-AB41-44C3-8E5F-B02A860E99F5}"/>
              </a:ext>
            </a:extLst>
          </p:cNvPr>
          <p:cNvSpPr txBox="1"/>
          <p:nvPr/>
        </p:nvSpPr>
        <p:spPr>
          <a:xfrm>
            <a:off x="714526" y="3971484"/>
            <a:ext cx="10732783" cy="1200329"/>
          </a:xfrm>
          <a:prstGeom prst="rect">
            <a:avLst/>
          </a:prstGeom>
          <a:solidFill>
            <a:srgbClr val="CEEBEA"/>
          </a:solidFill>
        </p:spPr>
        <p:txBody>
          <a:bodyPr wrap="square" rtlCol="0">
            <a:spAutoFit/>
          </a:bodyPr>
          <a:lstStyle/>
          <a:p>
            <a:pPr algn="just"/>
            <a:r>
              <a:rPr lang="vi-VN" sz="3600">
                <a:latin typeface="Arial-Rounded" panose="020B0500000000000000" pitchFamily="34" charset="0"/>
                <a:ea typeface="Arial-Rounded" panose="020B0500000000000000" pitchFamily="34" charset="0"/>
                <a:cs typeface="Arial-Rounded" panose="020B0500000000000000" pitchFamily="34" charset="0"/>
              </a:rPr>
              <a:t>Những loại cây loại quả được nhắc đến khi mùa thu về</a:t>
            </a:r>
            <a:r>
              <a:rPr lang="en-US" sz="3600">
                <a:latin typeface="Arial-Rounded" panose="020B0500000000000000" pitchFamily="34" charset="0"/>
                <a:ea typeface="Arial-Rounded" panose="020B0500000000000000" pitchFamily="34" charset="0"/>
                <a:cs typeface="Arial-Rounded" panose="020B0500000000000000" pitchFamily="34" charset="0"/>
              </a:rPr>
              <a:t> là: hồng, dẻ, na, lúa.</a:t>
            </a:r>
            <a:endParaRPr lang="en-US" sz="3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324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99319" y="85753"/>
            <a:ext cx="10515600" cy="745586"/>
            <a:chOff x="294783" y="915918"/>
            <a:chExt cx="105156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978051" y="1015173"/>
              <a:ext cx="9832332"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Bạn nhỏ nghĩ gì khi thấy quả chín?</a:t>
              </a:r>
            </a:p>
          </p:txBody>
        </p:sp>
      </p:grpSp>
      <p:sp>
        <p:nvSpPr>
          <p:cNvPr id="12" name="Rectangle 11"/>
          <p:cNvSpPr/>
          <p:nvPr/>
        </p:nvSpPr>
        <p:spPr>
          <a:xfrm>
            <a:off x="883553" y="1426396"/>
            <a:ext cx="10950512" cy="2554545"/>
          </a:xfrm>
          <a:prstGeom prst="rect">
            <a:avLst/>
          </a:prstGeom>
        </p:spPr>
        <p:txBody>
          <a:bodyPr wrap="square">
            <a:spAutoFit/>
          </a:bodyPr>
          <a:lstStyle/>
          <a:p>
            <a:pPr marL="0" indent="0" algn="just">
              <a:buNone/>
              <a:defRPr/>
            </a:pPr>
            <a:r>
              <a:rPr lang="en-US" sz="3200">
                <a:latin typeface="Arial-Rounded" panose="020B0500000000000000" pitchFamily="34" charset="0"/>
                <a:ea typeface="Arial-Rounded" panose="020B0500000000000000" pitchFamily="34" charset="0"/>
                <a:cs typeface="Arial-Rounded" panose="020B0500000000000000" pitchFamily="34" charset="0"/>
              </a:rPr>
              <a:t>     </a:t>
            </a:r>
            <a:r>
              <a:rPr lang="vi-VN" sz="3200">
                <a:latin typeface="Arial-Rounded" panose="020B0500000000000000" pitchFamily="34" charset="0"/>
                <a:ea typeface="Arial-Rounded" panose="020B0500000000000000" pitchFamily="34" charset="0"/>
                <a:cs typeface="Arial-Rounded" panose="020B0500000000000000" pitchFamily="34" charset="0"/>
              </a:rPr>
              <a:t>Minh ríu rít bên mẹ:</a:t>
            </a:r>
          </a:p>
          <a:p>
            <a:pPr marL="0" indent="0" algn="just">
              <a:buNone/>
              <a:defRPr/>
            </a:pPr>
            <a:r>
              <a:rPr lang="vi-VN" sz="3200">
                <a:latin typeface="Arial-Rounded" panose="020B0500000000000000" pitchFamily="34" charset="0"/>
                <a:ea typeface="Arial-Rounded" panose="020B0500000000000000" pitchFamily="34" charset="0"/>
                <a:cs typeface="Arial-Rounded" panose="020B0500000000000000" pitchFamily="34" charset="0"/>
              </a:rPr>
              <a:t>     - Mẹ ơi, con thấy quả trên cây đều chín hết cả rồi. Các bạn ấy đang mong có người đến hái đấy. Nhìn quả chín ngon thế này, chắc các bác nông dân vui lắm mẹ nhỉ?</a:t>
            </a:r>
          </a:p>
          <a:p>
            <a:pPr marL="0" indent="0" algn="just">
              <a:buNone/>
              <a:defRPr/>
            </a:pPr>
            <a:r>
              <a:rPr lang="vi-VN" sz="3200">
                <a:latin typeface="Arial-Rounded" panose="020B0500000000000000" pitchFamily="34" charset="0"/>
                <a:ea typeface="Arial-Rounded" panose="020B0500000000000000" pitchFamily="34" charset="0"/>
                <a:cs typeface="Arial-Rounded" panose="020B0500000000000000" pitchFamily="34" charset="0"/>
              </a:rPr>
              <a:t>     - Đúng thế con ạ.</a:t>
            </a:r>
          </a:p>
        </p:txBody>
      </p:sp>
      <p:cxnSp>
        <p:nvCxnSpPr>
          <p:cNvPr id="11" name="Straight Connector 10"/>
          <p:cNvCxnSpPr>
            <a:cxnSpLocks/>
          </p:cNvCxnSpPr>
          <p:nvPr/>
        </p:nvCxnSpPr>
        <p:spPr>
          <a:xfrm>
            <a:off x="1613583" y="2482312"/>
            <a:ext cx="102204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DE1F8B-C43D-4B7A-8155-BEAC33AC1D49}"/>
              </a:ext>
            </a:extLst>
          </p:cNvPr>
          <p:cNvSpPr txBox="1"/>
          <p:nvPr/>
        </p:nvSpPr>
        <p:spPr>
          <a:xfrm>
            <a:off x="883553" y="4647088"/>
            <a:ext cx="10732783" cy="1754326"/>
          </a:xfrm>
          <a:prstGeom prst="rect">
            <a:avLst/>
          </a:prstGeom>
          <a:solidFill>
            <a:srgbClr val="CEEBEA"/>
          </a:solid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Khi thấy quả chín, bạn nhỏ nghĩ: </a:t>
            </a:r>
            <a:r>
              <a:rPr lang="en-US" sz="3600">
                <a:latin typeface="Arial-Rounded" pitchFamily="34" charset="0"/>
                <a:ea typeface="Arial-Rounded" pitchFamily="34" charset="0"/>
                <a:cs typeface="Arial-Rounded" pitchFamily="34" charset="0"/>
              </a:rPr>
              <a:t>Quả trên cây đang mong chờ người đến hái. Nhìn quả chín ngon thế này, chắc các bác nông dân vui lắm.</a:t>
            </a:r>
            <a:endParaRPr lang="en-US" sz="3600">
              <a:solidFill>
                <a:schemeClr val="tx1"/>
              </a:solidFill>
              <a:latin typeface="Arial-Rounded" pitchFamily="34" charset="0"/>
              <a:ea typeface="Arial-Rounded" pitchFamily="34" charset="0"/>
              <a:cs typeface="Arial-Rounded" pitchFamily="34" charset="0"/>
            </a:endParaRPr>
          </a:p>
        </p:txBody>
      </p:sp>
      <p:cxnSp>
        <p:nvCxnSpPr>
          <p:cNvPr id="13" name="Straight Connector 12"/>
          <p:cNvCxnSpPr>
            <a:cxnSpLocks/>
          </p:cNvCxnSpPr>
          <p:nvPr/>
        </p:nvCxnSpPr>
        <p:spPr>
          <a:xfrm>
            <a:off x="899319" y="2969706"/>
            <a:ext cx="107170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C4586E-1216-45CE-A4CD-4A1A6CB06A95}"/>
              </a:ext>
            </a:extLst>
          </p:cNvPr>
          <p:cNvCxnSpPr>
            <a:cxnSpLocks/>
          </p:cNvCxnSpPr>
          <p:nvPr/>
        </p:nvCxnSpPr>
        <p:spPr>
          <a:xfrm>
            <a:off x="925817" y="3429000"/>
            <a:ext cx="75982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91876" y="239418"/>
            <a:ext cx="11378086" cy="1190987"/>
            <a:chOff x="294783" y="915918"/>
            <a:chExt cx="10558095" cy="1190987"/>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3</a:t>
                </a:r>
              </a:p>
            </p:txBody>
          </p:sp>
        </p:grpSp>
        <p:sp>
          <p:nvSpPr>
            <p:cNvPr id="23" name="TextBox 22"/>
            <p:cNvSpPr txBox="1"/>
            <p:nvPr/>
          </p:nvSpPr>
          <p:spPr>
            <a:xfrm>
              <a:off x="978051" y="1029687"/>
              <a:ext cx="9874827" cy="1077218"/>
            </a:xfrm>
            <a:prstGeom prst="rect">
              <a:avLst/>
            </a:prstGeom>
            <a:noFill/>
          </p:spPr>
          <p:txBody>
            <a:bodyPr wrap="square" rtlCol="0">
              <a:spAutoFit/>
            </a:bodyPr>
            <a:lstStyle/>
            <a:p>
              <a:pPr algn="just"/>
              <a:r>
                <a:rPr lang="vi-VN" sz="3200">
                  <a:latin typeface="Arial-Rounded" panose="020B0500000000000000" pitchFamily="34" charset="0"/>
                  <a:ea typeface="Arial-Rounded" panose="020B0500000000000000" pitchFamily="34" charset="0"/>
                  <a:cs typeface="Arial-Rounded" panose="020B0500000000000000" pitchFamily="34" charset="0"/>
                </a:rPr>
                <a:t>Kể tên những công việc người nông dân phải làm để có mùa thu hoạch.</a:t>
              </a:r>
              <a:endPar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TextBox 8">
            <a:extLst>
              <a:ext uri="{FF2B5EF4-FFF2-40B4-BE49-F238E27FC236}">
                <a16:creationId xmlns:a16="http://schemas.microsoft.com/office/drawing/2014/main" id="{AB4B6F9D-7EEC-460C-9CD9-6FD22F3FED8B}"/>
              </a:ext>
            </a:extLst>
          </p:cNvPr>
          <p:cNvSpPr txBox="1"/>
          <p:nvPr/>
        </p:nvSpPr>
        <p:spPr>
          <a:xfrm>
            <a:off x="1137762" y="1559119"/>
            <a:ext cx="10641752" cy="3108543"/>
          </a:xfrm>
          <a:prstGeom prst="rect">
            <a:avLst/>
          </a:prstGeom>
          <a:noFill/>
        </p:spPr>
        <p:txBody>
          <a:bodyPr wrap="square">
            <a:spAutoFit/>
          </a:bodyPr>
          <a:lstStyle/>
          <a:p>
            <a:pPr marL="0" indent="0" algn="just">
              <a:buNone/>
              <a:defRPr/>
            </a:pPr>
            <a:r>
              <a:rPr lang="en-US" sz="2800">
                <a:latin typeface="Arial-Rounded" panose="020B0500000000000000" pitchFamily="34" charset="0"/>
                <a:ea typeface="Arial-Rounded" panose="020B0500000000000000" pitchFamily="34" charset="0"/>
                <a:cs typeface="Arial-Rounded" panose="020B0500000000000000" pitchFamily="34" charset="0"/>
              </a:rPr>
              <a:t>     </a:t>
            </a:r>
            <a:r>
              <a:rPr lang="vi-VN" sz="2800">
                <a:latin typeface="Arial-Rounded" panose="020B0500000000000000" pitchFamily="34" charset="0"/>
                <a:ea typeface="Arial-Rounded" panose="020B0500000000000000" pitchFamily="34" charset="0"/>
                <a:cs typeface="Arial-Rounded" panose="020B0500000000000000" pitchFamily="34" charset="0"/>
              </a:rPr>
              <a:t>- Nếu mùa nào cũng được thu hoạch thì thích lắm, phải không mẹ?</a:t>
            </a:r>
          </a:p>
          <a:p>
            <a:pPr marL="0" indent="0" algn="just">
              <a:buNone/>
              <a:defRPr/>
            </a:pPr>
            <a:r>
              <a:rPr lang="vi-VN" sz="2800">
                <a:latin typeface="Arial-Rounded" panose="020B0500000000000000" pitchFamily="34" charset="0"/>
                <a:ea typeface="Arial-Rounded" panose="020B0500000000000000" pitchFamily="34" charset="0"/>
                <a:cs typeface="Arial-Rounded" panose="020B0500000000000000" pitchFamily="34" charset="0"/>
              </a:rPr>
              <a:t>     Mẹ âu yếm nhìn Minh và bảo:</a:t>
            </a:r>
          </a:p>
          <a:p>
            <a:pPr marL="0" indent="0" algn="just">
              <a:buNone/>
              <a:defRPr/>
            </a:pPr>
            <a:r>
              <a:rPr lang="vi-VN" sz="2800">
                <a:latin typeface="Arial-Rounded" panose="020B0500000000000000" pitchFamily="34" charset="0"/>
                <a:ea typeface="Arial-Rounded" panose="020B0500000000000000" pitchFamily="34" charset="0"/>
                <a:cs typeface="Arial-Rounded" panose="020B0500000000000000"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p:txBody>
      </p:sp>
      <p:cxnSp>
        <p:nvCxnSpPr>
          <p:cNvPr id="10" name="Straight Connector 9">
            <a:extLst>
              <a:ext uri="{FF2B5EF4-FFF2-40B4-BE49-F238E27FC236}">
                <a16:creationId xmlns:a16="http://schemas.microsoft.com/office/drawing/2014/main" id="{58AE0A3D-0056-46DE-8C55-3C267713EBFD}"/>
              </a:ext>
            </a:extLst>
          </p:cNvPr>
          <p:cNvCxnSpPr>
            <a:cxnSpLocks/>
          </p:cNvCxnSpPr>
          <p:nvPr/>
        </p:nvCxnSpPr>
        <p:spPr>
          <a:xfrm>
            <a:off x="9003533" y="3318288"/>
            <a:ext cx="27664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1FCF74-6CD4-4792-8B52-BE064EB0E959}"/>
              </a:ext>
            </a:extLst>
          </p:cNvPr>
          <p:cNvCxnSpPr>
            <a:cxnSpLocks/>
          </p:cNvCxnSpPr>
          <p:nvPr/>
        </p:nvCxnSpPr>
        <p:spPr>
          <a:xfrm>
            <a:off x="1174757" y="3755501"/>
            <a:ext cx="10412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B85924-9F4B-4679-9939-BAD529C7FAEF}"/>
              </a:ext>
            </a:extLst>
          </p:cNvPr>
          <p:cNvCxnSpPr>
            <a:cxnSpLocks/>
          </p:cNvCxnSpPr>
          <p:nvPr/>
        </p:nvCxnSpPr>
        <p:spPr>
          <a:xfrm>
            <a:off x="1128210" y="4192714"/>
            <a:ext cx="33988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B1C6A8B-94FA-4DE5-93E0-649B394C9A60}"/>
              </a:ext>
            </a:extLst>
          </p:cNvPr>
          <p:cNvSpPr txBox="1"/>
          <p:nvPr/>
        </p:nvSpPr>
        <p:spPr>
          <a:xfrm>
            <a:off x="1014685" y="4769206"/>
            <a:ext cx="10732783" cy="1754326"/>
          </a:xfrm>
          <a:prstGeom prst="rect">
            <a:avLst/>
          </a:prstGeom>
          <a:solidFill>
            <a:srgbClr val="CEEBEA"/>
          </a:solidFill>
        </p:spPr>
        <p:txBody>
          <a:bodyPr wrap="square" rtlCol="0">
            <a:spAutoFit/>
          </a:bodyPr>
          <a:lstStyle/>
          <a:p>
            <a:pPr algn="just"/>
            <a:r>
              <a:rPr lang="en-US" sz="3600">
                <a:latin typeface="Arial-Rounded" panose="020B0500000000000000" pitchFamily="34" charset="0"/>
                <a:ea typeface="Arial-Rounded" panose="020B0500000000000000" pitchFamily="34" charset="0"/>
                <a:cs typeface="Arial-Rounded" panose="020B0500000000000000" pitchFamily="34" charset="0"/>
              </a:rPr>
              <a:t>N</a:t>
            </a:r>
            <a:r>
              <a:rPr lang="vi-VN" sz="3600">
                <a:latin typeface="Arial-Rounded" panose="020B0500000000000000" pitchFamily="34" charset="0"/>
                <a:ea typeface="Arial-Rounded" panose="020B0500000000000000" pitchFamily="34" charset="0"/>
                <a:cs typeface="Arial-Rounded" panose="020B0500000000000000" pitchFamily="34" charset="0"/>
              </a:rPr>
              <a:t>hững công việc người nông dân phải làm để có mùa thu hoạch</a:t>
            </a:r>
            <a:r>
              <a:rPr lang="en-US" sz="3600">
                <a:latin typeface="Arial-Rounded" panose="020B0500000000000000" pitchFamily="34" charset="0"/>
                <a:ea typeface="Arial-Rounded" panose="020B0500000000000000" pitchFamily="34" charset="0"/>
                <a:cs typeface="Arial-Rounded" panose="020B0500000000000000" pitchFamily="34" charset="0"/>
              </a:rPr>
              <a:t> là: cày bừa, gieo hạt, ươm mầm, chăm sóc vườn cây, đồng ruộng.</a:t>
            </a:r>
            <a:endParaRPr lang="en-US" sz="3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579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20621" y="912725"/>
            <a:ext cx="11049000" cy="745586"/>
            <a:chOff x="294783" y="915918"/>
            <a:chExt cx="110490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365732" cy="646331"/>
            </a:xfrm>
            <a:prstGeom prst="rect">
              <a:avLst/>
            </a:prstGeom>
            <a:noFill/>
          </p:spPr>
          <p:txBody>
            <a:bodyPr wrap="square" rtlCol="0">
              <a:spAutoFit/>
            </a:bodyPr>
            <a:lstStyle/>
            <a:p>
              <a:pPr algn="just"/>
              <a:r>
                <a:rPr lang="vi-VN" sz="3600">
                  <a:latin typeface="Arial-Rounded" panose="020B0500000000000000" pitchFamily="34" charset="0"/>
                  <a:ea typeface="Arial-Rounded" panose="020B0500000000000000" pitchFamily="34" charset="0"/>
                  <a:cs typeface="Arial-Rounded" panose="020B0500000000000000" pitchFamily="34" charset="0"/>
                </a:rPr>
                <a:t>Bài đọc giúp em hiểu điều gì?</a:t>
              </a:r>
              <a:endParaRPr lang="en-US" sz="36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6" name="TextBox 25">
            <a:extLst>
              <a:ext uri="{FF2B5EF4-FFF2-40B4-BE49-F238E27FC236}">
                <a16:creationId xmlns:a16="http://schemas.microsoft.com/office/drawing/2014/main" id="{BDABEFF7-3BEC-4635-8F71-E4673F39CAB8}"/>
              </a:ext>
            </a:extLst>
          </p:cNvPr>
          <p:cNvSpPr txBox="1"/>
          <p:nvPr/>
        </p:nvSpPr>
        <p:spPr>
          <a:xfrm>
            <a:off x="1062977" y="1919375"/>
            <a:ext cx="10074715" cy="2471959"/>
          </a:xfrm>
          <a:prstGeom prst="rect">
            <a:avLst/>
          </a:prstGeom>
          <a:noFill/>
        </p:spPr>
        <p:txBody>
          <a:bodyPr wrap="square" rtlCol="0">
            <a:spAutoFit/>
          </a:bodyPr>
          <a:lstStyle/>
          <a:p>
            <a:pPr algn="just">
              <a:lnSpc>
                <a:spcPct val="150000"/>
              </a:lnSpc>
            </a:pPr>
            <a:r>
              <a:rPr lang="vi-VN" sz="36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 có cái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 hoạch</a:t>
            </a:r>
            <a:r>
              <a:rPr lang="en-US"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nông dân rất vất vả. Vì thế chúng ta cần có thái độ kính trọng và biết ơn người nông dân.</a:t>
            </a:r>
          </a:p>
        </p:txBody>
      </p:sp>
    </p:spTree>
    <p:extLst>
      <p:ext uri="{BB962C8B-B14F-4D97-AF65-F5344CB8AC3E}">
        <p14:creationId xmlns:p14="http://schemas.microsoft.com/office/powerpoint/2010/main" val="3026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8C0A49C-BF76-48C1-BEDC-66BBE48ED960}"/>
              </a:ext>
            </a:extLst>
          </p:cNvPr>
          <p:cNvSpPr txBox="1"/>
          <p:nvPr/>
        </p:nvSpPr>
        <p:spPr>
          <a:xfrm>
            <a:off x="2595151" y="234630"/>
            <a:ext cx="8257999" cy="828941"/>
          </a:xfrm>
          <a:prstGeom prst="rect">
            <a:avLst/>
          </a:prstGeom>
          <a:noFill/>
        </p:spPr>
        <p:txBody>
          <a:bodyPr wrap="square" rtlCol="0">
            <a:spAutoFit/>
          </a:bodyPr>
          <a:lstStyle/>
          <a:p>
            <a:pPr defTabSz="912114">
              <a:lnSpc>
                <a:spcPct val="150000"/>
              </a:lnSpc>
              <a:buClrTx/>
              <a:defRPr/>
            </a:pPr>
            <a:r>
              <a:rPr lang="en-US" sz="3192" b="1" kern="1200" dirty="0" err="1">
                <a:solidFill>
                  <a:srgbClr val="FF0000"/>
                </a:solidFill>
                <a:latin typeface="HP001 4 hàng" panose="020B0603050302020204" pitchFamily="34" charset="0"/>
                <a:ea typeface="+mn-ea"/>
                <a:cs typeface="+mn-cs"/>
              </a:rPr>
              <a:t>Thứ</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tư</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ngày</a:t>
            </a:r>
            <a:r>
              <a:rPr lang="en-US" sz="3192" b="1" kern="1200" dirty="0">
                <a:solidFill>
                  <a:srgbClr val="FF0000"/>
                </a:solidFill>
                <a:latin typeface="HP001 4 hàng" panose="020B0603050302020204" pitchFamily="34" charset="0"/>
                <a:ea typeface="+mn-ea"/>
                <a:cs typeface="+mn-cs"/>
              </a:rPr>
              <a:t> 31 </a:t>
            </a:r>
            <a:r>
              <a:rPr lang="en-US" sz="3192" b="1" kern="1200" dirty="0" err="1">
                <a:solidFill>
                  <a:srgbClr val="FF0000"/>
                </a:solidFill>
                <a:latin typeface="HP001 4 hàng" panose="020B0603050302020204" pitchFamily="34" charset="0"/>
                <a:ea typeface="+mn-ea"/>
                <a:cs typeface="+mn-cs"/>
              </a:rPr>
              <a:t>tháng</a:t>
            </a:r>
            <a:r>
              <a:rPr lang="en-US" sz="3192" b="1" kern="1200" dirty="0">
                <a:solidFill>
                  <a:srgbClr val="FF0000"/>
                </a:solidFill>
                <a:latin typeface="HP001 4 hàng" panose="020B0603050302020204" pitchFamily="34" charset="0"/>
                <a:ea typeface="+mn-ea"/>
                <a:cs typeface="+mn-cs"/>
              </a:rPr>
              <a:t> 1 </a:t>
            </a:r>
            <a:r>
              <a:rPr lang="en-US" sz="3192" b="1" kern="1200" dirty="0" err="1">
                <a:solidFill>
                  <a:srgbClr val="FF0000"/>
                </a:solidFill>
                <a:latin typeface="HP001 4 hàng" panose="020B0603050302020204" pitchFamily="34" charset="0"/>
                <a:ea typeface="+mn-ea"/>
                <a:cs typeface="+mn-cs"/>
              </a:rPr>
              <a:t>năm</a:t>
            </a:r>
            <a:r>
              <a:rPr lang="en-US" sz="3192" b="1" kern="1200" dirty="0">
                <a:solidFill>
                  <a:srgbClr val="FF0000"/>
                </a:solidFill>
                <a:latin typeface="HP001 4 hàng" panose="020B0603050302020204" pitchFamily="34" charset="0"/>
                <a:ea typeface="+mn-ea"/>
                <a:cs typeface="+mn-cs"/>
              </a:rPr>
              <a:t> 2024</a:t>
            </a:r>
          </a:p>
        </p:txBody>
      </p:sp>
      <p:sp>
        <p:nvSpPr>
          <p:cNvPr id="19" name="TextBox 18">
            <a:extLst>
              <a:ext uri="{FF2B5EF4-FFF2-40B4-BE49-F238E27FC236}">
                <a16:creationId xmlns:a16="http://schemas.microsoft.com/office/drawing/2014/main" id="{2B854FDD-02CB-4F7F-99E5-AF0E1A8404D1}"/>
              </a:ext>
            </a:extLst>
          </p:cNvPr>
          <p:cNvSpPr txBox="1"/>
          <p:nvPr/>
        </p:nvSpPr>
        <p:spPr>
          <a:xfrm>
            <a:off x="2000620" y="882906"/>
            <a:ext cx="6656624" cy="828941"/>
          </a:xfrm>
          <a:prstGeom prst="rect">
            <a:avLst/>
          </a:prstGeom>
          <a:noFill/>
        </p:spPr>
        <p:txBody>
          <a:bodyPr wrap="square" rtlCol="0">
            <a:spAutoFit/>
          </a:bodyPr>
          <a:lstStyle/>
          <a:p>
            <a:pPr algn="ctr" defTabSz="912114">
              <a:lnSpc>
                <a:spcPct val="150000"/>
              </a:lnSpc>
              <a:buClrTx/>
            </a:pP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Tiếng</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Việt</a:t>
            </a:r>
            <a:endParaRPr lang="en-US" sz="3192" b="1" kern="1200" dirty="0">
              <a:solidFill>
                <a:srgbClr val="FF0000"/>
              </a:solidFill>
              <a:latin typeface="HP001 4 hàng" panose="020B0603050302020204" pitchFamily="34" charset="0"/>
              <a:ea typeface="+mn-ea"/>
              <a:cs typeface="+mn-cs"/>
            </a:endParaRPr>
          </a:p>
        </p:txBody>
      </p:sp>
      <p:sp>
        <p:nvSpPr>
          <p:cNvPr id="20" name="TextBox 19">
            <a:extLst>
              <a:ext uri="{FF2B5EF4-FFF2-40B4-BE49-F238E27FC236}">
                <a16:creationId xmlns:a16="http://schemas.microsoft.com/office/drawing/2014/main" id="{EE4CD499-63AD-4686-A27D-2EF7FB73A9CF}"/>
              </a:ext>
            </a:extLst>
          </p:cNvPr>
          <p:cNvSpPr txBox="1"/>
          <p:nvPr/>
        </p:nvSpPr>
        <p:spPr>
          <a:xfrm>
            <a:off x="3395847" y="1776419"/>
            <a:ext cx="6977899" cy="583328"/>
          </a:xfrm>
          <a:prstGeom prst="rect">
            <a:avLst/>
          </a:prstGeom>
          <a:noFill/>
        </p:spPr>
        <p:txBody>
          <a:bodyPr wrap="square" rtlCol="0">
            <a:spAutoFit/>
          </a:bodyPr>
          <a:lstStyle/>
          <a:p>
            <a:pPr defTabSz="912114">
              <a:buClrTx/>
            </a:pP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Đọc</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Mùa</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vàng</a:t>
            </a:r>
            <a:endParaRPr lang="en-US" sz="3192" b="1" kern="1200" dirty="0">
              <a:solidFill>
                <a:srgbClr val="FF0000"/>
              </a:solidFill>
              <a:latin typeface="HP001 4 hàng" panose="020B0603050302020204" pitchFamily="34" charset="0"/>
              <a:ea typeface="+mn-ea"/>
              <a:cs typeface="+mn-cs"/>
            </a:endParaRPr>
          </a:p>
        </p:txBody>
      </p:sp>
      <p:sp>
        <p:nvSpPr>
          <p:cNvPr id="21" name="Rectangle 20">
            <a:extLst>
              <a:ext uri="{FF2B5EF4-FFF2-40B4-BE49-F238E27FC236}">
                <a16:creationId xmlns:a16="http://schemas.microsoft.com/office/drawing/2014/main" id="{D872535B-B53F-4E1D-9853-10E3452A7D24}"/>
              </a:ext>
            </a:extLst>
          </p:cNvPr>
          <p:cNvSpPr/>
          <p:nvPr/>
        </p:nvSpPr>
        <p:spPr>
          <a:xfrm>
            <a:off x="0" y="8483"/>
            <a:ext cx="12161838" cy="684103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pPr>
            <a:endParaRPr lang="vi-VN" sz="1795" kern="1200">
              <a:solidFill>
                <a:prstClr val="white"/>
              </a:solidFill>
              <a:latin typeface="Arial" panose="020B0604020202020204" pitchFamily="34" charset="0"/>
            </a:endParaRPr>
          </a:p>
        </p:txBody>
      </p:sp>
    </p:spTree>
    <p:extLst>
      <p:ext uri="{BB962C8B-B14F-4D97-AF65-F5344CB8AC3E}">
        <p14:creationId xmlns:p14="http://schemas.microsoft.com/office/powerpoint/2010/main" val="194462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7" name="Title 6">
            <a:extLst>
              <a:ext uri="{FF2B5EF4-FFF2-40B4-BE49-F238E27FC236}">
                <a16:creationId xmlns:a16="http://schemas.microsoft.com/office/drawing/2014/main" id="{FCA74105-F7B9-4010-95CE-B0F1AFFB50E6}"/>
              </a:ext>
            </a:extLst>
          </p:cNvPr>
          <p:cNvSpPr>
            <a:spLocks noGrp="1"/>
          </p:cNvSpPr>
          <p:nvPr>
            <p:ph type="title"/>
          </p:nvPr>
        </p:nvSpPr>
        <p:spPr>
          <a:xfrm>
            <a:off x="948647" y="0"/>
            <a:ext cx="10264543" cy="637600"/>
          </a:xfrm>
        </p:spPr>
        <p:txBody>
          <a:bodyPr/>
          <a:lstStyle/>
          <a:p>
            <a:r>
              <a:rPr lang="en-US" sz="4000">
                <a:latin typeface="Arial-Rounded" panose="020B0500000000000000" pitchFamily="34" charset="0"/>
                <a:ea typeface="Arial-Rounded" panose="020B0500000000000000" pitchFamily="34" charset="0"/>
                <a:cs typeface="Arial-Rounded" panose="020B0500000000000000" pitchFamily="34" charset="0"/>
              </a:rPr>
              <a:t>MÙA VÀNG</a:t>
            </a:r>
          </a:p>
        </p:txBody>
      </p:sp>
      <p:sp>
        <p:nvSpPr>
          <p:cNvPr id="5" name="Text Placeholder 4">
            <a:extLst>
              <a:ext uri="{FF2B5EF4-FFF2-40B4-BE49-F238E27FC236}">
                <a16:creationId xmlns:a16="http://schemas.microsoft.com/office/drawing/2014/main" id="{D2F165FB-4EC4-41BA-8263-8B9FA286AB5E}"/>
              </a:ext>
            </a:extLst>
          </p:cNvPr>
          <p:cNvSpPr>
            <a:spLocks noGrp="1"/>
          </p:cNvSpPr>
          <p:nvPr>
            <p:ph type="subTitle" idx="1"/>
          </p:nvPr>
        </p:nvSpPr>
        <p:spPr>
          <a:xfrm>
            <a:off x="436099" y="3223786"/>
            <a:ext cx="11535508" cy="382400"/>
          </a:xfrm>
        </p:spPr>
        <p:txBody>
          <a:bodyPr/>
          <a:lstStyle/>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a:t>
            </a:r>
            <a:r>
              <a:rPr lang="en-US" sz="2500">
                <a:latin typeface="Arial-Rounded" panose="020B0500000000000000" pitchFamily="34" charset="0"/>
                <a:ea typeface="Arial-Rounded" panose="020B0500000000000000" pitchFamily="34" charset="0"/>
                <a:cs typeface="Arial-Rounded" panose="020B0500000000000000" pitchFamily="34" charset="0"/>
              </a:rPr>
              <a:t>    </a:t>
            </a:r>
            <a:r>
              <a:rPr lang="vi-VN" sz="2500">
                <a:latin typeface="Arial-Rounded" panose="020B0500000000000000" pitchFamily="34" charset="0"/>
                <a:ea typeface="Arial-Rounded" panose="020B0500000000000000" pitchFamily="34" charset="0"/>
                <a:cs typeface="Arial-Rounded" panose="020B0500000000000000" pitchFamily="34" charset="0"/>
              </a:rPr>
              <a:t>Thu về, những quả hồng đỏ mọng, những hạt dẻ nâu bóng, những quả na mở to mắt, thơm dìu dịu. Biển lúa vàng ươm. Gió nổi lên và sóng lúa vàng dập dờn trải tới chân trời.</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Minh ríu rít bên mẹ:</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Mẹ ơi, con thấy quả trên cây đều chín hết cả rồi. Các bạn ấy đang mong có người đến hái đấy. Nhìn quả chín ngon thế này, chắc các bác nông dân vui lắm mẹ nhỉ?</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Đúng thế con ạ.</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Nếu mùa nào cũng được thu hoạch thì thích lắm, phải không mẹ?</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Mẹ âu yếm nhìn Minh và bảo:</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0" indent="0" algn="just">
              <a:buNone/>
              <a:defRPr/>
            </a:pPr>
            <a:r>
              <a:rPr lang="vi-VN" sz="2500">
                <a:latin typeface="Arial-Rounded" panose="020B0500000000000000" pitchFamily="34" charset="0"/>
                <a:ea typeface="Arial-Rounded" panose="020B0500000000000000" pitchFamily="34" charset="0"/>
                <a:cs typeface="Arial-Rounded" panose="020B0500000000000000" pitchFamily="34" charset="0"/>
              </a:rPr>
              <a:t>    - Mẹ ơi, con hiểu rồi. Công việc của các bác nông dân vất vả quá mẹ nhỉ?</a:t>
            </a:r>
            <a:endParaRPr lang="en-US" sz="25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3265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65239" y="416595"/>
            <a:ext cx="10140870" cy="1268685"/>
            <a:chOff x="292250" y="915918"/>
            <a:chExt cx="10140870" cy="1268685"/>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4" name="TextBox 3"/>
            <p:cNvSpPr txBox="1"/>
            <p:nvPr/>
          </p:nvSpPr>
          <p:spPr>
            <a:xfrm>
              <a:off x="995274" y="984274"/>
              <a:ext cx="9437846" cy="1200329"/>
            </a:xfrm>
            <a:prstGeom prst="rect">
              <a:avLst/>
            </a:prstGeom>
            <a:noFill/>
          </p:spPr>
          <p:txBody>
            <a:bodyPr wrap="square" rtlCol="0">
              <a:spAutoFit/>
            </a:bodyPr>
            <a:lstStyle/>
            <a:p>
              <a:pPr algn="just"/>
              <a:r>
                <a:rPr lang="vi-VN" sz="3600">
                  <a:latin typeface="Arial-Rounded" panose="020B0500000000000000" pitchFamily="34" charset="0"/>
                  <a:ea typeface="Arial-Rounded" panose="020B0500000000000000" pitchFamily="34" charset="0"/>
                  <a:cs typeface="Arial-Rounded" panose="020B0500000000000000" pitchFamily="34" charset="0"/>
                </a:rPr>
                <a:t>Kết hợp từ ngữ ở cột A với từ ngữ ở cột B để tạo câu nêu đặc điểm.</a:t>
              </a:r>
              <a:endParaRPr lang="en-US" sz="36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 name="Group 6"/>
          <p:cNvGrpSpPr/>
          <p:nvPr/>
        </p:nvGrpSpPr>
        <p:grpSpPr>
          <a:xfrm>
            <a:off x="341301" y="344566"/>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ounded Rectangle 12">
            <a:extLst>
              <a:ext uri="{FF2B5EF4-FFF2-40B4-BE49-F238E27FC236}">
                <a16:creationId xmlns:a16="http://schemas.microsoft.com/office/drawing/2014/main" id="{BED9BBE8-3AFD-42CB-9FB0-4D0D2F669C73}"/>
              </a:ext>
            </a:extLst>
          </p:cNvPr>
          <p:cNvSpPr/>
          <p:nvPr/>
        </p:nvSpPr>
        <p:spPr>
          <a:xfrm>
            <a:off x="2353819" y="2538203"/>
            <a:ext cx="2404408"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13">
            <a:extLst>
              <a:ext uri="{FF2B5EF4-FFF2-40B4-BE49-F238E27FC236}">
                <a16:creationId xmlns:a16="http://schemas.microsoft.com/office/drawing/2014/main" id="{59B9146E-84A8-4A53-8043-0815A8DAA439}"/>
              </a:ext>
            </a:extLst>
          </p:cNvPr>
          <p:cNvSpPr/>
          <p:nvPr/>
        </p:nvSpPr>
        <p:spPr>
          <a:xfrm>
            <a:off x="2353819" y="3383330"/>
            <a:ext cx="2404408"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Hạt</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dẻ</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ounded Rectangle 14">
            <a:extLst>
              <a:ext uri="{FF2B5EF4-FFF2-40B4-BE49-F238E27FC236}">
                <a16:creationId xmlns:a16="http://schemas.microsoft.com/office/drawing/2014/main" id="{0D0AD922-BD3A-45FA-B9EB-9910F364F26B}"/>
              </a:ext>
            </a:extLst>
          </p:cNvPr>
          <p:cNvSpPr/>
          <p:nvPr/>
        </p:nvSpPr>
        <p:spPr>
          <a:xfrm>
            <a:off x="2353819" y="4228455"/>
            <a:ext cx="2404408"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na</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ounded Rectangle 15">
            <a:extLst>
              <a:ext uri="{FF2B5EF4-FFF2-40B4-BE49-F238E27FC236}">
                <a16:creationId xmlns:a16="http://schemas.microsoft.com/office/drawing/2014/main" id="{425C0694-EEAD-4A7F-9B9A-82B4F352CFF7}"/>
              </a:ext>
            </a:extLst>
          </p:cNvPr>
          <p:cNvSpPr/>
          <p:nvPr/>
        </p:nvSpPr>
        <p:spPr>
          <a:xfrm>
            <a:off x="6662913" y="2538203"/>
            <a:ext cx="2551060"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vàng</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ươm</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8" name="Rounded Rectangle 20">
            <a:extLst>
              <a:ext uri="{FF2B5EF4-FFF2-40B4-BE49-F238E27FC236}">
                <a16:creationId xmlns:a16="http://schemas.microsoft.com/office/drawing/2014/main" id="{86ECEA3C-BEA4-455C-A01D-DF40F57B83CD}"/>
              </a:ext>
            </a:extLst>
          </p:cNvPr>
          <p:cNvSpPr/>
          <p:nvPr/>
        </p:nvSpPr>
        <p:spPr>
          <a:xfrm>
            <a:off x="6662913" y="3383330"/>
            <a:ext cx="2551060"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thơm dìu dịu.</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21">
            <a:extLst>
              <a:ext uri="{FF2B5EF4-FFF2-40B4-BE49-F238E27FC236}">
                <a16:creationId xmlns:a16="http://schemas.microsoft.com/office/drawing/2014/main" id="{B932EB54-38CC-43DE-914B-96241CCAAB33}"/>
              </a:ext>
            </a:extLst>
          </p:cNvPr>
          <p:cNvSpPr/>
          <p:nvPr/>
        </p:nvSpPr>
        <p:spPr>
          <a:xfrm>
            <a:off x="6662915" y="4228455"/>
            <a:ext cx="2551060"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mọng</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TextBox 19">
            <a:extLst>
              <a:ext uri="{FF2B5EF4-FFF2-40B4-BE49-F238E27FC236}">
                <a16:creationId xmlns:a16="http://schemas.microsoft.com/office/drawing/2014/main" id="{8CE2309C-587D-47AD-9203-68E48E9AB89A}"/>
              </a:ext>
            </a:extLst>
          </p:cNvPr>
          <p:cNvSpPr txBox="1"/>
          <p:nvPr/>
        </p:nvSpPr>
        <p:spPr>
          <a:xfrm>
            <a:off x="3263132" y="1685280"/>
            <a:ext cx="1076112" cy="605294"/>
          </a:xfrm>
          <a:prstGeom prst="rect">
            <a:avLst/>
          </a:prstGeom>
          <a:noFill/>
        </p:spPr>
        <p:txBody>
          <a:bodyPr wrap="square" rtlCol="0">
            <a:spAutoFit/>
          </a:bodyPr>
          <a:lstStyle/>
          <a:p>
            <a:pPr>
              <a:lnSpc>
                <a:spcPts val="4000"/>
              </a:lnSpc>
            </a:pPr>
            <a:r>
              <a:rPr lang="en-US" sz="3600" b="1" dirty="0">
                <a:ln>
                  <a:solidFill>
                    <a:schemeClr val="tx2">
                      <a:lumMod val="50000"/>
                    </a:schemeClr>
                  </a:solidFill>
                </a:ln>
                <a:solidFill>
                  <a:schemeClr val="tx2"/>
                </a:solidFill>
                <a:latin typeface="UTM Avo" panose="02040603050506020204" pitchFamily="18" charset="0"/>
              </a:rPr>
              <a:t>A                                        </a:t>
            </a:r>
          </a:p>
        </p:txBody>
      </p:sp>
      <p:grpSp>
        <p:nvGrpSpPr>
          <p:cNvPr id="21" name="Group 20">
            <a:extLst>
              <a:ext uri="{FF2B5EF4-FFF2-40B4-BE49-F238E27FC236}">
                <a16:creationId xmlns:a16="http://schemas.microsoft.com/office/drawing/2014/main" id="{293E80A1-42AC-49E6-95B3-B1DE4ED2A178}"/>
              </a:ext>
            </a:extLst>
          </p:cNvPr>
          <p:cNvGrpSpPr/>
          <p:nvPr/>
        </p:nvGrpSpPr>
        <p:grpSpPr>
          <a:xfrm>
            <a:off x="4708896" y="2772546"/>
            <a:ext cx="1987517" cy="1816109"/>
            <a:chOff x="2016413" y="2423935"/>
            <a:chExt cx="674827" cy="1313858"/>
          </a:xfrm>
          <a:solidFill>
            <a:srgbClr val="FF0000"/>
          </a:solidFill>
        </p:grpSpPr>
        <p:sp>
          <p:nvSpPr>
            <p:cNvPr id="22" name="Oval 21">
              <a:extLst>
                <a:ext uri="{FF2B5EF4-FFF2-40B4-BE49-F238E27FC236}">
                  <a16:creationId xmlns:a16="http://schemas.microsoft.com/office/drawing/2014/main" id="{65524D08-9E16-4330-A0F7-E981582B5A97}"/>
                </a:ext>
              </a:extLst>
            </p:cNvPr>
            <p:cNvSpPr/>
            <p:nvPr/>
          </p:nvSpPr>
          <p:spPr>
            <a:xfrm>
              <a:off x="2016413" y="2423935"/>
              <a:ext cx="45719" cy="45719"/>
            </a:xfrm>
            <a:prstGeom prst="ellipse">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9"/>
            </a:p>
          </p:txBody>
        </p:sp>
        <p:cxnSp>
          <p:nvCxnSpPr>
            <p:cNvPr id="23" name="Straight Connector 22">
              <a:extLst>
                <a:ext uri="{FF2B5EF4-FFF2-40B4-BE49-F238E27FC236}">
                  <a16:creationId xmlns:a16="http://schemas.microsoft.com/office/drawing/2014/main" id="{9535B12D-5394-49A2-92E9-C2027872AE9F}"/>
                </a:ext>
              </a:extLst>
            </p:cNvPr>
            <p:cNvCxnSpPr>
              <a:stCxn id="22" idx="5"/>
              <a:endCxn id="24" idx="1"/>
            </p:cNvCxnSpPr>
            <p:nvPr/>
          </p:nvCxnSpPr>
          <p:spPr>
            <a:xfrm>
              <a:off x="2055437" y="2462959"/>
              <a:ext cx="600327" cy="1217698"/>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B9FA616-C74C-47C2-BAD9-3DFAD237D093}"/>
                </a:ext>
              </a:extLst>
            </p:cNvPr>
            <p:cNvSpPr/>
            <p:nvPr/>
          </p:nvSpPr>
          <p:spPr>
            <a:xfrm>
              <a:off x="2649677" y="3670854"/>
              <a:ext cx="41563" cy="66939"/>
            </a:xfrm>
            <a:prstGeom prst="ellipse">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9"/>
            </a:p>
          </p:txBody>
        </p:sp>
      </p:grpSp>
      <p:grpSp>
        <p:nvGrpSpPr>
          <p:cNvPr id="25" name="Group 24">
            <a:extLst>
              <a:ext uri="{FF2B5EF4-FFF2-40B4-BE49-F238E27FC236}">
                <a16:creationId xmlns:a16="http://schemas.microsoft.com/office/drawing/2014/main" id="{EF27EEE6-B0FD-45F8-B75E-C4EF2066FC85}"/>
              </a:ext>
            </a:extLst>
          </p:cNvPr>
          <p:cNvGrpSpPr/>
          <p:nvPr/>
        </p:nvGrpSpPr>
        <p:grpSpPr>
          <a:xfrm flipV="1">
            <a:off x="4725459" y="3712848"/>
            <a:ext cx="1976551" cy="1772775"/>
            <a:chOff x="2022098" y="1794108"/>
            <a:chExt cx="678514" cy="669861"/>
          </a:xfrm>
          <a:solidFill>
            <a:srgbClr val="FF0000"/>
          </a:solidFill>
        </p:grpSpPr>
        <p:sp>
          <p:nvSpPr>
            <p:cNvPr id="26" name="Oval 25">
              <a:extLst>
                <a:ext uri="{FF2B5EF4-FFF2-40B4-BE49-F238E27FC236}">
                  <a16:creationId xmlns:a16="http://schemas.microsoft.com/office/drawing/2014/main" id="{E1247B78-2912-437D-B40B-F48D6314A769}"/>
                </a:ext>
              </a:extLst>
            </p:cNvPr>
            <p:cNvSpPr/>
            <p:nvPr/>
          </p:nvSpPr>
          <p:spPr>
            <a:xfrm>
              <a:off x="2022098" y="2429619"/>
              <a:ext cx="34350" cy="34350"/>
            </a:xfrm>
            <a:prstGeom prst="ellipse">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9"/>
            </a:p>
          </p:txBody>
        </p:sp>
        <p:cxnSp>
          <p:nvCxnSpPr>
            <p:cNvPr id="27" name="Straight Connector 26">
              <a:extLst>
                <a:ext uri="{FF2B5EF4-FFF2-40B4-BE49-F238E27FC236}">
                  <a16:creationId xmlns:a16="http://schemas.microsoft.com/office/drawing/2014/main" id="{F906E058-2932-4E10-B2E1-D0611F78E2F5}"/>
                </a:ext>
              </a:extLst>
            </p:cNvPr>
            <p:cNvCxnSpPr>
              <a:stCxn id="26" idx="7"/>
              <a:endCxn id="28" idx="3"/>
            </p:cNvCxnSpPr>
            <p:nvPr/>
          </p:nvCxnSpPr>
          <p:spPr>
            <a:xfrm flipV="1">
              <a:off x="2051417" y="1823427"/>
              <a:ext cx="616943" cy="611222"/>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239AA16-6EDF-4892-85AC-64899D3D769F}"/>
                </a:ext>
              </a:extLst>
            </p:cNvPr>
            <p:cNvSpPr/>
            <p:nvPr/>
          </p:nvSpPr>
          <p:spPr>
            <a:xfrm>
              <a:off x="2662827" y="1794108"/>
              <a:ext cx="37785" cy="34350"/>
            </a:xfrm>
            <a:prstGeom prst="ellipse">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9"/>
            </a:p>
          </p:txBody>
        </p:sp>
      </p:grpSp>
      <p:grpSp>
        <p:nvGrpSpPr>
          <p:cNvPr id="29" name="Group 28">
            <a:extLst>
              <a:ext uri="{FF2B5EF4-FFF2-40B4-BE49-F238E27FC236}">
                <a16:creationId xmlns:a16="http://schemas.microsoft.com/office/drawing/2014/main" id="{C3A7A2E7-E875-4093-BAD6-FC60A87C3D7A}"/>
              </a:ext>
            </a:extLst>
          </p:cNvPr>
          <p:cNvGrpSpPr/>
          <p:nvPr/>
        </p:nvGrpSpPr>
        <p:grpSpPr>
          <a:xfrm>
            <a:off x="4685974" y="3735125"/>
            <a:ext cx="2021495" cy="832380"/>
            <a:chOff x="2013423" y="1777814"/>
            <a:chExt cx="689078" cy="631707"/>
          </a:xfrm>
          <a:solidFill>
            <a:srgbClr val="FF0000"/>
          </a:solidFill>
        </p:grpSpPr>
        <p:sp>
          <p:nvSpPr>
            <p:cNvPr id="30" name="Oval 29">
              <a:extLst>
                <a:ext uri="{FF2B5EF4-FFF2-40B4-BE49-F238E27FC236}">
                  <a16:creationId xmlns:a16="http://schemas.microsoft.com/office/drawing/2014/main" id="{D53BFF01-2FC6-4425-A9F8-AC3F607BD501}"/>
                </a:ext>
              </a:extLst>
            </p:cNvPr>
            <p:cNvSpPr/>
            <p:nvPr/>
          </p:nvSpPr>
          <p:spPr>
            <a:xfrm>
              <a:off x="2013423" y="2348669"/>
              <a:ext cx="41563" cy="60852"/>
            </a:xfrm>
            <a:prstGeom prst="ellipse">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9"/>
            </a:p>
          </p:txBody>
        </p:sp>
        <p:cxnSp>
          <p:nvCxnSpPr>
            <p:cNvPr id="31" name="Straight Connector 30">
              <a:extLst>
                <a:ext uri="{FF2B5EF4-FFF2-40B4-BE49-F238E27FC236}">
                  <a16:creationId xmlns:a16="http://schemas.microsoft.com/office/drawing/2014/main" id="{F4D8F715-730B-412A-85FD-82E4696B77D3}"/>
                </a:ext>
              </a:extLst>
            </p:cNvPr>
            <p:cNvCxnSpPr>
              <a:stCxn id="30" idx="7"/>
              <a:endCxn id="32" idx="3"/>
            </p:cNvCxnSpPr>
            <p:nvPr/>
          </p:nvCxnSpPr>
          <p:spPr>
            <a:xfrm flipV="1">
              <a:off x="2048900" y="1834948"/>
              <a:ext cx="618125" cy="522632"/>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B499842-0AFD-4668-8A13-35E9811F6A8A}"/>
                </a:ext>
              </a:extLst>
            </p:cNvPr>
            <p:cNvSpPr/>
            <p:nvPr/>
          </p:nvSpPr>
          <p:spPr>
            <a:xfrm>
              <a:off x="2660938" y="1777814"/>
              <a:ext cx="41563" cy="66937"/>
            </a:xfrm>
            <a:prstGeom prst="ellipse">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9"/>
            </a:p>
          </p:txBody>
        </p:sp>
      </p:grpSp>
      <p:sp>
        <p:nvSpPr>
          <p:cNvPr id="33" name="Rounded Rectangle 35">
            <a:extLst>
              <a:ext uri="{FF2B5EF4-FFF2-40B4-BE49-F238E27FC236}">
                <a16:creationId xmlns:a16="http://schemas.microsoft.com/office/drawing/2014/main" id="{C1790E3F-45D8-4FA1-83C8-0812E6B519A8}"/>
              </a:ext>
            </a:extLst>
          </p:cNvPr>
          <p:cNvSpPr/>
          <p:nvPr/>
        </p:nvSpPr>
        <p:spPr>
          <a:xfrm>
            <a:off x="2404466" y="5092783"/>
            <a:ext cx="2404408"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lúa</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ounded Rectangle 36">
            <a:extLst>
              <a:ext uri="{FF2B5EF4-FFF2-40B4-BE49-F238E27FC236}">
                <a16:creationId xmlns:a16="http://schemas.microsoft.com/office/drawing/2014/main" id="{0C23FBB9-D661-466C-BFA7-00BF09B58A2F}"/>
              </a:ext>
            </a:extLst>
          </p:cNvPr>
          <p:cNvSpPr/>
          <p:nvPr/>
        </p:nvSpPr>
        <p:spPr>
          <a:xfrm>
            <a:off x="6702533" y="5092783"/>
            <a:ext cx="2525155"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anose="020B0500000000000000" pitchFamily="34" charset="0"/>
                <a:ea typeface="Arial-Rounded" panose="020B0500000000000000" pitchFamily="34" charset="0"/>
                <a:cs typeface="Arial-Rounded" panose="020B0500000000000000" pitchFamily="34" charset="0"/>
              </a:rPr>
              <a:t>nâu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bóng</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5" name="Group 34">
            <a:extLst>
              <a:ext uri="{FF2B5EF4-FFF2-40B4-BE49-F238E27FC236}">
                <a16:creationId xmlns:a16="http://schemas.microsoft.com/office/drawing/2014/main" id="{1C05E519-F96A-4868-B984-13D714E2042B}"/>
              </a:ext>
            </a:extLst>
          </p:cNvPr>
          <p:cNvGrpSpPr/>
          <p:nvPr/>
        </p:nvGrpSpPr>
        <p:grpSpPr>
          <a:xfrm>
            <a:off x="4782840" y="2806878"/>
            <a:ext cx="1906088" cy="2631223"/>
            <a:chOff x="2025078" y="1797087"/>
            <a:chExt cx="670834" cy="663901"/>
          </a:xfrm>
          <a:solidFill>
            <a:srgbClr val="FF0000"/>
          </a:solidFill>
        </p:grpSpPr>
        <p:sp>
          <p:nvSpPr>
            <p:cNvPr id="36" name="Oval 35">
              <a:extLst>
                <a:ext uri="{FF2B5EF4-FFF2-40B4-BE49-F238E27FC236}">
                  <a16:creationId xmlns:a16="http://schemas.microsoft.com/office/drawing/2014/main" id="{984CA0BD-A522-468B-828A-EE9786AF717D}"/>
                </a:ext>
              </a:extLst>
            </p:cNvPr>
            <p:cNvSpPr/>
            <p:nvPr/>
          </p:nvSpPr>
          <p:spPr>
            <a:xfrm>
              <a:off x="2025078" y="2432600"/>
              <a:ext cx="28388" cy="28388"/>
            </a:xfrm>
            <a:prstGeom prst="ellipse">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9"/>
            </a:p>
          </p:txBody>
        </p:sp>
        <p:cxnSp>
          <p:nvCxnSpPr>
            <p:cNvPr id="37" name="Straight Connector 36">
              <a:extLst>
                <a:ext uri="{FF2B5EF4-FFF2-40B4-BE49-F238E27FC236}">
                  <a16:creationId xmlns:a16="http://schemas.microsoft.com/office/drawing/2014/main" id="{15DDC156-6544-4251-A705-203995B9EF54}"/>
                </a:ext>
              </a:extLst>
            </p:cNvPr>
            <p:cNvCxnSpPr>
              <a:stCxn id="36" idx="7"/>
              <a:endCxn id="38" idx="3"/>
            </p:cNvCxnSpPr>
            <p:nvPr/>
          </p:nvCxnSpPr>
          <p:spPr>
            <a:xfrm flipV="1">
              <a:off x="2049309" y="1821318"/>
              <a:ext cx="622372" cy="615439"/>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8D225DE8-8792-4258-BACF-D2A994BC05D4}"/>
                </a:ext>
              </a:extLst>
            </p:cNvPr>
            <p:cNvSpPr/>
            <p:nvPr/>
          </p:nvSpPr>
          <p:spPr>
            <a:xfrm>
              <a:off x="2667524" y="1797087"/>
              <a:ext cx="28388" cy="28388"/>
            </a:xfrm>
            <a:prstGeom prst="ellipse">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9"/>
            </a:p>
          </p:txBody>
        </p:sp>
      </p:grpSp>
      <p:pic>
        <p:nvPicPr>
          <p:cNvPr id="2050" name="Picture 2" descr="Phân biệt hồng Đà Lạt và hồng Trung Quốc | Thị trường NLD">
            <a:extLst>
              <a:ext uri="{FF2B5EF4-FFF2-40B4-BE49-F238E27FC236}">
                <a16:creationId xmlns:a16="http://schemas.microsoft.com/office/drawing/2014/main" id="{70962073-E7C0-4B6C-89AD-1C111259C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67" y="2072051"/>
            <a:ext cx="2078610" cy="13857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 nguyên tắc để chọn được hạt dẻ bùi, ngon">
            <a:extLst>
              <a:ext uri="{FF2B5EF4-FFF2-40B4-BE49-F238E27FC236}">
                <a16:creationId xmlns:a16="http://schemas.microsoft.com/office/drawing/2014/main" id="{62FBF583-775C-434F-973A-9FB8AE6CE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3814" y="4820779"/>
            <a:ext cx="2289722" cy="17190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ả na có tác dụng tốt nhưng khi ăn cần chú ý điều này">
            <a:extLst>
              <a:ext uri="{FF2B5EF4-FFF2-40B4-BE49-F238E27FC236}">
                <a16:creationId xmlns:a16="http://schemas.microsoft.com/office/drawing/2014/main" id="{E90E18B7-8BDA-45E2-B0A9-C6D8851DBA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367" y="3866623"/>
            <a:ext cx="2085121" cy="13970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ánh đồng lúa chín trổ vàng cả một vùng trời. #suabapthaison #nhadamthaison  #monngonqueviet | Mỹ thuật, Cánh">
            <a:extLst>
              <a:ext uri="{FF2B5EF4-FFF2-40B4-BE49-F238E27FC236}">
                <a16:creationId xmlns:a16="http://schemas.microsoft.com/office/drawing/2014/main" id="{8A38E4AA-58E0-4DA1-8022-A7567E00B9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6628" y="1987927"/>
            <a:ext cx="2074334" cy="207433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8F6BAA02-B213-47B8-96B1-97EB3106BDC6}"/>
              </a:ext>
            </a:extLst>
          </p:cNvPr>
          <p:cNvSpPr txBox="1"/>
          <p:nvPr/>
        </p:nvSpPr>
        <p:spPr>
          <a:xfrm>
            <a:off x="7885946" y="1194508"/>
            <a:ext cx="1076112" cy="1118255"/>
          </a:xfrm>
          <a:prstGeom prst="rect">
            <a:avLst/>
          </a:prstGeom>
          <a:noFill/>
        </p:spPr>
        <p:txBody>
          <a:bodyPr wrap="square" rtlCol="0">
            <a:spAutoFit/>
          </a:bodyPr>
          <a:lstStyle/>
          <a:p>
            <a:pPr>
              <a:lnSpc>
                <a:spcPts val="4000"/>
              </a:lnSpc>
            </a:pPr>
            <a:r>
              <a:rPr lang="en-US" sz="3600" b="1" dirty="0">
                <a:ln>
                  <a:solidFill>
                    <a:schemeClr val="tx2">
                      <a:lumMod val="50000"/>
                    </a:schemeClr>
                  </a:solidFill>
                </a:ln>
                <a:solidFill>
                  <a:schemeClr val="tx2"/>
                </a:solidFill>
                <a:latin typeface="UTM Avo" panose="02040603050506020204" pitchFamily="18" charset="0"/>
              </a:rPr>
              <a:t>                                   B</a:t>
            </a:r>
          </a:p>
        </p:txBody>
      </p:sp>
    </p:spTree>
    <p:extLst>
      <p:ext uri="{BB962C8B-B14F-4D97-AF65-F5344CB8AC3E}">
        <p14:creationId xmlns:p14="http://schemas.microsoft.com/office/powerpoint/2010/main" val="832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52"/>
                                        </p:tgtEl>
                                        <p:attrNameLst>
                                          <p:attrName>style.visibility</p:attrName>
                                        </p:attrNameLst>
                                      </p:cBhvr>
                                      <p:to>
                                        <p:strVal val="visible"/>
                                      </p:to>
                                    </p:set>
                                    <p:animEffect transition="in" filter="fade">
                                      <p:cBhvr>
                                        <p:cTn id="54" dur="500"/>
                                        <p:tgtEl>
                                          <p:spTgt spid="205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54"/>
                                        </p:tgtEl>
                                        <p:attrNameLst>
                                          <p:attrName>style.visibility</p:attrName>
                                        </p:attrNameLst>
                                      </p:cBhvr>
                                      <p:to>
                                        <p:strVal val="visible"/>
                                      </p:to>
                                    </p:set>
                                    <p:animEffect transition="in" filter="fade">
                                      <p:cBhvr>
                                        <p:cTn id="64" dur="500"/>
                                        <p:tgtEl>
                                          <p:spTgt spid="20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056"/>
                                        </p:tgtEl>
                                        <p:attrNameLst>
                                          <p:attrName>style.visibility</p:attrName>
                                        </p:attrNameLst>
                                      </p:cBhvr>
                                      <p:to>
                                        <p:strVal val="visible"/>
                                      </p:to>
                                    </p:set>
                                    <p:animEffect transition="in" filter="fade">
                                      <p:cBhvr>
                                        <p:cTn id="74"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9" grpId="0" animBg="1"/>
      <p:bldP spid="20" grpId="0"/>
      <p:bldP spid="33" grpId="0" animBg="1"/>
      <p:bldP spid="34" grpId="0" animBg="1"/>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65239" y="416595"/>
            <a:ext cx="10140870" cy="1268685"/>
            <a:chOff x="292250" y="915918"/>
            <a:chExt cx="10140870" cy="1268685"/>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4" name="TextBox 3"/>
            <p:cNvSpPr txBox="1"/>
            <p:nvPr/>
          </p:nvSpPr>
          <p:spPr>
            <a:xfrm>
              <a:off x="995274" y="984274"/>
              <a:ext cx="9437846" cy="1200329"/>
            </a:xfrm>
            <a:prstGeom prst="rect">
              <a:avLst/>
            </a:prstGeom>
            <a:noFill/>
          </p:spPr>
          <p:txBody>
            <a:bodyPr wrap="square" rtlCol="0">
              <a:spAutoFit/>
            </a:bodyPr>
            <a:lstStyle/>
            <a:p>
              <a:pPr algn="just"/>
              <a:r>
                <a:rPr lang="en-US" sz="360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Đặt một câu nêu đặc điểm của loài cây hoặc loài quả mà em thích.</a:t>
              </a:r>
            </a:p>
          </p:txBody>
        </p:sp>
      </p:grpSp>
      <p:grpSp>
        <p:nvGrpSpPr>
          <p:cNvPr id="7" name="Group 6"/>
          <p:cNvGrpSpPr/>
          <p:nvPr/>
        </p:nvGrpSpPr>
        <p:grpSpPr>
          <a:xfrm>
            <a:off x="341301" y="344566"/>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TextBox 38">
            <a:extLst>
              <a:ext uri="{FF2B5EF4-FFF2-40B4-BE49-F238E27FC236}">
                <a16:creationId xmlns:a16="http://schemas.microsoft.com/office/drawing/2014/main" id="{44E7CE68-26E4-48ED-9B55-B2844739D84A}"/>
              </a:ext>
            </a:extLst>
          </p:cNvPr>
          <p:cNvSpPr txBox="1"/>
          <p:nvPr/>
        </p:nvSpPr>
        <p:spPr>
          <a:xfrm>
            <a:off x="1800862" y="2263652"/>
            <a:ext cx="9907457" cy="646331"/>
          </a:xfrm>
          <a:prstGeom prst="rect">
            <a:avLst/>
          </a:prstGeom>
          <a:solidFill>
            <a:srgbClr val="CEEBEA"/>
          </a:solid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Quả chuối chín vàng ươm.</a:t>
            </a:r>
          </a:p>
        </p:txBody>
      </p:sp>
      <p:sp>
        <p:nvSpPr>
          <p:cNvPr id="40" name="TextBox 39">
            <a:extLst>
              <a:ext uri="{FF2B5EF4-FFF2-40B4-BE49-F238E27FC236}">
                <a16:creationId xmlns:a16="http://schemas.microsoft.com/office/drawing/2014/main" id="{EBF3BC8F-A63F-48CF-A438-FB1C3E56088C}"/>
              </a:ext>
            </a:extLst>
          </p:cNvPr>
          <p:cNvSpPr txBox="1"/>
          <p:nvPr/>
        </p:nvSpPr>
        <p:spPr>
          <a:xfrm>
            <a:off x="1800862" y="3429000"/>
            <a:ext cx="9907457" cy="646331"/>
          </a:xfrm>
          <a:prstGeom prst="rect">
            <a:avLst/>
          </a:prstGeom>
          <a:solidFill>
            <a:srgbClr val="CEEBEA"/>
          </a:solid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Cây ổi sai trĩu quả.</a:t>
            </a:r>
          </a:p>
        </p:txBody>
      </p:sp>
      <p:sp>
        <p:nvSpPr>
          <p:cNvPr id="41" name="TextBox 40">
            <a:extLst>
              <a:ext uri="{FF2B5EF4-FFF2-40B4-BE49-F238E27FC236}">
                <a16:creationId xmlns:a16="http://schemas.microsoft.com/office/drawing/2014/main" id="{189783C7-8929-4337-B1E5-CFF5DE3360A5}"/>
              </a:ext>
            </a:extLst>
          </p:cNvPr>
          <p:cNvSpPr txBox="1"/>
          <p:nvPr/>
        </p:nvSpPr>
        <p:spPr>
          <a:xfrm>
            <a:off x="1833457" y="4594348"/>
            <a:ext cx="9907457" cy="646331"/>
          </a:xfrm>
          <a:prstGeom prst="rect">
            <a:avLst/>
          </a:prstGeom>
          <a:solidFill>
            <a:srgbClr val="CEEBEA"/>
          </a:solid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07192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13;p78">
            <a:extLst>
              <a:ext uri="{FF2B5EF4-FFF2-40B4-BE49-F238E27FC236}">
                <a16:creationId xmlns:a16="http://schemas.microsoft.com/office/drawing/2014/main" id="{3C838D45-0E98-4625-A15D-625755B9D40B}"/>
              </a:ext>
            </a:extLst>
          </p:cNvPr>
          <p:cNvSpPr/>
          <p:nvPr/>
        </p:nvSpPr>
        <p:spPr>
          <a:xfrm>
            <a:off x="2480748" y="2317756"/>
            <a:ext cx="2222488" cy="2222488"/>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r>
              <a:rPr lang="en" sz="2479"/>
              <a:t> </a:t>
            </a:r>
            <a:endParaRPr sz="2479"/>
          </a:p>
        </p:txBody>
      </p:sp>
      <p:sp>
        <p:nvSpPr>
          <p:cNvPr id="3" name="Title 2"/>
          <p:cNvSpPr>
            <a:spLocks noGrp="1"/>
          </p:cNvSpPr>
          <p:nvPr>
            <p:ph type="title" idx="2"/>
          </p:nvPr>
        </p:nvSpPr>
        <p:spPr>
          <a:xfrm>
            <a:off x="2418756" y="2883400"/>
            <a:ext cx="2308674" cy="1091200"/>
          </a:xfrm>
        </p:spPr>
        <p:txBody>
          <a:bodyPr/>
          <a:lstStyle/>
          <a:p>
            <a:r>
              <a:rPr lang="en-US" sz="6000">
                <a:latin typeface="Arial-Rounded" pitchFamily="34" charset="0"/>
                <a:ea typeface="Arial-Rounded" pitchFamily="34" charset="0"/>
                <a:cs typeface="Arial-Rounded" pitchFamily="34" charset="0"/>
              </a:rPr>
              <a:t>Củng cố</a:t>
            </a:r>
          </a:p>
        </p:txBody>
      </p:sp>
      <p:pic>
        <p:nvPicPr>
          <p:cNvPr id="5" name="Picture 4">
            <a:extLst>
              <a:ext uri="{FF2B5EF4-FFF2-40B4-BE49-F238E27FC236}">
                <a16:creationId xmlns:a16="http://schemas.microsoft.com/office/drawing/2014/main" id="{EDB3B5D8-2F69-49BE-ABC1-11027B62062C}"/>
              </a:ext>
            </a:extLst>
          </p:cNvPr>
          <p:cNvPicPr>
            <a:picLocks noChangeAspect="1"/>
          </p:cNvPicPr>
          <p:nvPr/>
        </p:nvPicPr>
        <p:blipFill>
          <a:blip r:embed="rId2"/>
          <a:stretch>
            <a:fillRect/>
          </a:stretch>
        </p:blipFill>
        <p:spPr>
          <a:xfrm>
            <a:off x="5382477" y="1051830"/>
            <a:ext cx="3482553" cy="4754339"/>
          </a:xfrm>
          <a:prstGeom prst="rect">
            <a:avLst/>
          </a:prstGeom>
        </p:spPr>
      </p:pic>
    </p:spTree>
    <p:extLst>
      <p:ext uri="{BB962C8B-B14F-4D97-AF65-F5344CB8AC3E}">
        <p14:creationId xmlns:p14="http://schemas.microsoft.com/office/powerpoint/2010/main" val="1084278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06276" y="5187642"/>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Arial-Rounded" pitchFamily="34" charset="0"/>
                <a:ea typeface="Arial-Rounded" pitchFamily="34" charset="0"/>
                <a:cs typeface="Arial-Rounded" pitchFamily="34" charset="0"/>
              </a:rPr>
              <a:t>C. nâu bóng</a:t>
            </a:r>
            <a:endParaRPr lang="vi-VN" sz="4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006276" y="286274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A. vàng ươm</a:t>
            </a:r>
            <a:endParaRPr lang="en-US" sz="44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006276" y="40397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B. xanh tươi</a:t>
            </a:r>
            <a:endParaRPr lang="en-US" sz="44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594796" y="570901"/>
            <a:ext cx="9052560"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Từ ngữ nào nói  về màu sắc </a:t>
            </a:r>
          </a:p>
          <a:p>
            <a:pPr algn="ctr"/>
            <a:r>
              <a:rPr lang="en-US" sz="4800" b="1">
                <a:solidFill>
                  <a:schemeClr val="tx1"/>
                </a:solidFill>
                <a:latin typeface="Arial-Rounded" pitchFamily="34" charset="0"/>
                <a:ea typeface="Arial-Rounded" pitchFamily="34" charset="0"/>
                <a:cs typeface="Arial-Rounded" pitchFamily="34" charset="0"/>
              </a:rPr>
              <a:t>của hạt dẻ?</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936" y="5394877"/>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42434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312772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867905" y="3965399"/>
            <a:ext cx="10476853"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tx1"/>
                </a:solidFill>
                <a:latin typeface="Arial-Rounded" pitchFamily="34" charset="0"/>
                <a:ea typeface="Arial-Rounded" pitchFamily="34" charset="0"/>
                <a:cs typeface="Arial-Rounded" pitchFamily="34" charset="0"/>
              </a:rPr>
              <a:t>B. Để có thu hoạch, người nông dân phải lao động vất vả.</a:t>
            </a:r>
            <a:endParaRPr lang="vi-VN" sz="32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846201" y="5410200"/>
            <a:ext cx="10498557"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C. Mùa thu là mùa đẹp nhất trong năm.</a:t>
            </a:r>
            <a:endParaRPr lang="en-US" sz="32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604120" y="933697"/>
            <a:ext cx="10953598" cy="953909"/>
          </a:xfrm>
          <a:prstGeom prst="rect">
            <a:avLst/>
          </a:prstGeom>
          <a:solidFill>
            <a:srgbClr val="FFCC99"/>
          </a:solidFill>
        </p:spPr>
        <p:txBody>
          <a:bodyPr wrap="square" lIns="121725" tIns="60862" rIns="121725" bIns="60862">
            <a:spAutoFit/>
          </a:bodyPr>
          <a:lstStyle/>
          <a:p>
            <a:pPr algn="ctr"/>
            <a:r>
              <a:rPr lang="en-US" sz="5400" b="1">
                <a:solidFill>
                  <a:schemeClr val="tx1"/>
                </a:solidFill>
                <a:latin typeface="Arial-Rounded" pitchFamily="34" charset="0"/>
                <a:ea typeface="Arial-Rounded" pitchFamily="34" charset="0"/>
                <a:cs typeface="Arial-Rounded" pitchFamily="34" charset="0"/>
              </a:rPr>
              <a:t>Bài đọc giúp em hiểu gì?</a:t>
            </a:r>
            <a:endParaRPr lang="en-US" sz="6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8680" y="4150111"/>
            <a:ext cx="576229" cy="599237"/>
          </a:xfrm>
          <a:prstGeom prst="rect">
            <a:avLst/>
          </a:prstGeom>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30314" y="565265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951A7CA8-6DC2-4A9F-BBC1-46DF86848385}"/>
              </a:ext>
            </a:extLst>
          </p:cNvPr>
          <p:cNvSpPr/>
          <p:nvPr/>
        </p:nvSpPr>
        <p:spPr>
          <a:xfrm>
            <a:off x="846201" y="2548458"/>
            <a:ext cx="10476853"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tx1"/>
                </a:solidFill>
                <a:latin typeface="Arial-Rounded" pitchFamily="34" charset="0"/>
                <a:ea typeface="Arial-Rounded" pitchFamily="34" charset="0"/>
                <a:cs typeface="Arial-Rounded" pitchFamily="34" charset="0"/>
              </a:rPr>
              <a:t>A. Mùa thu có nhiều cây trái chín rộ.</a:t>
            </a:r>
            <a:endParaRPr lang="vi-VN" sz="3200" dirty="0">
              <a:solidFill>
                <a:schemeClr val="tx1"/>
              </a:solidFill>
              <a:latin typeface="Arial-Rounded" pitchFamily="34" charset="0"/>
              <a:ea typeface="Arial-Rounded" pitchFamily="34" charset="0"/>
              <a:cs typeface="Arial-Rounded" pitchFamily="34" charset="0"/>
            </a:endParaRPr>
          </a:p>
        </p:txBody>
      </p:sp>
      <p:pic>
        <p:nvPicPr>
          <p:cNvPr id="16" name="Picture 15">
            <a:extLst>
              <a:ext uri="{FF2B5EF4-FFF2-40B4-BE49-F238E27FC236}">
                <a16:creationId xmlns:a16="http://schemas.microsoft.com/office/drawing/2014/main" id="{A9BA7AB5-0EF9-4CA3-87E5-359D561ED2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6976" y="2733170"/>
            <a:ext cx="576229" cy="599237"/>
          </a:xfrm>
          <a:prstGeom prst="rect">
            <a:avLst/>
          </a:prstGeom>
        </p:spPr>
      </p:pic>
    </p:spTree>
    <p:extLst>
      <p:ext uri="{BB962C8B-B14F-4D97-AF65-F5344CB8AC3E}">
        <p14:creationId xmlns:p14="http://schemas.microsoft.com/office/powerpoint/2010/main" val="19006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5"/>
                                        </p:tgtEl>
                                        <p:attrNameLst>
                                          <p:attrName>fillcolor</p:attrName>
                                        </p:attrNameLst>
                                      </p:cBhvr>
                                      <p:to>
                                        <a:schemeClr val="bg2"/>
                                      </p:to>
                                    </p:animClr>
                                    <p:set>
                                      <p:cBhvr>
                                        <p:cTn id="56" dur="250" fill="hold"/>
                                        <p:tgtEl>
                                          <p:spTgt spid="15"/>
                                        </p:tgtEl>
                                        <p:attrNameLst>
                                          <p:attrName>fill.type</p:attrName>
                                        </p:attrNameLst>
                                      </p:cBhvr>
                                      <p:to>
                                        <p:strVal val="solid"/>
                                      </p:to>
                                    </p:set>
                                    <p:set>
                                      <p:cBhvr>
                                        <p:cTn id="57" dur="250" fill="hold"/>
                                        <p:tgtEl>
                                          <p:spTgt spid="1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5"/>
                                        </p:tgtEl>
                                        <p:attrNameLst>
                                          <p:attrName>fillcolor</p:attrName>
                                        </p:attrNameLst>
                                      </p:cBhvr>
                                      <p:to>
                                        <a:srgbClr val="FFFF00"/>
                                      </p:to>
                                    </p:animClr>
                                    <p:set>
                                      <p:cBhvr>
                                        <p:cTn id="60" dur="250" fill="hold"/>
                                        <p:tgtEl>
                                          <p:spTgt spid="15"/>
                                        </p:tgtEl>
                                        <p:attrNameLst>
                                          <p:attrName>fill.type</p:attrName>
                                        </p:attrNameLst>
                                      </p:cBhvr>
                                      <p:to>
                                        <p:strVal val="solid"/>
                                      </p:to>
                                    </p:set>
                                    <p:set>
                                      <p:cBhvr>
                                        <p:cTn id="61" dur="250" fill="hold"/>
                                        <p:tgtEl>
                                          <p:spTgt spid="1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subTnLst>
                                    <p:audio>
                                      <p:cMediaNode>
                                        <p:cTn display="0" masterRel="sameClick">
                                          <p:stCondLst>
                                            <p:cond evt="begin" delay="0">
                                              <p:tn val="62"/>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5"/>
                  </p:tgtEl>
                </p:cond>
              </p:nextCondLst>
            </p:seq>
          </p:childTnLst>
        </p:cTn>
      </p:par>
    </p:tnLst>
    <p:bldLst>
      <p:bldP spid="8" grpId="0" animBg="1"/>
      <p:bldP spid="9" grpId="0" animBg="1"/>
      <p:bldP spid="11"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6"/>
        <p:cNvGrpSpPr/>
        <p:nvPr/>
      </p:nvGrpSpPr>
      <p:grpSpPr>
        <a:xfrm>
          <a:off x="0" y="0"/>
          <a:ext cx="0" cy="0"/>
          <a:chOff x="0" y="0"/>
          <a:chExt cx="0" cy="0"/>
        </a:xfrm>
      </p:grpSpPr>
      <p:sp>
        <p:nvSpPr>
          <p:cNvPr id="2097" name="Google Shape;2097;p53"/>
          <p:cNvSpPr/>
          <p:nvPr/>
        </p:nvSpPr>
        <p:spPr>
          <a:xfrm>
            <a:off x="2911676" y="2850269"/>
            <a:ext cx="1615992" cy="2003431"/>
          </a:xfrm>
          <a:prstGeom prst="ellipse">
            <a:avLst/>
          </a:prstGeom>
          <a:solidFill>
            <a:schemeClr val="accent5"/>
          </a:solidFill>
          <a:ln>
            <a:noFill/>
          </a:ln>
        </p:spPr>
        <p:txBody>
          <a:bodyPr spcFirstLastPara="1" wrap="square" lIns="121598" tIns="121598" rIns="121598" bIns="121598" anchor="ctr" anchorCtr="0">
            <a:noAutofit/>
          </a:bodyPr>
          <a:lstStyle/>
          <a:p>
            <a:endParaRPr sz="2479"/>
          </a:p>
        </p:txBody>
      </p:sp>
      <p:sp>
        <p:nvSpPr>
          <p:cNvPr id="2099" name="Google Shape;2099;p53"/>
          <p:cNvSpPr/>
          <p:nvPr/>
        </p:nvSpPr>
        <p:spPr>
          <a:xfrm>
            <a:off x="2179462" y="3280120"/>
            <a:ext cx="2908786" cy="2076849"/>
          </a:xfrm>
          <a:prstGeom prst="roundRect">
            <a:avLst>
              <a:gd name="adj" fmla="val 16667"/>
            </a:avLst>
          </a:prstGeom>
          <a:solidFill>
            <a:schemeClr val="accent1"/>
          </a:solidFill>
          <a:ln w="76200"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pPr algn="ctr">
              <a:buClr>
                <a:schemeClr val="dk1"/>
              </a:buClr>
              <a:buSzPts val="1100"/>
            </a:pPr>
            <a:r>
              <a:rPr lang="en" sz="6600">
                <a:solidFill>
                  <a:schemeClr val="accent5"/>
                </a:solidFill>
                <a:latin typeface="Patrick Hand SC"/>
                <a:ea typeface="Patrick Hand SC"/>
                <a:cs typeface="Patrick Hand SC"/>
                <a:sym typeface="Patrick Hand SC"/>
              </a:rPr>
              <a:t>Dặn dò</a:t>
            </a:r>
            <a:endParaRPr sz="1100">
              <a:solidFill>
                <a:schemeClr val="accent5"/>
              </a:solidFill>
            </a:endParaRPr>
          </a:p>
        </p:txBody>
      </p:sp>
      <p:sp>
        <p:nvSpPr>
          <p:cNvPr id="2100" name="Google Shape;2100;p53"/>
          <p:cNvSpPr/>
          <p:nvPr/>
        </p:nvSpPr>
        <p:spPr>
          <a:xfrm rot="952595">
            <a:off x="4562899" y="3107479"/>
            <a:ext cx="319422" cy="170509"/>
          </a:xfrm>
          <a:prstGeom prst="ellipse">
            <a:avLst/>
          </a:prstGeom>
          <a:solidFill>
            <a:schemeClr val="accent5"/>
          </a:solidFill>
          <a:ln>
            <a:noFill/>
          </a:ln>
        </p:spPr>
        <p:txBody>
          <a:bodyPr spcFirstLastPara="1" wrap="square" lIns="121598" tIns="121598" rIns="121598" bIns="121598" anchor="ctr" anchorCtr="0">
            <a:noAutofit/>
          </a:bodyPr>
          <a:lstStyle/>
          <a:p>
            <a:endParaRPr sz="2479"/>
          </a:p>
        </p:txBody>
      </p:sp>
      <p:sp>
        <p:nvSpPr>
          <p:cNvPr id="2101" name="Google Shape;2101;p53"/>
          <p:cNvSpPr/>
          <p:nvPr/>
        </p:nvSpPr>
        <p:spPr>
          <a:xfrm rot="-517583">
            <a:off x="2398540" y="3107597"/>
            <a:ext cx="319228" cy="170702"/>
          </a:xfrm>
          <a:prstGeom prst="ellipse">
            <a:avLst/>
          </a:prstGeom>
          <a:solidFill>
            <a:schemeClr val="accent5"/>
          </a:solidFill>
          <a:ln>
            <a:noFill/>
          </a:ln>
        </p:spPr>
        <p:txBody>
          <a:bodyPr spcFirstLastPara="1" wrap="square" lIns="121598" tIns="121598" rIns="121598" bIns="121598" anchor="ctr" anchorCtr="0">
            <a:noAutofit/>
          </a:bodyPr>
          <a:lstStyle/>
          <a:p>
            <a:endParaRPr sz="2479"/>
          </a:p>
        </p:txBody>
      </p:sp>
      <p:grpSp>
        <p:nvGrpSpPr>
          <p:cNvPr id="2102" name="Google Shape;2102;p53"/>
          <p:cNvGrpSpPr/>
          <p:nvPr/>
        </p:nvGrpSpPr>
        <p:grpSpPr>
          <a:xfrm rot="628838">
            <a:off x="3011533" y="1791399"/>
            <a:ext cx="1416281" cy="1527678"/>
            <a:chOff x="3981450" y="1247075"/>
            <a:chExt cx="1064863" cy="1148619"/>
          </a:xfrm>
        </p:grpSpPr>
        <p:sp>
          <p:nvSpPr>
            <p:cNvPr id="2103" name="Google Shape;2103;p53"/>
            <p:cNvSpPr/>
            <p:nvPr/>
          </p:nvSpPr>
          <p:spPr>
            <a:xfrm>
              <a:off x="3981450" y="1247075"/>
              <a:ext cx="1064863" cy="1148619"/>
            </a:xfrm>
            <a:custGeom>
              <a:avLst/>
              <a:gdLst/>
              <a:ahLst/>
              <a:cxnLst/>
              <a:rect l="l" t="t" r="r" b="b"/>
              <a:pathLst>
                <a:path w="34925" h="37672" extrusionOk="0">
                  <a:moveTo>
                    <a:pt x="14104" y="9491"/>
                  </a:moveTo>
                  <a:cubicBezTo>
                    <a:pt x="14165" y="9887"/>
                    <a:pt x="14195" y="10190"/>
                    <a:pt x="14256" y="10464"/>
                  </a:cubicBezTo>
                  <a:cubicBezTo>
                    <a:pt x="14305" y="10469"/>
                    <a:pt x="14355" y="10471"/>
                    <a:pt x="14406" y="10471"/>
                  </a:cubicBezTo>
                  <a:cubicBezTo>
                    <a:pt x="14534" y="10471"/>
                    <a:pt x="14666" y="10459"/>
                    <a:pt x="14782" y="10459"/>
                  </a:cubicBezTo>
                  <a:cubicBezTo>
                    <a:pt x="14905" y="10459"/>
                    <a:pt x="15011" y="10472"/>
                    <a:pt x="15077" y="10525"/>
                  </a:cubicBezTo>
                  <a:cubicBezTo>
                    <a:pt x="15362" y="10774"/>
                    <a:pt x="15626" y="10930"/>
                    <a:pt x="15913" y="10930"/>
                  </a:cubicBezTo>
                  <a:cubicBezTo>
                    <a:pt x="16114" y="10930"/>
                    <a:pt x="16327" y="10853"/>
                    <a:pt x="16566" y="10677"/>
                  </a:cubicBezTo>
                  <a:cubicBezTo>
                    <a:pt x="16583" y="10665"/>
                    <a:pt x="16609" y="10660"/>
                    <a:pt x="16638" y="10660"/>
                  </a:cubicBezTo>
                  <a:cubicBezTo>
                    <a:pt x="16764" y="10660"/>
                    <a:pt x="16973" y="10749"/>
                    <a:pt x="17022" y="10798"/>
                  </a:cubicBezTo>
                  <a:cubicBezTo>
                    <a:pt x="17083" y="10890"/>
                    <a:pt x="16991" y="11163"/>
                    <a:pt x="16900" y="11254"/>
                  </a:cubicBezTo>
                  <a:cubicBezTo>
                    <a:pt x="16586" y="11535"/>
                    <a:pt x="16273" y="11663"/>
                    <a:pt x="15939" y="11663"/>
                  </a:cubicBezTo>
                  <a:cubicBezTo>
                    <a:pt x="15659" y="11663"/>
                    <a:pt x="15365" y="11573"/>
                    <a:pt x="15046" y="11406"/>
                  </a:cubicBezTo>
                  <a:cubicBezTo>
                    <a:pt x="14864" y="11338"/>
                    <a:pt x="14681" y="11304"/>
                    <a:pt x="14486" y="11304"/>
                  </a:cubicBezTo>
                  <a:cubicBezTo>
                    <a:pt x="14421" y="11304"/>
                    <a:pt x="14355" y="11308"/>
                    <a:pt x="14286" y="11315"/>
                  </a:cubicBezTo>
                  <a:cubicBezTo>
                    <a:pt x="14203" y="11323"/>
                    <a:pt x="14127" y="11327"/>
                    <a:pt x="14057" y="11327"/>
                  </a:cubicBezTo>
                  <a:cubicBezTo>
                    <a:pt x="13596" y="11327"/>
                    <a:pt x="13435" y="11137"/>
                    <a:pt x="13435" y="10555"/>
                  </a:cubicBezTo>
                  <a:cubicBezTo>
                    <a:pt x="13435" y="10160"/>
                    <a:pt x="13314" y="9613"/>
                    <a:pt x="14104" y="9491"/>
                  </a:cubicBezTo>
                  <a:close/>
                  <a:moveTo>
                    <a:pt x="29514" y="12896"/>
                  </a:moveTo>
                  <a:cubicBezTo>
                    <a:pt x="29697" y="13169"/>
                    <a:pt x="29849" y="13321"/>
                    <a:pt x="29879" y="13443"/>
                  </a:cubicBezTo>
                  <a:cubicBezTo>
                    <a:pt x="29910" y="13747"/>
                    <a:pt x="29910" y="14081"/>
                    <a:pt x="29879" y="14385"/>
                  </a:cubicBezTo>
                  <a:cubicBezTo>
                    <a:pt x="29832" y="14836"/>
                    <a:pt x="29692" y="15083"/>
                    <a:pt x="29358" y="15083"/>
                  </a:cubicBezTo>
                  <a:cubicBezTo>
                    <a:pt x="29264" y="15083"/>
                    <a:pt x="29155" y="15063"/>
                    <a:pt x="29028" y="15023"/>
                  </a:cubicBezTo>
                  <a:cubicBezTo>
                    <a:pt x="28828" y="14971"/>
                    <a:pt x="28642" y="14940"/>
                    <a:pt x="28469" y="14940"/>
                  </a:cubicBezTo>
                  <a:cubicBezTo>
                    <a:pt x="28142" y="14940"/>
                    <a:pt x="27858" y="15049"/>
                    <a:pt x="27600" y="15327"/>
                  </a:cubicBezTo>
                  <a:cubicBezTo>
                    <a:pt x="27508" y="15388"/>
                    <a:pt x="27417" y="15419"/>
                    <a:pt x="27326" y="15419"/>
                  </a:cubicBezTo>
                  <a:cubicBezTo>
                    <a:pt x="26718" y="15419"/>
                    <a:pt x="26505" y="14932"/>
                    <a:pt x="26232" y="14537"/>
                  </a:cubicBezTo>
                  <a:cubicBezTo>
                    <a:pt x="25897" y="14203"/>
                    <a:pt x="25867" y="13686"/>
                    <a:pt x="26201" y="13321"/>
                  </a:cubicBezTo>
                  <a:lnTo>
                    <a:pt x="26201" y="13321"/>
                  </a:lnTo>
                  <a:lnTo>
                    <a:pt x="27022" y="14355"/>
                  </a:lnTo>
                  <a:lnTo>
                    <a:pt x="29180" y="14142"/>
                  </a:lnTo>
                  <a:cubicBezTo>
                    <a:pt x="29271" y="13838"/>
                    <a:pt x="29363" y="13473"/>
                    <a:pt x="29514" y="12896"/>
                  </a:cubicBezTo>
                  <a:close/>
                  <a:moveTo>
                    <a:pt x="12606" y="16507"/>
                  </a:moveTo>
                  <a:cubicBezTo>
                    <a:pt x="12803" y="16507"/>
                    <a:pt x="13015" y="16786"/>
                    <a:pt x="12888" y="16938"/>
                  </a:cubicBezTo>
                  <a:cubicBezTo>
                    <a:pt x="12493" y="17333"/>
                    <a:pt x="12067" y="17729"/>
                    <a:pt x="11642" y="18124"/>
                  </a:cubicBezTo>
                  <a:cubicBezTo>
                    <a:pt x="11621" y="18125"/>
                    <a:pt x="11601" y="18126"/>
                    <a:pt x="11581" y="18126"/>
                  </a:cubicBezTo>
                  <a:cubicBezTo>
                    <a:pt x="11138" y="18126"/>
                    <a:pt x="10952" y="17811"/>
                    <a:pt x="11155" y="17607"/>
                  </a:cubicBezTo>
                  <a:cubicBezTo>
                    <a:pt x="11551" y="17212"/>
                    <a:pt x="12007" y="16847"/>
                    <a:pt x="12493" y="16543"/>
                  </a:cubicBezTo>
                  <a:cubicBezTo>
                    <a:pt x="12528" y="16518"/>
                    <a:pt x="12567" y="16507"/>
                    <a:pt x="12606" y="16507"/>
                  </a:cubicBezTo>
                  <a:close/>
                  <a:moveTo>
                    <a:pt x="22499" y="17261"/>
                  </a:moveTo>
                  <a:cubicBezTo>
                    <a:pt x="22848" y="17261"/>
                    <a:pt x="23614" y="18034"/>
                    <a:pt x="23557" y="18488"/>
                  </a:cubicBezTo>
                  <a:cubicBezTo>
                    <a:pt x="23467" y="18511"/>
                    <a:pt x="23312" y="18583"/>
                    <a:pt x="23200" y="18583"/>
                  </a:cubicBezTo>
                  <a:cubicBezTo>
                    <a:pt x="23160" y="18583"/>
                    <a:pt x="23125" y="18573"/>
                    <a:pt x="23101" y="18549"/>
                  </a:cubicBezTo>
                  <a:cubicBezTo>
                    <a:pt x="22797" y="18337"/>
                    <a:pt x="22493" y="18063"/>
                    <a:pt x="22250" y="17759"/>
                  </a:cubicBezTo>
                  <a:cubicBezTo>
                    <a:pt x="22189" y="17698"/>
                    <a:pt x="22311" y="17333"/>
                    <a:pt x="22432" y="17273"/>
                  </a:cubicBezTo>
                  <a:cubicBezTo>
                    <a:pt x="22452" y="17265"/>
                    <a:pt x="22475" y="17261"/>
                    <a:pt x="22499" y="17261"/>
                  </a:cubicBezTo>
                  <a:close/>
                  <a:moveTo>
                    <a:pt x="13333" y="18473"/>
                  </a:moveTo>
                  <a:cubicBezTo>
                    <a:pt x="13541" y="18473"/>
                    <a:pt x="13756" y="18589"/>
                    <a:pt x="13921" y="18823"/>
                  </a:cubicBezTo>
                  <a:cubicBezTo>
                    <a:pt x="14408" y="19461"/>
                    <a:pt x="14195" y="21194"/>
                    <a:pt x="13587" y="21680"/>
                  </a:cubicBezTo>
                  <a:cubicBezTo>
                    <a:pt x="13481" y="21798"/>
                    <a:pt x="13342" y="21852"/>
                    <a:pt x="13203" y="21852"/>
                  </a:cubicBezTo>
                  <a:cubicBezTo>
                    <a:pt x="12985" y="21852"/>
                    <a:pt x="12768" y="21720"/>
                    <a:pt x="12675" y="21498"/>
                  </a:cubicBezTo>
                  <a:cubicBezTo>
                    <a:pt x="12554" y="21103"/>
                    <a:pt x="12463" y="20707"/>
                    <a:pt x="12432" y="20312"/>
                  </a:cubicBezTo>
                  <a:cubicBezTo>
                    <a:pt x="12493" y="19856"/>
                    <a:pt x="12584" y="19400"/>
                    <a:pt x="12706" y="18975"/>
                  </a:cubicBezTo>
                  <a:cubicBezTo>
                    <a:pt x="12839" y="18642"/>
                    <a:pt x="13081" y="18473"/>
                    <a:pt x="13333" y="18473"/>
                  </a:cubicBezTo>
                  <a:close/>
                  <a:moveTo>
                    <a:pt x="21520" y="18975"/>
                  </a:moveTo>
                  <a:cubicBezTo>
                    <a:pt x="21885" y="19005"/>
                    <a:pt x="22128" y="19370"/>
                    <a:pt x="22189" y="19947"/>
                  </a:cubicBezTo>
                  <a:lnTo>
                    <a:pt x="22189" y="20343"/>
                  </a:lnTo>
                  <a:lnTo>
                    <a:pt x="22250" y="20343"/>
                  </a:lnTo>
                  <a:cubicBezTo>
                    <a:pt x="22159" y="20799"/>
                    <a:pt x="22007" y="21285"/>
                    <a:pt x="21855" y="21741"/>
                  </a:cubicBezTo>
                  <a:cubicBezTo>
                    <a:pt x="21703" y="21954"/>
                    <a:pt x="21460" y="22106"/>
                    <a:pt x="21216" y="22136"/>
                  </a:cubicBezTo>
                  <a:cubicBezTo>
                    <a:pt x="21064" y="22136"/>
                    <a:pt x="20791" y="21832"/>
                    <a:pt x="20761" y="21650"/>
                  </a:cubicBezTo>
                  <a:cubicBezTo>
                    <a:pt x="20669" y="21042"/>
                    <a:pt x="20639" y="20434"/>
                    <a:pt x="20669" y="19826"/>
                  </a:cubicBezTo>
                  <a:cubicBezTo>
                    <a:pt x="20700" y="19370"/>
                    <a:pt x="21064" y="19036"/>
                    <a:pt x="21520" y="18975"/>
                  </a:cubicBezTo>
                  <a:close/>
                  <a:moveTo>
                    <a:pt x="2920" y="18834"/>
                  </a:moveTo>
                  <a:cubicBezTo>
                    <a:pt x="2982" y="18834"/>
                    <a:pt x="3052" y="18840"/>
                    <a:pt x="3131" y="18853"/>
                  </a:cubicBezTo>
                  <a:cubicBezTo>
                    <a:pt x="3070" y="19522"/>
                    <a:pt x="3040" y="20191"/>
                    <a:pt x="2979" y="20920"/>
                  </a:cubicBezTo>
                  <a:cubicBezTo>
                    <a:pt x="3404" y="20761"/>
                    <a:pt x="3736" y="20508"/>
                    <a:pt x="4037" y="20508"/>
                  </a:cubicBezTo>
                  <a:cubicBezTo>
                    <a:pt x="4080" y="20508"/>
                    <a:pt x="4122" y="20514"/>
                    <a:pt x="4164" y="20525"/>
                  </a:cubicBezTo>
                  <a:cubicBezTo>
                    <a:pt x="4468" y="20647"/>
                    <a:pt x="4651" y="21103"/>
                    <a:pt x="4955" y="21467"/>
                  </a:cubicBezTo>
                  <a:cubicBezTo>
                    <a:pt x="5168" y="21254"/>
                    <a:pt x="5411" y="21011"/>
                    <a:pt x="5684" y="20829"/>
                  </a:cubicBezTo>
                  <a:cubicBezTo>
                    <a:pt x="5739" y="20774"/>
                    <a:pt x="5837" y="20763"/>
                    <a:pt x="5947" y="20763"/>
                  </a:cubicBezTo>
                  <a:cubicBezTo>
                    <a:pt x="6020" y="20763"/>
                    <a:pt x="6098" y="20768"/>
                    <a:pt x="6171" y="20768"/>
                  </a:cubicBezTo>
                  <a:cubicBezTo>
                    <a:pt x="6171" y="20920"/>
                    <a:pt x="6171" y="21103"/>
                    <a:pt x="6140" y="21254"/>
                  </a:cubicBezTo>
                  <a:cubicBezTo>
                    <a:pt x="6019" y="21467"/>
                    <a:pt x="5897" y="21680"/>
                    <a:pt x="5715" y="21862"/>
                  </a:cubicBezTo>
                  <a:cubicBezTo>
                    <a:pt x="5396" y="22242"/>
                    <a:pt x="5190" y="22432"/>
                    <a:pt x="4981" y="22432"/>
                  </a:cubicBezTo>
                  <a:cubicBezTo>
                    <a:pt x="4772" y="22432"/>
                    <a:pt x="4560" y="22242"/>
                    <a:pt x="4225" y="21862"/>
                  </a:cubicBezTo>
                  <a:cubicBezTo>
                    <a:pt x="4113" y="21705"/>
                    <a:pt x="3918" y="21614"/>
                    <a:pt x="3726" y="21614"/>
                  </a:cubicBezTo>
                  <a:cubicBezTo>
                    <a:pt x="3657" y="21614"/>
                    <a:pt x="3590" y="21626"/>
                    <a:pt x="3526" y="21650"/>
                  </a:cubicBezTo>
                  <a:cubicBezTo>
                    <a:pt x="3368" y="21678"/>
                    <a:pt x="3226" y="21693"/>
                    <a:pt x="3098" y="21693"/>
                  </a:cubicBezTo>
                  <a:cubicBezTo>
                    <a:pt x="2413" y="21693"/>
                    <a:pt x="2157" y="21279"/>
                    <a:pt x="2310" y="20434"/>
                  </a:cubicBezTo>
                  <a:cubicBezTo>
                    <a:pt x="2371" y="20069"/>
                    <a:pt x="2371" y="19704"/>
                    <a:pt x="2402" y="19340"/>
                  </a:cubicBezTo>
                  <a:cubicBezTo>
                    <a:pt x="2454" y="19053"/>
                    <a:pt x="2550" y="18834"/>
                    <a:pt x="2920" y="18834"/>
                  </a:cubicBezTo>
                  <a:close/>
                  <a:moveTo>
                    <a:pt x="25794" y="23016"/>
                  </a:moveTo>
                  <a:cubicBezTo>
                    <a:pt x="26108" y="23016"/>
                    <a:pt x="26422" y="23067"/>
                    <a:pt x="26718" y="23169"/>
                  </a:cubicBezTo>
                  <a:cubicBezTo>
                    <a:pt x="27052" y="23230"/>
                    <a:pt x="27265" y="23534"/>
                    <a:pt x="27265" y="23838"/>
                  </a:cubicBezTo>
                  <a:cubicBezTo>
                    <a:pt x="27235" y="24233"/>
                    <a:pt x="26961" y="24385"/>
                    <a:pt x="26657" y="24476"/>
                  </a:cubicBezTo>
                  <a:cubicBezTo>
                    <a:pt x="26201" y="24598"/>
                    <a:pt x="25745" y="24659"/>
                    <a:pt x="25441" y="24720"/>
                  </a:cubicBezTo>
                  <a:cubicBezTo>
                    <a:pt x="25107" y="24720"/>
                    <a:pt x="24773" y="24689"/>
                    <a:pt x="24469" y="24598"/>
                  </a:cubicBezTo>
                  <a:cubicBezTo>
                    <a:pt x="24226" y="24476"/>
                    <a:pt x="24043" y="24264"/>
                    <a:pt x="23952" y="24020"/>
                  </a:cubicBezTo>
                  <a:cubicBezTo>
                    <a:pt x="23922" y="23868"/>
                    <a:pt x="24134" y="23565"/>
                    <a:pt x="24286" y="23443"/>
                  </a:cubicBezTo>
                  <a:cubicBezTo>
                    <a:pt x="24742" y="23158"/>
                    <a:pt x="25270" y="23016"/>
                    <a:pt x="25794" y="23016"/>
                  </a:cubicBezTo>
                  <a:close/>
                  <a:moveTo>
                    <a:pt x="10048" y="24171"/>
                  </a:moveTo>
                  <a:cubicBezTo>
                    <a:pt x="10390" y="24171"/>
                    <a:pt x="10701" y="24219"/>
                    <a:pt x="10912" y="24324"/>
                  </a:cubicBezTo>
                  <a:cubicBezTo>
                    <a:pt x="11490" y="24628"/>
                    <a:pt x="11520" y="25236"/>
                    <a:pt x="10943" y="25540"/>
                  </a:cubicBezTo>
                  <a:cubicBezTo>
                    <a:pt x="10487" y="25692"/>
                    <a:pt x="10031" y="25814"/>
                    <a:pt x="9545" y="25875"/>
                  </a:cubicBezTo>
                  <a:cubicBezTo>
                    <a:pt x="9119" y="25844"/>
                    <a:pt x="8724" y="25814"/>
                    <a:pt x="8329" y="25753"/>
                  </a:cubicBezTo>
                  <a:cubicBezTo>
                    <a:pt x="7782" y="25571"/>
                    <a:pt x="7690" y="25145"/>
                    <a:pt x="8086" y="24750"/>
                  </a:cubicBezTo>
                  <a:cubicBezTo>
                    <a:pt x="8418" y="24396"/>
                    <a:pt x="9306" y="24171"/>
                    <a:pt x="10048" y="24171"/>
                  </a:cubicBezTo>
                  <a:close/>
                  <a:moveTo>
                    <a:pt x="31301" y="26786"/>
                  </a:moveTo>
                  <a:cubicBezTo>
                    <a:pt x="31313" y="26786"/>
                    <a:pt x="31326" y="26786"/>
                    <a:pt x="31338" y="26786"/>
                  </a:cubicBezTo>
                  <a:cubicBezTo>
                    <a:pt x="31308" y="26999"/>
                    <a:pt x="31277" y="27212"/>
                    <a:pt x="31217" y="27394"/>
                  </a:cubicBezTo>
                  <a:cubicBezTo>
                    <a:pt x="31095" y="27638"/>
                    <a:pt x="30943" y="27881"/>
                    <a:pt x="30791" y="28124"/>
                  </a:cubicBezTo>
                  <a:cubicBezTo>
                    <a:pt x="30401" y="28718"/>
                    <a:pt x="30250" y="28949"/>
                    <a:pt x="29927" y="28949"/>
                  </a:cubicBezTo>
                  <a:cubicBezTo>
                    <a:pt x="29722" y="28949"/>
                    <a:pt x="29447" y="28855"/>
                    <a:pt x="28998" y="28701"/>
                  </a:cubicBezTo>
                  <a:cubicBezTo>
                    <a:pt x="28914" y="28660"/>
                    <a:pt x="28824" y="28639"/>
                    <a:pt x="28732" y="28639"/>
                  </a:cubicBezTo>
                  <a:cubicBezTo>
                    <a:pt x="28557" y="28639"/>
                    <a:pt x="28378" y="28714"/>
                    <a:pt x="28238" y="28853"/>
                  </a:cubicBezTo>
                  <a:cubicBezTo>
                    <a:pt x="28055" y="29005"/>
                    <a:pt x="27873" y="29157"/>
                    <a:pt x="27660" y="29309"/>
                  </a:cubicBezTo>
                  <a:cubicBezTo>
                    <a:pt x="26779" y="28884"/>
                    <a:pt x="26748" y="28033"/>
                    <a:pt x="26566" y="27273"/>
                  </a:cubicBezTo>
                  <a:cubicBezTo>
                    <a:pt x="26536" y="27151"/>
                    <a:pt x="26779" y="26969"/>
                    <a:pt x="26900" y="26817"/>
                  </a:cubicBezTo>
                  <a:cubicBezTo>
                    <a:pt x="27022" y="26938"/>
                    <a:pt x="27174" y="27060"/>
                    <a:pt x="27235" y="27212"/>
                  </a:cubicBezTo>
                  <a:cubicBezTo>
                    <a:pt x="27356" y="27455"/>
                    <a:pt x="27387" y="27729"/>
                    <a:pt x="27448" y="28002"/>
                  </a:cubicBezTo>
                  <a:cubicBezTo>
                    <a:pt x="27508" y="28124"/>
                    <a:pt x="27600" y="28215"/>
                    <a:pt x="27660" y="28337"/>
                  </a:cubicBezTo>
                  <a:lnTo>
                    <a:pt x="27660" y="28306"/>
                  </a:lnTo>
                  <a:cubicBezTo>
                    <a:pt x="28095" y="27980"/>
                    <a:pt x="28497" y="27676"/>
                    <a:pt x="28867" y="27676"/>
                  </a:cubicBezTo>
                  <a:cubicBezTo>
                    <a:pt x="29118" y="27676"/>
                    <a:pt x="29354" y="27816"/>
                    <a:pt x="29575" y="28185"/>
                  </a:cubicBezTo>
                  <a:cubicBezTo>
                    <a:pt x="30476" y="28034"/>
                    <a:pt x="30279" y="26786"/>
                    <a:pt x="31301" y="26786"/>
                  </a:cubicBezTo>
                  <a:close/>
                  <a:moveTo>
                    <a:pt x="17637" y="23262"/>
                  </a:moveTo>
                  <a:cubicBezTo>
                    <a:pt x="18339" y="23262"/>
                    <a:pt x="19127" y="23574"/>
                    <a:pt x="20183" y="24264"/>
                  </a:cubicBezTo>
                  <a:cubicBezTo>
                    <a:pt x="20639" y="24537"/>
                    <a:pt x="21095" y="24811"/>
                    <a:pt x="21520" y="25115"/>
                  </a:cubicBezTo>
                  <a:cubicBezTo>
                    <a:pt x="21764" y="25358"/>
                    <a:pt x="22007" y="25631"/>
                    <a:pt x="22250" y="25935"/>
                  </a:cubicBezTo>
                  <a:cubicBezTo>
                    <a:pt x="22420" y="25901"/>
                    <a:pt x="22628" y="25791"/>
                    <a:pt x="22805" y="25791"/>
                  </a:cubicBezTo>
                  <a:cubicBezTo>
                    <a:pt x="22944" y="25791"/>
                    <a:pt x="23064" y="25860"/>
                    <a:pt x="23131" y="26087"/>
                  </a:cubicBezTo>
                  <a:cubicBezTo>
                    <a:pt x="23283" y="26604"/>
                    <a:pt x="22706" y="26574"/>
                    <a:pt x="22432" y="26756"/>
                  </a:cubicBezTo>
                  <a:lnTo>
                    <a:pt x="22218" y="26890"/>
                  </a:lnTo>
                  <a:lnTo>
                    <a:pt x="22218" y="26890"/>
                  </a:lnTo>
                  <a:cubicBezTo>
                    <a:pt x="22218" y="26886"/>
                    <a:pt x="22219" y="26882"/>
                    <a:pt x="22220" y="26878"/>
                  </a:cubicBezTo>
                  <a:lnTo>
                    <a:pt x="22220" y="26878"/>
                  </a:lnTo>
                  <a:lnTo>
                    <a:pt x="22189" y="26908"/>
                  </a:lnTo>
                  <a:lnTo>
                    <a:pt x="22218" y="26890"/>
                  </a:lnTo>
                  <a:lnTo>
                    <a:pt x="22218" y="26890"/>
                  </a:lnTo>
                  <a:cubicBezTo>
                    <a:pt x="22157" y="27372"/>
                    <a:pt x="22036" y="27824"/>
                    <a:pt x="21855" y="28276"/>
                  </a:cubicBezTo>
                  <a:cubicBezTo>
                    <a:pt x="21429" y="29066"/>
                    <a:pt x="20943" y="29796"/>
                    <a:pt x="20396" y="30495"/>
                  </a:cubicBezTo>
                  <a:cubicBezTo>
                    <a:pt x="19660" y="31434"/>
                    <a:pt x="18669" y="31780"/>
                    <a:pt x="17566" y="31780"/>
                  </a:cubicBezTo>
                  <a:cubicBezTo>
                    <a:pt x="17348" y="31780"/>
                    <a:pt x="17126" y="31766"/>
                    <a:pt x="16900" y="31741"/>
                  </a:cubicBezTo>
                  <a:cubicBezTo>
                    <a:pt x="15107" y="31528"/>
                    <a:pt x="13131" y="29400"/>
                    <a:pt x="13010" y="27546"/>
                  </a:cubicBezTo>
                  <a:cubicBezTo>
                    <a:pt x="12888" y="27516"/>
                    <a:pt x="12766" y="27516"/>
                    <a:pt x="12675" y="27455"/>
                  </a:cubicBezTo>
                  <a:cubicBezTo>
                    <a:pt x="12523" y="27303"/>
                    <a:pt x="12402" y="27151"/>
                    <a:pt x="12280" y="26999"/>
                  </a:cubicBezTo>
                  <a:lnTo>
                    <a:pt x="12858" y="26695"/>
                  </a:lnTo>
                  <a:cubicBezTo>
                    <a:pt x="13648" y="25935"/>
                    <a:pt x="14408" y="25115"/>
                    <a:pt x="15259" y="24416"/>
                  </a:cubicBezTo>
                  <a:cubicBezTo>
                    <a:pt x="16124" y="23681"/>
                    <a:pt x="16822" y="23262"/>
                    <a:pt x="17637" y="23262"/>
                  </a:cubicBezTo>
                  <a:close/>
                  <a:moveTo>
                    <a:pt x="10608" y="31467"/>
                  </a:moveTo>
                  <a:cubicBezTo>
                    <a:pt x="10760" y="31619"/>
                    <a:pt x="10973" y="31741"/>
                    <a:pt x="11004" y="31893"/>
                  </a:cubicBezTo>
                  <a:cubicBezTo>
                    <a:pt x="11004" y="32349"/>
                    <a:pt x="11004" y="32805"/>
                    <a:pt x="11004" y="33261"/>
                  </a:cubicBezTo>
                  <a:cubicBezTo>
                    <a:pt x="11221" y="33185"/>
                    <a:pt x="11412" y="33148"/>
                    <a:pt x="11581" y="33148"/>
                  </a:cubicBezTo>
                  <a:cubicBezTo>
                    <a:pt x="11953" y="33148"/>
                    <a:pt x="12213" y="33330"/>
                    <a:pt x="12402" y="33686"/>
                  </a:cubicBezTo>
                  <a:cubicBezTo>
                    <a:pt x="12492" y="33886"/>
                    <a:pt x="12648" y="33966"/>
                    <a:pt x="12824" y="33966"/>
                  </a:cubicBezTo>
                  <a:cubicBezTo>
                    <a:pt x="12942" y="33966"/>
                    <a:pt x="13070" y="33930"/>
                    <a:pt x="13192" y="33869"/>
                  </a:cubicBezTo>
                  <a:cubicBezTo>
                    <a:pt x="13314" y="33838"/>
                    <a:pt x="13435" y="33717"/>
                    <a:pt x="13526" y="33686"/>
                  </a:cubicBezTo>
                  <a:cubicBezTo>
                    <a:pt x="13618" y="33686"/>
                    <a:pt x="13800" y="33717"/>
                    <a:pt x="13830" y="33808"/>
                  </a:cubicBezTo>
                  <a:cubicBezTo>
                    <a:pt x="13891" y="33929"/>
                    <a:pt x="13891" y="34081"/>
                    <a:pt x="13830" y="34203"/>
                  </a:cubicBezTo>
                  <a:cubicBezTo>
                    <a:pt x="13581" y="34586"/>
                    <a:pt x="13267" y="34777"/>
                    <a:pt x="12935" y="34777"/>
                  </a:cubicBezTo>
                  <a:cubicBezTo>
                    <a:pt x="12660" y="34777"/>
                    <a:pt x="12373" y="34647"/>
                    <a:pt x="12098" y="34385"/>
                  </a:cubicBezTo>
                  <a:cubicBezTo>
                    <a:pt x="11824" y="34112"/>
                    <a:pt x="11490" y="33960"/>
                    <a:pt x="11095" y="33960"/>
                  </a:cubicBezTo>
                  <a:cubicBezTo>
                    <a:pt x="10517" y="33929"/>
                    <a:pt x="10304" y="33686"/>
                    <a:pt x="10274" y="33078"/>
                  </a:cubicBezTo>
                  <a:cubicBezTo>
                    <a:pt x="10244" y="32653"/>
                    <a:pt x="10244" y="32258"/>
                    <a:pt x="10304" y="31863"/>
                  </a:cubicBezTo>
                  <a:cubicBezTo>
                    <a:pt x="10304" y="31711"/>
                    <a:pt x="10517" y="31589"/>
                    <a:pt x="10608" y="31467"/>
                  </a:cubicBezTo>
                  <a:close/>
                  <a:moveTo>
                    <a:pt x="17919" y="1"/>
                  </a:moveTo>
                  <a:cubicBezTo>
                    <a:pt x="17670" y="1"/>
                    <a:pt x="17428" y="170"/>
                    <a:pt x="17356" y="434"/>
                  </a:cubicBezTo>
                  <a:cubicBezTo>
                    <a:pt x="17083" y="1041"/>
                    <a:pt x="16839" y="1680"/>
                    <a:pt x="16627" y="2318"/>
                  </a:cubicBezTo>
                  <a:cubicBezTo>
                    <a:pt x="16414" y="3169"/>
                    <a:pt x="16292" y="4020"/>
                    <a:pt x="16110" y="5023"/>
                  </a:cubicBezTo>
                  <a:cubicBezTo>
                    <a:pt x="15897" y="4658"/>
                    <a:pt x="15806" y="4446"/>
                    <a:pt x="15654" y="4263"/>
                  </a:cubicBezTo>
                  <a:cubicBezTo>
                    <a:pt x="15198" y="3625"/>
                    <a:pt x="14712" y="2987"/>
                    <a:pt x="14195" y="2379"/>
                  </a:cubicBezTo>
                  <a:cubicBezTo>
                    <a:pt x="14023" y="2182"/>
                    <a:pt x="13851" y="2090"/>
                    <a:pt x="13695" y="2090"/>
                  </a:cubicBezTo>
                  <a:cubicBezTo>
                    <a:pt x="13465" y="2090"/>
                    <a:pt x="13270" y="2290"/>
                    <a:pt x="13162" y="2652"/>
                  </a:cubicBezTo>
                  <a:cubicBezTo>
                    <a:pt x="13070" y="2987"/>
                    <a:pt x="13070" y="3382"/>
                    <a:pt x="13131" y="3747"/>
                  </a:cubicBezTo>
                  <a:cubicBezTo>
                    <a:pt x="13253" y="4294"/>
                    <a:pt x="13435" y="4871"/>
                    <a:pt x="13648" y="5418"/>
                  </a:cubicBezTo>
                  <a:cubicBezTo>
                    <a:pt x="13861" y="5996"/>
                    <a:pt x="14104" y="6543"/>
                    <a:pt x="14347" y="7151"/>
                  </a:cubicBezTo>
                  <a:cubicBezTo>
                    <a:pt x="14195" y="7242"/>
                    <a:pt x="14013" y="7333"/>
                    <a:pt x="13830" y="7424"/>
                  </a:cubicBezTo>
                  <a:cubicBezTo>
                    <a:pt x="12584" y="7820"/>
                    <a:pt x="11399" y="8367"/>
                    <a:pt x="10274" y="9005"/>
                  </a:cubicBezTo>
                  <a:cubicBezTo>
                    <a:pt x="7842" y="10342"/>
                    <a:pt x="5654" y="11923"/>
                    <a:pt x="3982" y="14142"/>
                  </a:cubicBezTo>
                  <a:cubicBezTo>
                    <a:pt x="1398" y="17637"/>
                    <a:pt x="0" y="21437"/>
                    <a:pt x="730" y="25844"/>
                  </a:cubicBezTo>
                  <a:cubicBezTo>
                    <a:pt x="1064" y="27850"/>
                    <a:pt x="1946" y="29704"/>
                    <a:pt x="3283" y="31224"/>
                  </a:cubicBezTo>
                  <a:cubicBezTo>
                    <a:pt x="4864" y="32957"/>
                    <a:pt x="6748" y="34355"/>
                    <a:pt x="8876" y="35358"/>
                  </a:cubicBezTo>
                  <a:cubicBezTo>
                    <a:pt x="11928" y="36855"/>
                    <a:pt x="15319" y="37671"/>
                    <a:pt x="18750" y="37671"/>
                  </a:cubicBezTo>
                  <a:cubicBezTo>
                    <a:pt x="18873" y="37671"/>
                    <a:pt x="18996" y="37670"/>
                    <a:pt x="19119" y="37668"/>
                  </a:cubicBezTo>
                  <a:cubicBezTo>
                    <a:pt x="20001" y="37668"/>
                    <a:pt x="20852" y="37516"/>
                    <a:pt x="21733" y="37516"/>
                  </a:cubicBezTo>
                  <a:cubicBezTo>
                    <a:pt x="21789" y="37517"/>
                    <a:pt x="21845" y="37517"/>
                    <a:pt x="21901" y="37517"/>
                  </a:cubicBezTo>
                  <a:cubicBezTo>
                    <a:pt x="24184" y="37517"/>
                    <a:pt x="26432" y="36910"/>
                    <a:pt x="28390" y="35753"/>
                  </a:cubicBezTo>
                  <a:cubicBezTo>
                    <a:pt x="29879" y="34932"/>
                    <a:pt x="31186" y="33777"/>
                    <a:pt x="32159" y="32379"/>
                  </a:cubicBezTo>
                  <a:cubicBezTo>
                    <a:pt x="33405" y="30616"/>
                    <a:pt x="34226" y="28610"/>
                    <a:pt x="34560" y="26513"/>
                  </a:cubicBezTo>
                  <a:cubicBezTo>
                    <a:pt x="34925" y="24446"/>
                    <a:pt x="34925" y="22318"/>
                    <a:pt x="34560" y="20251"/>
                  </a:cubicBezTo>
                  <a:cubicBezTo>
                    <a:pt x="34287" y="18823"/>
                    <a:pt x="33861" y="17425"/>
                    <a:pt x="33344" y="16057"/>
                  </a:cubicBezTo>
                  <a:cubicBezTo>
                    <a:pt x="32676" y="14355"/>
                    <a:pt x="31673" y="12805"/>
                    <a:pt x="30366" y="11497"/>
                  </a:cubicBezTo>
                  <a:cubicBezTo>
                    <a:pt x="29363" y="10464"/>
                    <a:pt x="28116" y="9735"/>
                    <a:pt x="26992" y="8914"/>
                  </a:cubicBezTo>
                  <a:cubicBezTo>
                    <a:pt x="25745" y="7941"/>
                    <a:pt x="24317" y="7303"/>
                    <a:pt x="22767" y="7060"/>
                  </a:cubicBezTo>
                  <a:cubicBezTo>
                    <a:pt x="22280" y="6969"/>
                    <a:pt x="21824" y="6877"/>
                    <a:pt x="21216" y="6756"/>
                  </a:cubicBezTo>
                  <a:cubicBezTo>
                    <a:pt x="21368" y="6330"/>
                    <a:pt x="21490" y="5996"/>
                    <a:pt x="21642" y="5662"/>
                  </a:cubicBezTo>
                  <a:cubicBezTo>
                    <a:pt x="22068" y="4537"/>
                    <a:pt x="22523" y="3443"/>
                    <a:pt x="22919" y="2288"/>
                  </a:cubicBezTo>
                  <a:cubicBezTo>
                    <a:pt x="23071" y="1953"/>
                    <a:pt x="22949" y="1528"/>
                    <a:pt x="22645" y="1285"/>
                  </a:cubicBezTo>
                  <a:cubicBezTo>
                    <a:pt x="22499" y="1191"/>
                    <a:pt x="22335" y="1145"/>
                    <a:pt x="22174" y="1145"/>
                  </a:cubicBezTo>
                  <a:cubicBezTo>
                    <a:pt x="21967" y="1145"/>
                    <a:pt x="21765" y="1222"/>
                    <a:pt x="21612" y="1376"/>
                  </a:cubicBezTo>
                  <a:cubicBezTo>
                    <a:pt x="21064" y="1801"/>
                    <a:pt x="20517" y="2288"/>
                    <a:pt x="20031" y="2774"/>
                  </a:cubicBezTo>
                  <a:cubicBezTo>
                    <a:pt x="19757" y="3078"/>
                    <a:pt x="19514" y="3351"/>
                    <a:pt x="19302" y="3686"/>
                  </a:cubicBezTo>
                  <a:lnTo>
                    <a:pt x="19119" y="3625"/>
                  </a:lnTo>
                  <a:cubicBezTo>
                    <a:pt x="19089" y="3291"/>
                    <a:pt x="19089" y="2956"/>
                    <a:pt x="19058" y="2652"/>
                  </a:cubicBezTo>
                  <a:cubicBezTo>
                    <a:pt x="18967" y="1953"/>
                    <a:pt x="18815" y="1254"/>
                    <a:pt x="18663" y="555"/>
                  </a:cubicBezTo>
                  <a:cubicBezTo>
                    <a:pt x="18572" y="312"/>
                    <a:pt x="18359" y="130"/>
                    <a:pt x="18116" y="38"/>
                  </a:cubicBezTo>
                  <a:cubicBezTo>
                    <a:pt x="18052" y="13"/>
                    <a:pt x="17985" y="1"/>
                    <a:pt x="17919"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104" name="Google Shape;2104;p53"/>
            <p:cNvSpPr/>
            <p:nvPr/>
          </p:nvSpPr>
          <p:spPr>
            <a:xfrm>
              <a:off x="4377153" y="2066139"/>
              <a:ext cx="280843" cy="149858"/>
            </a:xfrm>
            <a:custGeom>
              <a:avLst/>
              <a:gdLst/>
              <a:ahLst/>
              <a:cxnLst/>
              <a:rect l="l" t="t" r="r" b="b"/>
              <a:pathLst>
                <a:path w="9211" h="4915" extrusionOk="0">
                  <a:moveTo>
                    <a:pt x="8970" y="0"/>
                  </a:moveTo>
                  <a:cubicBezTo>
                    <a:pt x="8776" y="0"/>
                    <a:pt x="8583" y="22"/>
                    <a:pt x="8389" y="43"/>
                  </a:cubicBezTo>
                  <a:cubicBezTo>
                    <a:pt x="6489" y="546"/>
                    <a:pt x="4525" y="797"/>
                    <a:pt x="2567" y="797"/>
                  </a:cubicBezTo>
                  <a:cubicBezTo>
                    <a:pt x="1800" y="797"/>
                    <a:pt x="1035" y="758"/>
                    <a:pt x="274" y="681"/>
                  </a:cubicBezTo>
                  <a:lnTo>
                    <a:pt x="0" y="681"/>
                  </a:lnTo>
                  <a:cubicBezTo>
                    <a:pt x="122" y="2566"/>
                    <a:pt x="2067" y="4663"/>
                    <a:pt x="3891" y="4876"/>
                  </a:cubicBezTo>
                  <a:cubicBezTo>
                    <a:pt x="4117" y="4901"/>
                    <a:pt x="4338" y="4915"/>
                    <a:pt x="4555" y="4915"/>
                  </a:cubicBezTo>
                  <a:cubicBezTo>
                    <a:pt x="5652" y="4915"/>
                    <a:pt x="6625" y="4569"/>
                    <a:pt x="7386" y="3630"/>
                  </a:cubicBezTo>
                  <a:cubicBezTo>
                    <a:pt x="7934" y="2931"/>
                    <a:pt x="8420" y="2201"/>
                    <a:pt x="8845" y="1411"/>
                  </a:cubicBezTo>
                  <a:cubicBezTo>
                    <a:pt x="9028" y="955"/>
                    <a:pt x="9149" y="499"/>
                    <a:pt x="9210" y="13"/>
                  </a:cubicBezTo>
                  <a:cubicBezTo>
                    <a:pt x="9130" y="4"/>
                    <a:pt x="9050" y="0"/>
                    <a:pt x="8970"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105" name="Google Shape;2105;p53"/>
            <p:cNvSpPr/>
            <p:nvPr/>
          </p:nvSpPr>
          <p:spPr>
            <a:xfrm>
              <a:off x="4373434" y="1956595"/>
              <a:ext cx="285478" cy="117234"/>
            </a:xfrm>
            <a:custGeom>
              <a:avLst/>
              <a:gdLst/>
              <a:ahLst/>
              <a:cxnLst/>
              <a:rect l="l" t="t" r="r" b="b"/>
              <a:pathLst>
                <a:path w="9363" h="3845" extrusionOk="0">
                  <a:moveTo>
                    <a:pt x="4793" y="1"/>
                  </a:moveTo>
                  <a:cubicBezTo>
                    <a:pt x="3973" y="1"/>
                    <a:pt x="3272" y="422"/>
                    <a:pt x="2402" y="1144"/>
                  </a:cubicBezTo>
                  <a:cubicBezTo>
                    <a:pt x="1551" y="1843"/>
                    <a:pt x="791" y="2663"/>
                    <a:pt x="1" y="3423"/>
                  </a:cubicBezTo>
                  <a:cubicBezTo>
                    <a:pt x="274" y="3606"/>
                    <a:pt x="578" y="3727"/>
                    <a:pt x="913" y="3818"/>
                  </a:cubicBezTo>
                  <a:cubicBezTo>
                    <a:pt x="1303" y="3836"/>
                    <a:pt x="1693" y="3845"/>
                    <a:pt x="2084" y="3845"/>
                  </a:cubicBezTo>
                  <a:cubicBezTo>
                    <a:pt x="4397" y="3845"/>
                    <a:pt x="6700" y="3540"/>
                    <a:pt x="8937" y="2967"/>
                  </a:cubicBezTo>
                  <a:cubicBezTo>
                    <a:pt x="9089" y="2876"/>
                    <a:pt x="9241" y="2785"/>
                    <a:pt x="9363" y="2663"/>
                  </a:cubicBezTo>
                  <a:cubicBezTo>
                    <a:pt x="9150" y="2359"/>
                    <a:pt x="8907" y="2116"/>
                    <a:pt x="8633" y="1873"/>
                  </a:cubicBezTo>
                  <a:cubicBezTo>
                    <a:pt x="8238" y="1539"/>
                    <a:pt x="7782" y="1296"/>
                    <a:pt x="7326" y="992"/>
                  </a:cubicBezTo>
                  <a:cubicBezTo>
                    <a:pt x="6277" y="306"/>
                    <a:pt x="5492" y="1"/>
                    <a:pt x="4793"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106" name="Google Shape;2106;p53"/>
            <p:cNvSpPr/>
            <p:nvPr/>
          </p:nvSpPr>
          <p:spPr>
            <a:xfrm>
              <a:off x="4355842" y="2034157"/>
              <a:ext cx="334567" cy="56285"/>
            </a:xfrm>
            <a:custGeom>
              <a:avLst/>
              <a:gdLst/>
              <a:ahLst/>
              <a:cxnLst/>
              <a:rect l="l" t="t" r="r" b="b"/>
              <a:pathLst>
                <a:path w="10973" h="1846" extrusionOk="0">
                  <a:moveTo>
                    <a:pt x="10520" y="0"/>
                  </a:moveTo>
                  <a:cubicBezTo>
                    <a:pt x="10343" y="0"/>
                    <a:pt x="10134" y="86"/>
                    <a:pt x="9970" y="119"/>
                  </a:cubicBezTo>
                  <a:cubicBezTo>
                    <a:pt x="9818" y="241"/>
                    <a:pt x="9696" y="332"/>
                    <a:pt x="9514" y="393"/>
                  </a:cubicBezTo>
                  <a:cubicBezTo>
                    <a:pt x="7300" y="985"/>
                    <a:pt x="5020" y="1272"/>
                    <a:pt x="2730" y="1272"/>
                  </a:cubicBezTo>
                  <a:cubicBezTo>
                    <a:pt x="2317" y="1272"/>
                    <a:pt x="1903" y="1263"/>
                    <a:pt x="1490" y="1244"/>
                  </a:cubicBezTo>
                  <a:cubicBezTo>
                    <a:pt x="1155" y="1183"/>
                    <a:pt x="851" y="1062"/>
                    <a:pt x="578" y="879"/>
                  </a:cubicBezTo>
                  <a:lnTo>
                    <a:pt x="0" y="1153"/>
                  </a:lnTo>
                  <a:cubicBezTo>
                    <a:pt x="91" y="1335"/>
                    <a:pt x="243" y="1487"/>
                    <a:pt x="365" y="1609"/>
                  </a:cubicBezTo>
                  <a:cubicBezTo>
                    <a:pt x="456" y="1700"/>
                    <a:pt x="608" y="1700"/>
                    <a:pt x="699" y="1730"/>
                  </a:cubicBezTo>
                  <a:lnTo>
                    <a:pt x="1003" y="1730"/>
                  </a:lnTo>
                  <a:cubicBezTo>
                    <a:pt x="1764" y="1807"/>
                    <a:pt x="2530" y="1846"/>
                    <a:pt x="3296" y="1846"/>
                  </a:cubicBezTo>
                  <a:cubicBezTo>
                    <a:pt x="5255" y="1846"/>
                    <a:pt x="7218" y="1595"/>
                    <a:pt x="9119" y="1092"/>
                  </a:cubicBezTo>
                  <a:cubicBezTo>
                    <a:pt x="9256" y="1062"/>
                    <a:pt x="9385" y="1046"/>
                    <a:pt x="9514" y="1046"/>
                  </a:cubicBezTo>
                  <a:cubicBezTo>
                    <a:pt x="9643" y="1046"/>
                    <a:pt x="9772" y="1062"/>
                    <a:pt x="9909" y="1092"/>
                  </a:cubicBezTo>
                  <a:lnTo>
                    <a:pt x="10152" y="940"/>
                  </a:lnTo>
                  <a:cubicBezTo>
                    <a:pt x="10426" y="758"/>
                    <a:pt x="10973" y="727"/>
                    <a:pt x="10851" y="271"/>
                  </a:cubicBezTo>
                  <a:cubicBezTo>
                    <a:pt x="10796" y="62"/>
                    <a:pt x="10669" y="0"/>
                    <a:pt x="10520"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07" name="Google Shape;2107;p53"/>
            <p:cNvSpPr/>
            <p:nvPr/>
          </p:nvSpPr>
          <p:spPr>
            <a:xfrm>
              <a:off x="4360477" y="1809947"/>
              <a:ext cx="60248" cy="102934"/>
            </a:xfrm>
            <a:custGeom>
              <a:avLst/>
              <a:gdLst/>
              <a:ahLst/>
              <a:cxnLst/>
              <a:rect l="l" t="t" r="r" b="b"/>
              <a:pathLst>
                <a:path w="1976" h="3376" extrusionOk="0">
                  <a:moveTo>
                    <a:pt x="878" y="1"/>
                  </a:moveTo>
                  <a:cubicBezTo>
                    <a:pt x="633" y="1"/>
                    <a:pt x="405" y="168"/>
                    <a:pt x="274" y="513"/>
                  </a:cubicBezTo>
                  <a:cubicBezTo>
                    <a:pt x="152" y="938"/>
                    <a:pt x="61" y="1394"/>
                    <a:pt x="0" y="1850"/>
                  </a:cubicBezTo>
                  <a:cubicBezTo>
                    <a:pt x="31" y="2245"/>
                    <a:pt x="122" y="2641"/>
                    <a:pt x="243" y="3005"/>
                  </a:cubicBezTo>
                  <a:cubicBezTo>
                    <a:pt x="336" y="3247"/>
                    <a:pt x="555" y="3375"/>
                    <a:pt x="773" y="3375"/>
                  </a:cubicBezTo>
                  <a:cubicBezTo>
                    <a:pt x="911" y="3375"/>
                    <a:pt x="1049" y="3324"/>
                    <a:pt x="1155" y="3218"/>
                  </a:cubicBezTo>
                  <a:cubicBezTo>
                    <a:pt x="1763" y="2701"/>
                    <a:pt x="1976" y="999"/>
                    <a:pt x="1489" y="361"/>
                  </a:cubicBezTo>
                  <a:cubicBezTo>
                    <a:pt x="1308" y="123"/>
                    <a:pt x="1087" y="1"/>
                    <a:pt x="878"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08" name="Google Shape;2108;p53"/>
            <p:cNvSpPr/>
            <p:nvPr/>
          </p:nvSpPr>
          <p:spPr>
            <a:xfrm>
              <a:off x="4047243" y="1821227"/>
              <a:ext cx="122356" cy="109794"/>
            </a:xfrm>
            <a:custGeom>
              <a:avLst/>
              <a:gdLst/>
              <a:ahLst/>
              <a:cxnLst/>
              <a:rect l="l" t="t" r="r" b="b"/>
              <a:pathLst>
                <a:path w="4013" h="3601" extrusionOk="0">
                  <a:moveTo>
                    <a:pt x="757" y="0"/>
                  </a:moveTo>
                  <a:cubicBezTo>
                    <a:pt x="411" y="0"/>
                    <a:pt x="295" y="200"/>
                    <a:pt x="244" y="508"/>
                  </a:cubicBezTo>
                  <a:cubicBezTo>
                    <a:pt x="213" y="872"/>
                    <a:pt x="213" y="1237"/>
                    <a:pt x="152" y="1602"/>
                  </a:cubicBezTo>
                  <a:cubicBezTo>
                    <a:pt x="1" y="2410"/>
                    <a:pt x="248" y="2841"/>
                    <a:pt x="912" y="2841"/>
                  </a:cubicBezTo>
                  <a:cubicBezTo>
                    <a:pt x="1047" y="2841"/>
                    <a:pt x="1199" y="2823"/>
                    <a:pt x="1368" y="2787"/>
                  </a:cubicBezTo>
                  <a:cubicBezTo>
                    <a:pt x="1426" y="2773"/>
                    <a:pt x="1486" y="2765"/>
                    <a:pt x="1548" y="2765"/>
                  </a:cubicBezTo>
                  <a:cubicBezTo>
                    <a:pt x="1748" y="2765"/>
                    <a:pt x="1958" y="2845"/>
                    <a:pt x="2098" y="3030"/>
                  </a:cubicBezTo>
                  <a:cubicBezTo>
                    <a:pt x="2417" y="3410"/>
                    <a:pt x="2622" y="3600"/>
                    <a:pt x="2827" y="3600"/>
                  </a:cubicBezTo>
                  <a:cubicBezTo>
                    <a:pt x="3032" y="3600"/>
                    <a:pt x="3238" y="3410"/>
                    <a:pt x="3557" y="3030"/>
                  </a:cubicBezTo>
                  <a:cubicBezTo>
                    <a:pt x="3739" y="2848"/>
                    <a:pt x="3861" y="2635"/>
                    <a:pt x="3982" y="2422"/>
                  </a:cubicBezTo>
                  <a:cubicBezTo>
                    <a:pt x="4013" y="2271"/>
                    <a:pt x="4013" y="2088"/>
                    <a:pt x="4013" y="1936"/>
                  </a:cubicBezTo>
                  <a:cubicBezTo>
                    <a:pt x="3940" y="1936"/>
                    <a:pt x="3867" y="1931"/>
                    <a:pt x="3798" y="1931"/>
                  </a:cubicBezTo>
                  <a:cubicBezTo>
                    <a:pt x="3694" y="1931"/>
                    <a:pt x="3599" y="1942"/>
                    <a:pt x="3526" y="1997"/>
                  </a:cubicBezTo>
                  <a:cubicBezTo>
                    <a:pt x="3253" y="2179"/>
                    <a:pt x="3010" y="2392"/>
                    <a:pt x="2797" y="2635"/>
                  </a:cubicBezTo>
                  <a:cubicBezTo>
                    <a:pt x="2493" y="2271"/>
                    <a:pt x="2280" y="1784"/>
                    <a:pt x="2006" y="1693"/>
                  </a:cubicBezTo>
                  <a:cubicBezTo>
                    <a:pt x="1977" y="1687"/>
                    <a:pt x="1947" y="1684"/>
                    <a:pt x="1916" y="1684"/>
                  </a:cubicBezTo>
                  <a:cubicBezTo>
                    <a:pt x="1625" y="1684"/>
                    <a:pt x="1260" y="1923"/>
                    <a:pt x="821" y="2088"/>
                  </a:cubicBezTo>
                  <a:cubicBezTo>
                    <a:pt x="882" y="1359"/>
                    <a:pt x="912" y="690"/>
                    <a:pt x="973" y="21"/>
                  </a:cubicBezTo>
                  <a:cubicBezTo>
                    <a:pt x="892" y="7"/>
                    <a:pt x="821" y="0"/>
                    <a:pt x="75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09" name="Google Shape;2109;p53"/>
            <p:cNvSpPr/>
            <p:nvPr/>
          </p:nvSpPr>
          <p:spPr>
            <a:xfrm>
              <a:off x="4790448" y="2063700"/>
              <a:ext cx="146474" cy="76987"/>
            </a:xfrm>
            <a:custGeom>
              <a:avLst/>
              <a:gdLst/>
              <a:ahLst/>
              <a:cxnLst/>
              <a:rect l="l" t="t" r="r" b="b"/>
              <a:pathLst>
                <a:path w="4804" h="2525" extrusionOk="0">
                  <a:moveTo>
                    <a:pt x="4766" y="1"/>
                  </a:moveTo>
                  <a:cubicBezTo>
                    <a:pt x="3744" y="1"/>
                    <a:pt x="3911" y="1249"/>
                    <a:pt x="3040" y="1400"/>
                  </a:cubicBezTo>
                  <a:cubicBezTo>
                    <a:pt x="2819" y="1031"/>
                    <a:pt x="2583" y="891"/>
                    <a:pt x="2332" y="891"/>
                  </a:cubicBezTo>
                  <a:cubicBezTo>
                    <a:pt x="1962" y="891"/>
                    <a:pt x="1560" y="1195"/>
                    <a:pt x="1125" y="1521"/>
                  </a:cubicBezTo>
                  <a:cubicBezTo>
                    <a:pt x="1065" y="1430"/>
                    <a:pt x="973" y="1308"/>
                    <a:pt x="913" y="1217"/>
                  </a:cubicBezTo>
                  <a:cubicBezTo>
                    <a:pt x="821" y="944"/>
                    <a:pt x="791" y="670"/>
                    <a:pt x="700" y="427"/>
                  </a:cubicBezTo>
                  <a:cubicBezTo>
                    <a:pt x="639" y="275"/>
                    <a:pt x="487" y="153"/>
                    <a:pt x="365" y="32"/>
                  </a:cubicBezTo>
                  <a:cubicBezTo>
                    <a:pt x="244" y="184"/>
                    <a:pt x="1" y="366"/>
                    <a:pt x="31" y="488"/>
                  </a:cubicBezTo>
                  <a:cubicBezTo>
                    <a:pt x="183" y="1248"/>
                    <a:pt x="244" y="2099"/>
                    <a:pt x="1125" y="2524"/>
                  </a:cubicBezTo>
                  <a:cubicBezTo>
                    <a:pt x="1308" y="2372"/>
                    <a:pt x="1520" y="2220"/>
                    <a:pt x="1703" y="2068"/>
                  </a:cubicBezTo>
                  <a:cubicBezTo>
                    <a:pt x="1823" y="1929"/>
                    <a:pt x="1995" y="1854"/>
                    <a:pt x="2177" y="1854"/>
                  </a:cubicBezTo>
                  <a:cubicBezTo>
                    <a:pt x="2271" y="1854"/>
                    <a:pt x="2369" y="1875"/>
                    <a:pt x="2463" y="1916"/>
                  </a:cubicBezTo>
                  <a:cubicBezTo>
                    <a:pt x="2901" y="2070"/>
                    <a:pt x="3168" y="2164"/>
                    <a:pt x="3371" y="2164"/>
                  </a:cubicBezTo>
                  <a:cubicBezTo>
                    <a:pt x="3689" y="2164"/>
                    <a:pt x="3848" y="1933"/>
                    <a:pt x="4256" y="1339"/>
                  </a:cubicBezTo>
                  <a:cubicBezTo>
                    <a:pt x="4408" y="1096"/>
                    <a:pt x="4560" y="853"/>
                    <a:pt x="4682" y="609"/>
                  </a:cubicBezTo>
                  <a:cubicBezTo>
                    <a:pt x="4742" y="427"/>
                    <a:pt x="4773" y="214"/>
                    <a:pt x="4803" y="1"/>
                  </a:cubicBezTo>
                  <a:cubicBezTo>
                    <a:pt x="4791" y="1"/>
                    <a:pt x="4778" y="1"/>
                    <a:pt x="476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0" name="Google Shape;2110;p53"/>
            <p:cNvSpPr/>
            <p:nvPr/>
          </p:nvSpPr>
          <p:spPr>
            <a:xfrm>
              <a:off x="4215903" y="1983973"/>
              <a:ext cx="117722" cy="51985"/>
            </a:xfrm>
            <a:custGeom>
              <a:avLst/>
              <a:gdLst/>
              <a:ahLst/>
              <a:cxnLst/>
              <a:rect l="l" t="t" r="r" b="b"/>
              <a:pathLst>
                <a:path w="3861" h="1705" extrusionOk="0">
                  <a:moveTo>
                    <a:pt x="2371" y="1"/>
                  </a:moveTo>
                  <a:cubicBezTo>
                    <a:pt x="1630" y="1"/>
                    <a:pt x="728" y="226"/>
                    <a:pt x="396" y="580"/>
                  </a:cubicBezTo>
                  <a:cubicBezTo>
                    <a:pt x="0" y="945"/>
                    <a:pt x="92" y="1401"/>
                    <a:pt x="639" y="1553"/>
                  </a:cubicBezTo>
                  <a:cubicBezTo>
                    <a:pt x="1034" y="1644"/>
                    <a:pt x="1429" y="1674"/>
                    <a:pt x="1855" y="1705"/>
                  </a:cubicBezTo>
                  <a:cubicBezTo>
                    <a:pt x="2341" y="1644"/>
                    <a:pt x="2797" y="1522"/>
                    <a:pt x="3253" y="1340"/>
                  </a:cubicBezTo>
                  <a:cubicBezTo>
                    <a:pt x="3861" y="1066"/>
                    <a:pt x="3800" y="428"/>
                    <a:pt x="3222" y="154"/>
                  </a:cubicBezTo>
                  <a:cubicBezTo>
                    <a:pt x="3021" y="49"/>
                    <a:pt x="2713" y="1"/>
                    <a:pt x="237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1" name="Google Shape;2111;p53"/>
            <p:cNvSpPr/>
            <p:nvPr/>
          </p:nvSpPr>
          <p:spPr>
            <a:xfrm>
              <a:off x="4610661" y="1825557"/>
              <a:ext cx="49150" cy="95495"/>
            </a:xfrm>
            <a:custGeom>
              <a:avLst/>
              <a:gdLst/>
              <a:ahLst/>
              <a:cxnLst/>
              <a:rect l="l" t="t" r="r" b="b"/>
              <a:pathLst>
                <a:path w="1612" h="3132" extrusionOk="0">
                  <a:moveTo>
                    <a:pt x="882" y="1"/>
                  </a:moveTo>
                  <a:cubicBezTo>
                    <a:pt x="426" y="31"/>
                    <a:pt x="92" y="396"/>
                    <a:pt x="31" y="821"/>
                  </a:cubicBezTo>
                  <a:cubicBezTo>
                    <a:pt x="1" y="1429"/>
                    <a:pt x="31" y="2037"/>
                    <a:pt x="153" y="2645"/>
                  </a:cubicBezTo>
                  <a:cubicBezTo>
                    <a:pt x="183" y="2828"/>
                    <a:pt x="426" y="3132"/>
                    <a:pt x="578" y="3132"/>
                  </a:cubicBezTo>
                  <a:cubicBezTo>
                    <a:pt x="852" y="3101"/>
                    <a:pt x="1095" y="2980"/>
                    <a:pt x="1217" y="2767"/>
                  </a:cubicBezTo>
                  <a:cubicBezTo>
                    <a:pt x="1399" y="2311"/>
                    <a:pt x="1521" y="1825"/>
                    <a:pt x="1612" y="1369"/>
                  </a:cubicBezTo>
                  <a:lnTo>
                    <a:pt x="1551" y="1338"/>
                  </a:lnTo>
                  <a:lnTo>
                    <a:pt x="1551" y="973"/>
                  </a:lnTo>
                  <a:cubicBezTo>
                    <a:pt x="1521" y="366"/>
                    <a:pt x="1278" y="31"/>
                    <a:pt x="882"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12" name="Google Shape;2112;p53"/>
            <p:cNvSpPr/>
            <p:nvPr/>
          </p:nvSpPr>
          <p:spPr>
            <a:xfrm>
              <a:off x="4710753" y="1948759"/>
              <a:ext cx="101989" cy="51985"/>
            </a:xfrm>
            <a:custGeom>
              <a:avLst/>
              <a:gdLst/>
              <a:ahLst/>
              <a:cxnLst/>
              <a:rect l="l" t="t" r="r" b="b"/>
              <a:pathLst>
                <a:path w="3345" h="1705" extrusionOk="0">
                  <a:moveTo>
                    <a:pt x="1873" y="1"/>
                  </a:moveTo>
                  <a:cubicBezTo>
                    <a:pt x="1349" y="1"/>
                    <a:pt x="821" y="143"/>
                    <a:pt x="365" y="428"/>
                  </a:cubicBezTo>
                  <a:cubicBezTo>
                    <a:pt x="213" y="550"/>
                    <a:pt x="1" y="853"/>
                    <a:pt x="31" y="1005"/>
                  </a:cubicBezTo>
                  <a:cubicBezTo>
                    <a:pt x="122" y="1249"/>
                    <a:pt x="305" y="1461"/>
                    <a:pt x="548" y="1583"/>
                  </a:cubicBezTo>
                  <a:cubicBezTo>
                    <a:pt x="852" y="1674"/>
                    <a:pt x="1186" y="1705"/>
                    <a:pt x="1520" y="1705"/>
                  </a:cubicBezTo>
                  <a:cubicBezTo>
                    <a:pt x="1855" y="1644"/>
                    <a:pt x="2311" y="1583"/>
                    <a:pt x="2736" y="1461"/>
                  </a:cubicBezTo>
                  <a:cubicBezTo>
                    <a:pt x="3040" y="1370"/>
                    <a:pt x="3344" y="1218"/>
                    <a:pt x="3344" y="823"/>
                  </a:cubicBezTo>
                  <a:cubicBezTo>
                    <a:pt x="3344" y="519"/>
                    <a:pt x="3131" y="215"/>
                    <a:pt x="2797" y="154"/>
                  </a:cubicBezTo>
                  <a:cubicBezTo>
                    <a:pt x="2501" y="52"/>
                    <a:pt x="2187" y="1"/>
                    <a:pt x="187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3" name="Google Shape;2113;p53"/>
            <p:cNvSpPr/>
            <p:nvPr/>
          </p:nvSpPr>
          <p:spPr>
            <a:xfrm>
              <a:off x="4770997" y="1640219"/>
              <a:ext cx="122356" cy="76957"/>
            </a:xfrm>
            <a:custGeom>
              <a:avLst/>
              <a:gdLst/>
              <a:ahLst/>
              <a:cxnLst/>
              <a:rect l="l" t="t" r="r" b="b"/>
              <a:pathLst>
                <a:path w="4013" h="2524" extrusionOk="0">
                  <a:moveTo>
                    <a:pt x="3648" y="1"/>
                  </a:moveTo>
                  <a:cubicBezTo>
                    <a:pt x="3466" y="548"/>
                    <a:pt x="3374" y="943"/>
                    <a:pt x="3283" y="1217"/>
                  </a:cubicBezTo>
                  <a:lnTo>
                    <a:pt x="1125" y="1429"/>
                  </a:lnTo>
                  <a:lnTo>
                    <a:pt x="304" y="426"/>
                  </a:lnTo>
                  <a:lnTo>
                    <a:pt x="304" y="426"/>
                  </a:lnTo>
                  <a:cubicBezTo>
                    <a:pt x="0" y="761"/>
                    <a:pt x="0" y="1308"/>
                    <a:pt x="335" y="1642"/>
                  </a:cubicBezTo>
                  <a:cubicBezTo>
                    <a:pt x="608" y="2037"/>
                    <a:pt x="821" y="2524"/>
                    <a:pt x="1429" y="2524"/>
                  </a:cubicBezTo>
                  <a:cubicBezTo>
                    <a:pt x="1520" y="2524"/>
                    <a:pt x="1611" y="2493"/>
                    <a:pt x="1703" y="2432"/>
                  </a:cubicBezTo>
                  <a:cubicBezTo>
                    <a:pt x="1954" y="2142"/>
                    <a:pt x="2243" y="2024"/>
                    <a:pt x="2561" y="2024"/>
                  </a:cubicBezTo>
                  <a:cubicBezTo>
                    <a:pt x="2742" y="2024"/>
                    <a:pt x="2933" y="2062"/>
                    <a:pt x="3131" y="2128"/>
                  </a:cubicBezTo>
                  <a:cubicBezTo>
                    <a:pt x="3238" y="2158"/>
                    <a:pt x="3333" y="2173"/>
                    <a:pt x="3418" y="2173"/>
                  </a:cubicBezTo>
                  <a:cubicBezTo>
                    <a:pt x="3766" y="2173"/>
                    <a:pt x="3933" y="1924"/>
                    <a:pt x="3982" y="1460"/>
                  </a:cubicBezTo>
                  <a:cubicBezTo>
                    <a:pt x="4013" y="1156"/>
                    <a:pt x="4013" y="852"/>
                    <a:pt x="3982" y="548"/>
                  </a:cubicBezTo>
                  <a:cubicBezTo>
                    <a:pt x="3952" y="396"/>
                    <a:pt x="3830" y="274"/>
                    <a:pt x="364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4" name="Google Shape;2114;p53"/>
            <p:cNvSpPr/>
            <p:nvPr/>
          </p:nvSpPr>
          <p:spPr>
            <a:xfrm>
              <a:off x="4293738" y="2206445"/>
              <a:ext cx="111258" cy="100952"/>
            </a:xfrm>
            <a:custGeom>
              <a:avLst/>
              <a:gdLst/>
              <a:ahLst/>
              <a:cxnLst/>
              <a:rect l="l" t="t" r="r" b="b"/>
              <a:pathLst>
                <a:path w="3649" h="3311" extrusionOk="0">
                  <a:moveTo>
                    <a:pt x="365" y="0"/>
                  </a:moveTo>
                  <a:cubicBezTo>
                    <a:pt x="244" y="122"/>
                    <a:pt x="61" y="244"/>
                    <a:pt x="61" y="396"/>
                  </a:cubicBezTo>
                  <a:cubicBezTo>
                    <a:pt x="1" y="791"/>
                    <a:pt x="1" y="1186"/>
                    <a:pt x="31" y="1611"/>
                  </a:cubicBezTo>
                  <a:cubicBezTo>
                    <a:pt x="61" y="2219"/>
                    <a:pt x="244" y="2462"/>
                    <a:pt x="852" y="2493"/>
                  </a:cubicBezTo>
                  <a:cubicBezTo>
                    <a:pt x="1247" y="2493"/>
                    <a:pt x="1581" y="2645"/>
                    <a:pt x="1855" y="2918"/>
                  </a:cubicBezTo>
                  <a:cubicBezTo>
                    <a:pt x="2130" y="3180"/>
                    <a:pt x="2417" y="3310"/>
                    <a:pt x="2692" y="3310"/>
                  </a:cubicBezTo>
                  <a:cubicBezTo>
                    <a:pt x="3024" y="3310"/>
                    <a:pt x="3338" y="3119"/>
                    <a:pt x="3587" y="2736"/>
                  </a:cubicBezTo>
                  <a:cubicBezTo>
                    <a:pt x="3648" y="2614"/>
                    <a:pt x="3648" y="2462"/>
                    <a:pt x="3587" y="2341"/>
                  </a:cubicBezTo>
                  <a:cubicBezTo>
                    <a:pt x="3557" y="2250"/>
                    <a:pt x="3405" y="2219"/>
                    <a:pt x="3283" y="2219"/>
                  </a:cubicBezTo>
                  <a:cubicBezTo>
                    <a:pt x="3162" y="2250"/>
                    <a:pt x="3071" y="2371"/>
                    <a:pt x="2949" y="2402"/>
                  </a:cubicBezTo>
                  <a:cubicBezTo>
                    <a:pt x="2827" y="2463"/>
                    <a:pt x="2699" y="2499"/>
                    <a:pt x="2579" y="2499"/>
                  </a:cubicBezTo>
                  <a:cubicBezTo>
                    <a:pt x="2400" y="2499"/>
                    <a:pt x="2237" y="2419"/>
                    <a:pt x="2128" y="2219"/>
                  </a:cubicBezTo>
                  <a:cubicBezTo>
                    <a:pt x="1961" y="1863"/>
                    <a:pt x="1707" y="1681"/>
                    <a:pt x="1337" y="1681"/>
                  </a:cubicBezTo>
                  <a:cubicBezTo>
                    <a:pt x="1169" y="1681"/>
                    <a:pt x="978" y="1718"/>
                    <a:pt x="761" y="1794"/>
                  </a:cubicBezTo>
                  <a:cubicBezTo>
                    <a:pt x="761" y="1338"/>
                    <a:pt x="761" y="882"/>
                    <a:pt x="730" y="426"/>
                  </a:cubicBezTo>
                  <a:cubicBezTo>
                    <a:pt x="730" y="274"/>
                    <a:pt x="487" y="152"/>
                    <a:pt x="36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5" name="Google Shape;2115;p53"/>
            <p:cNvSpPr/>
            <p:nvPr/>
          </p:nvSpPr>
          <p:spPr>
            <a:xfrm>
              <a:off x="4387336" y="1536438"/>
              <a:ext cx="115892" cy="66255"/>
            </a:xfrm>
            <a:custGeom>
              <a:avLst/>
              <a:gdLst/>
              <a:ahLst/>
              <a:cxnLst/>
              <a:rect l="l" t="t" r="r" b="b"/>
              <a:pathLst>
                <a:path w="3801" h="2173" extrusionOk="0">
                  <a:moveTo>
                    <a:pt x="791" y="0"/>
                  </a:moveTo>
                  <a:cubicBezTo>
                    <a:pt x="1" y="122"/>
                    <a:pt x="122" y="669"/>
                    <a:pt x="122" y="1064"/>
                  </a:cubicBezTo>
                  <a:cubicBezTo>
                    <a:pt x="149" y="1646"/>
                    <a:pt x="290" y="1836"/>
                    <a:pt x="746" y="1836"/>
                  </a:cubicBezTo>
                  <a:cubicBezTo>
                    <a:pt x="814" y="1836"/>
                    <a:pt x="890" y="1832"/>
                    <a:pt x="973" y="1824"/>
                  </a:cubicBezTo>
                  <a:cubicBezTo>
                    <a:pt x="1042" y="1817"/>
                    <a:pt x="1110" y="1813"/>
                    <a:pt x="1177" y="1813"/>
                  </a:cubicBezTo>
                  <a:cubicBezTo>
                    <a:pt x="1380" y="1813"/>
                    <a:pt x="1574" y="1847"/>
                    <a:pt x="1733" y="1915"/>
                  </a:cubicBezTo>
                  <a:cubicBezTo>
                    <a:pt x="2066" y="2082"/>
                    <a:pt x="2361" y="2172"/>
                    <a:pt x="2639" y="2172"/>
                  </a:cubicBezTo>
                  <a:cubicBezTo>
                    <a:pt x="2969" y="2172"/>
                    <a:pt x="3273" y="2044"/>
                    <a:pt x="3587" y="1763"/>
                  </a:cubicBezTo>
                  <a:cubicBezTo>
                    <a:pt x="3709" y="1672"/>
                    <a:pt x="3800" y="1429"/>
                    <a:pt x="3709" y="1307"/>
                  </a:cubicBezTo>
                  <a:cubicBezTo>
                    <a:pt x="3638" y="1237"/>
                    <a:pt x="3458" y="1166"/>
                    <a:pt x="3338" y="1166"/>
                  </a:cubicBezTo>
                  <a:cubicBezTo>
                    <a:pt x="3303" y="1166"/>
                    <a:pt x="3273" y="1172"/>
                    <a:pt x="3253" y="1186"/>
                  </a:cubicBezTo>
                  <a:cubicBezTo>
                    <a:pt x="3027" y="1362"/>
                    <a:pt x="2816" y="1439"/>
                    <a:pt x="2613" y="1439"/>
                  </a:cubicBezTo>
                  <a:cubicBezTo>
                    <a:pt x="2324" y="1439"/>
                    <a:pt x="2049" y="1283"/>
                    <a:pt x="1764" y="1034"/>
                  </a:cubicBezTo>
                  <a:cubicBezTo>
                    <a:pt x="1688" y="973"/>
                    <a:pt x="1558" y="958"/>
                    <a:pt x="1410" y="958"/>
                  </a:cubicBezTo>
                  <a:cubicBezTo>
                    <a:pt x="1262" y="958"/>
                    <a:pt x="1095" y="973"/>
                    <a:pt x="943" y="973"/>
                  </a:cubicBezTo>
                  <a:cubicBezTo>
                    <a:pt x="882" y="699"/>
                    <a:pt x="852" y="396"/>
                    <a:pt x="7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6" name="Google Shape;2116;p53"/>
            <p:cNvSpPr/>
            <p:nvPr/>
          </p:nvSpPr>
          <p:spPr>
            <a:xfrm>
              <a:off x="4315050" y="1749397"/>
              <a:ext cx="63206" cy="50248"/>
            </a:xfrm>
            <a:custGeom>
              <a:avLst/>
              <a:gdLst/>
              <a:ahLst/>
              <a:cxnLst/>
              <a:rect l="l" t="t" r="r" b="b"/>
              <a:pathLst>
                <a:path w="2073" h="1648" extrusionOk="0">
                  <a:moveTo>
                    <a:pt x="1646" y="1"/>
                  </a:moveTo>
                  <a:cubicBezTo>
                    <a:pt x="1604" y="1"/>
                    <a:pt x="1561" y="12"/>
                    <a:pt x="1521" y="37"/>
                  </a:cubicBezTo>
                  <a:cubicBezTo>
                    <a:pt x="1065" y="371"/>
                    <a:pt x="609" y="736"/>
                    <a:pt x="183" y="1131"/>
                  </a:cubicBezTo>
                  <a:cubicBezTo>
                    <a:pt x="1" y="1313"/>
                    <a:pt x="213" y="1648"/>
                    <a:pt x="700" y="1648"/>
                  </a:cubicBezTo>
                  <a:cubicBezTo>
                    <a:pt x="1125" y="1253"/>
                    <a:pt x="1551" y="857"/>
                    <a:pt x="1946" y="432"/>
                  </a:cubicBezTo>
                  <a:cubicBezTo>
                    <a:pt x="2073" y="280"/>
                    <a:pt x="1861" y="1"/>
                    <a:pt x="164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17" name="Google Shape;2117;p53"/>
            <p:cNvSpPr/>
            <p:nvPr/>
          </p:nvSpPr>
          <p:spPr>
            <a:xfrm>
              <a:off x="4657002" y="1773300"/>
              <a:ext cx="44393" cy="40338"/>
            </a:xfrm>
            <a:custGeom>
              <a:avLst/>
              <a:gdLst/>
              <a:ahLst/>
              <a:cxnLst/>
              <a:rect l="l" t="t" r="r" b="b"/>
              <a:pathLst>
                <a:path w="1456" h="1323" extrusionOk="0">
                  <a:moveTo>
                    <a:pt x="321" y="1"/>
                  </a:moveTo>
                  <a:cubicBezTo>
                    <a:pt x="294" y="1"/>
                    <a:pt x="268" y="5"/>
                    <a:pt x="244" y="13"/>
                  </a:cubicBezTo>
                  <a:cubicBezTo>
                    <a:pt x="153" y="43"/>
                    <a:pt x="1" y="438"/>
                    <a:pt x="62" y="499"/>
                  </a:cubicBezTo>
                  <a:cubicBezTo>
                    <a:pt x="335" y="803"/>
                    <a:pt x="609" y="1077"/>
                    <a:pt x="943" y="1289"/>
                  </a:cubicBezTo>
                  <a:cubicBezTo>
                    <a:pt x="967" y="1313"/>
                    <a:pt x="1002" y="1323"/>
                    <a:pt x="1042" y="1323"/>
                  </a:cubicBezTo>
                  <a:cubicBezTo>
                    <a:pt x="1154" y="1323"/>
                    <a:pt x="1309" y="1251"/>
                    <a:pt x="1399" y="1228"/>
                  </a:cubicBezTo>
                  <a:cubicBezTo>
                    <a:pt x="1456" y="774"/>
                    <a:pt x="716" y="1"/>
                    <a:pt x="321"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18" name="Google Shape;2118;p53"/>
            <p:cNvSpPr/>
            <p:nvPr/>
          </p:nvSpPr>
          <p:spPr>
            <a:xfrm>
              <a:off x="4657947" y="2062815"/>
              <a:ext cx="7440" cy="3720"/>
            </a:xfrm>
            <a:custGeom>
              <a:avLst/>
              <a:gdLst/>
              <a:ahLst/>
              <a:cxnLst/>
              <a:rect l="l" t="t" r="r" b="b"/>
              <a:pathLst>
                <a:path w="244" h="122" extrusionOk="0">
                  <a:moveTo>
                    <a:pt x="0" y="122"/>
                  </a:moveTo>
                  <a:lnTo>
                    <a:pt x="243" y="0"/>
                  </a:lnTo>
                  <a:close/>
                </a:path>
              </a:pathLst>
            </a:custGeom>
            <a:solidFill>
              <a:srgbClr val="E8A2A1"/>
            </a:solidFill>
            <a:ln>
              <a:noFill/>
            </a:ln>
          </p:spPr>
          <p:txBody>
            <a:bodyPr spcFirstLastPara="1" wrap="square" lIns="121598" tIns="121598" rIns="121598" bIns="121598" anchor="ctr" anchorCtr="0">
              <a:noAutofit/>
            </a:bodyPr>
            <a:lstStyle/>
            <a:p>
              <a:endParaRPr sz="2479"/>
            </a:p>
          </p:txBody>
        </p:sp>
      </p:grpSp>
      <p:sp>
        <p:nvSpPr>
          <p:cNvPr id="2119" name="Google Shape;2119;p53">
            <a:hlinkClick r:id="rId3" action="ppaction://hlinksldjump"/>
          </p:cNvPr>
          <p:cNvSpPr/>
          <p:nvPr/>
        </p:nvSpPr>
        <p:spPr>
          <a:xfrm>
            <a:off x="5934117" y="5830678"/>
            <a:ext cx="293638" cy="301286"/>
          </a:xfrm>
          <a:custGeom>
            <a:avLst/>
            <a:gdLst/>
            <a:ahLst/>
            <a:cxnLst/>
            <a:rect l="l" t="t" r="r" b="b"/>
            <a:pathLst>
              <a:path w="8831" h="9061" extrusionOk="0">
                <a:moveTo>
                  <a:pt x="4604" y="1"/>
                </a:moveTo>
                <a:lnTo>
                  <a:pt x="1" y="4206"/>
                </a:lnTo>
                <a:lnTo>
                  <a:pt x="670" y="5315"/>
                </a:lnTo>
                <a:lnTo>
                  <a:pt x="1424" y="4855"/>
                </a:lnTo>
                <a:lnTo>
                  <a:pt x="1403" y="9061"/>
                </a:lnTo>
                <a:lnTo>
                  <a:pt x="2658" y="8684"/>
                </a:lnTo>
                <a:cubicBezTo>
                  <a:pt x="2658" y="8684"/>
                  <a:pt x="2512" y="5378"/>
                  <a:pt x="4165" y="5127"/>
                </a:cubicBezTo>
                <a:cubicBezTo>
                  <a:pt x="4351" y="5097"/>
                  <a:pt x="4515" y="5083"/>
                  <a:pt x="4661" y="5083"/>
                </a:cubicBezTo>
                <a:cubicBezTo>
                  <a:pt x="5825" y="5083"/>
                  <a:pt x="5776" y="5943"/>
                  <a:pt x="5776" y="5943"/>
                </a:cubicBezTo>
                <a:lnTo>
                  <a:pt x="5839" y="8810"/>
                </a:lnTo>
                <a:lnTo>
                  <a:pt x="7199" y="9040"/>
                </a:lnTo>
                <a:lnTo>
                  <a:pt x="7199" y="9040"/>
                </a:lnTo>
                <a:lnTo>
                  <a:pt x="7010" y="4855"/>
                </a:lnTo>
                <a:lnTo>
                  <a:pt x="8077" y="5043"/>
                </a:lnTo>
                <a:lnTo>
                  <a:pt x="8831" y="4206"/>
                </a:lnTo>
                <a:lnTo>
                  <a:pt x="460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20" name="Google Shape;2120;p53">
            <a:hlinkClick r:id="rId4" action="ppaction://hlinksldjump"/>
          </p:cNvPr>
          <p:cNvSpPr/>
          <p:nvPr/>
        </p:nvSpPr>
        <p:spPr>
          <a:xfrm rot="-5400000">
            <a:off x="6475907" y="5843545"/>
            <a:ext cx="196213" cy="275517"/>
          </a:xfrm>
          <a:custGeom>
            <a:avLst/>
            <a:gdLst/>
            <a:ahLst/>
            <a:cxnLst/>
            <a:rect l="l" t="t" r="r" b="b"/>
            <a:pathLst>
              <a:path w="5901" h="8286" extrusionOk="0">
                <a:moveTo>
                  <a:pt x="4583" y="0"/>
                </a:moveTo>
                <a:lnTo>
                  <a:pt x="1486" y="42"/>
                </a:lnTo>
                <a:lnTo>
                  <a:pt x="1465" y="5377"/>
                </a:lnTo>
                <a:lnTo>
                  <a:pt x="0" y="5608"/>
                </a:lnTo>
                <a:lnTo>
                  <a:pt x="3034" y="8286"/>
                </a:lnTo>
                <a:lnTo>
                  <a:pt x="5901" y="5587"/>
                </a:lnTo>
                <a:lnTo>
                  <a:pt x="4583" y="5587"/>
                </a:lnTo>
                <a:lnTo>
                  <a:pt x="458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21" name="Google Shape;2121;p53">
            <a:hlinkClick r:id="rId5" action="ppaction://hlinksldjump"/>
          </p:cNvPr>
          <p:cNvSpPr/>
          <p:nvPr/>
        </p:nvSpPr>
        <p:spPr>
          <a:xfrm rot="5400000">
            <a:off x="5489719" y="5843545"/>
            <a:ext cx="196213" cy="275517"/>
          </a:xfrm>
          <a:custGeom>
            <a:avLst/>
            <a:gdLst/>
            <a:ahLst/>
            <a:cxnLst/>
            <a:rect l="l" t="t" r="r" b="b"/>
            <a:pathLst>
              <a:path w="5901" h="8286" extrusionOk="0">
                <a:moveTo>
                  <a:pt x="4583" y="0"/>
                </a:moveTo>
                <a:lnTo>
                  <a:pt x="1486" y="42"/>
                </a:lnTo>
                <a:lnTo>
                  <a:pt x="1465" y="5377"/>
                </a:lnTo>
                <a:lnTo>
                  <a:pt x="0" y="5608"/>
                </a:lnTo>
                <a:lnTo>
                  <a:pt x="3034" y="8286"/>
                </a:lnTo>
                <a:lnTo>
                  <a:pt x="5901" y="5587"/>
                </a:lnTo>
                <a:lnTo>
                  <a:pt x="4583" y="5587"/>
                </a:lnTo>
                <a:lnTo>
                  <a:pt x="458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pic>
        <p:nvPicPr>
          <p:cNvPr id="5" name="Picture 4">
            <a:extLst>
              <a:ext uri="{FF2B5EF4-FFF2-40B4-BE49-F238E27FC236}">
                <a16:creationId xmlns:a16="http://schemas.microsoft.com/office/drawing/2014/main" id="{22DE1D7C-FA10-4AB9-92D3-041F99D15874}"/>
              </a:ext>
            </a:extLst>
          </p:cNvPr>
          <p:cNvPicPr>
            <a:picLocks noChangeAspect="1"/>
          </p:cNvPicPr>
          <p:nvPr/>
        </p:nvPicPr>
        <p:blipFill>
          <a:blip r:embed="rId6"/>
          <a:stretch>
            <a:fillRect/>
          </a:stretch>
        </p:blipFill>
        <p:spPr>
          <a:xfrm>
            <a:off x="6080919" y="2215107"/>
            <a:ext cx="4286848" cy="30198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3B816B-C54D-4F90-AA52-699434A5AC20}"/>
              </a:ext>
            </a:extLst>
          </p:cNvPr>
          <p:cNvSpPr txBox="1"/>
          <p:nvPr/>
        </p:nvSpPr>
        <p:spPr>
          <a:xfrm>
            <a:off x="2128044" y="424525"/>
            <a:ext cx="9352845"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Giải câu đố:</a:t>
            </a:r>
          </a:p>
        </p:txBody>
      </p:sp>
      <p:pic>
        <p:nvPicPr>
          <p:cNvPr id="9" name="Picture 8">
            <a:extLst>
              <a:ext uri="{FF2B5EF4-FFF2-40B4-BE49-F238E27FC236}">
                <a16:creationId xmlns:a16="http://schemas.microsoft.com/office/drawing/2014/main" id="{5AB26913-CBC5-415F-AD83-1B6F7D1E2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19" y="1524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4192E4A8-4FB5-430A-8A9C-1E234CCBB67A}"/>
              </a:ext>
            </a:extLst>
          </p:cNvPr>
          <p:cNvSpPr txBox="1"/>
          <p:nvPr/>
        </p:nvSpPr>
        <p:spPr>
          <a:xfrm>
            <a:off x="1262906" y="1626380"/>
            <a:ext cx="6707285" cy="1569660"/>
          </a:xfrm>
          <a:prstGeom prst="rect">
            <a:avLst/>
          </a:prstGeom>
          <a:noFill/>
        </p:spPr>
        <p:txBody>
          <a:bodyPr wrap="none" rtlCol="0">
            <a:spAutoFit/>
          </a:bodyPr>
          <a:lstStyle/>
          <a:p>
            <a:r>
              <a:rPr lang="vi-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Tròn như quả bóng màu xanh</a:t>
            </a:r>
            <a:endParaRPr lang="en-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a:p>
            <a:r>
              <a:rPr lang="vi-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Đung đưa trên cành chờ Tết trung thu.</a:t>
            </a:r>
            <a:endParaRPr lang="en-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a:p>
            <a:pPr algn="r"/>
            <a:r>
              <a:rPr lang="vi-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(Là quả gì?)</a:t>
            </a:r>
            <a:endParaRPr lang="en-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A87140A2-206B-467D-947A-381C140DD03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042470" y="2010738"/>
            <a:ext cx="2041307" cy="1738891"/>
          </a:xfrm>
          <a:prstGeom prst="rect">
            <a:avLst/>
          </a:prstGeom>
        </p:spPr>
      </p:pic>
      <p:pic>
        <p:nvPicPr>
          <p:cNvPr id="13" name="Picture 12">
            <a:extLst>
              <a:ext uri="{FF2B5EF4-FFF2-40B4-BE49-F238E27FC236}">
                <a16:creationId xmlns:a16="http://schemas.microsoft.com/office/drawing/2014/main" id="{59A6E234-47A9-4334-8503-86A336544329}"/>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6000"/>
                    </a14:imgEffect>
                    <a14:imgEffect>
                      <a14:saturation sat="200000"/>
                    </a14:imgEffect>
                  </a14:imgLayer>
                </a14:imgProps>
              </a:ext>
            </a:extLst>
          </a:blip>
          <a:srcRect t="11580"/>
          <a:stretch/>
        </p:blipFill>
        <p:spPr>
          <a:xfrm>
            <a:off x="7491504" y="3640000"/>
            <a:ext cx="1311380" cy="1181268"/>
          </a:xfrm>
          <a:prstGeom prst="rect">
            <a:avLst/>
          </a:prstGeom>
        </p:spPr>
      </p:pic>
      <p:pic>
        <p:nvPicPr>
          <p:cNvPr id="14" name="Picture 13">
            <a:extLst>
              <a:ext uri="{FF2B5EF4-FFF2-40B4-BE49-F238E27FC236}">
                <a16:creationId xmlns:a16="http://schemas.microsoft.com/office/drawing/2014/main" id="{114765C9-8C93-477D-AEB9-9FC947AF5DB0}"/>
              </a:ext>
            </a:extLst>
          </p:cNvPr>
          <p:cNvPicPr>
            <a:picLocks noChangeAspect="1"/>
          </p:cNvPicPr>
          <p:nvPr/>
        </p:nvPicPr>
        <p:blipFill rotWithShape="1">
          <a:blip r:embed="rId9">
            <a:clrChange>
              <a:clrFrom>
                <a:srgbClr val="FFFFFF"/>
              </a:clrFrom>
              <a:clrTo>
                <a:srgbClr val="FFFFFF">
                  <a:alpha val="0"/>
                </a:srgbClr>
              </a:clrTo>
            </a:clrChange>
          </a:blip>
          <a:srcRect l="4553" t="8743" b="-12002"/>
          <a:stretch/>
        </p:blipFill>
        <p:spPr>
          <a:xfrm>
            <a:off x="9179309" y="4066763"/>
            <a:ext cx="1808936" cy="1707573"/>
          </a:xfrm>
          <a:prstGeom prst="ellipse">
            <a:avLst/>
          </a:prstGeom>
        </p:spPr>
      </p:pic>
      <p:pic>
        <p:nvPicPr>
          <p:cNvPr id="15" name="Picture 2" descr="1kg chôm chôm bao nhiêu calo? - Bác sĩ phụ khoa giỏi">
            <a:extLst>
              <a:ext uri="{FF2B5EF4-FFF2-40B4-BE49-F238E27FC236}">
                <a16:creationId xmlns:a16="http://schemas.microsoft.com/office/drawing/2014/main" id="{FB43BED5-8087-42B7-807B-D99CEA3E1AE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2268" y="5421519"/>
            <a:ext cx="1922344" cy="15393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5">
            <a:extLst>
              <a:ext uri="{FF2B5EF4-FFF2-40B4-BE49-F238E27FC236}">
                <a16:creationId xmlns:a16="http://schemas.microsoft.com/office/drawing/2014/main" id="{32E28259-C8B2-4CCA-9289-F7F774488D2A}"/>
              </a:ext>
            </a:extLst>
          </p:cNvPr>
          <p:cNvSpPr/>
          <p:nvPr/>
        </p:nvSpPr>
        <p:spPr>
          <a:xfrm>
            <a:off x="1547624" y="3578992"/>
            <a:ext cx="1687807" cy="498695"/>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40">
              <a:buClrTx/>
              <a:defRPr/>
            </a:pPr>
            <a:r>
              <a:rPr lang="vi-VN" sz="2400" b="1" dirty="0">
                <a:solidFill>
                  <a:schemeClr val="tx1"/>
                </a:solidFill>
                <a:latin typeface="Arial" panose="020B0604020202020204" pitchFamily="34" charset="0"/>
                <a:ea typeface="+mn-ea"/>
                <a:cs typeface="+mn-cs"/>
              </a:rPr>
              <a:t>Quả bưởi</a:t>
            </a:r>
          </a:p>
        </p:txBody>
      </p:sp>
    </p:spTree>
    <p:extLst>
      <p:ext uri="{BB962C8B-B14F-4D97-AF65-F5344CB8AC3E}">
        <p14:creationId xmlns:p14="http://schemas.microsoft.com/office/powerpoint/2010/main" val="8129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repeatCount="2000" fill="hold" nodeType="clickEffect">
                                  <p:stCondLst>
                                    <p:cond delay="0"/>
                                  </p:stCondLst>
                                  <p:childTnLst>
                                    <p:animEffect transition="out" filter="fade">
                                      <p:cBhvr>
                                        <p:cTn id="28" dur="500" tmFilter="0, 0; .2, .5; .8, .5; 1, 0"/>
                                        <p:tgtEl>
                                          <p:spTgt spid="14"/>
                                        </p:tgtEl>
                                      </p:cBhvr>
                                    </p:animEffect>
                                    <p:animScale>
                                      <p:cBhvr>
                                        <p:cTn id="29" dur="250" autoRev="1" fill="hold"/>
                                        <p:tgtEl>
                                          <p:spTgt spid="14"/>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par>
                          <p:cTn id="30" fill="hold">
                            <p:stCondLst>
                              <p:cond delay="1000"/>
                            </p:stCondLst>
                            <p:childTnLst>
                              <p:par>
                                <p:cTn id="31" presetID="42" presetClass="path" presetSubtype="0" accel="50000" decel="50000" fill="hold" nodeType="afterEffect">
                                  <p:stCondLst>
                                    <p:cond delay="0"/>
                                  </p:stCondLst>
                                  <p:childTnLst>
                                    <p:animMotion origin="layout" path="M -4.57773E-6 -1.11111E-6 L -0.43584 -0.16389 " pathEditMode="relative" rAng="0" ptsTypes="AA">
                                      <p:cBhvr>
                                        <p:cTn id="32" dur="2000" fill="hold"/>
                                        <p:tgtEl>
                                          <p:spTgt spid="14"/>
                                        </p:tgtEl>
                                        <p:attrNameLst>
                                          <p:attrName>ppt_x</p:attrName>
                                          <p:attrName>ppt_y</p:attrName>
                                        </p:attrNameLst>
                                      </p:cBhvr>
                                      <p:rCtr x="-21799" y="-8194"/>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3B816B-C54D-4F90-AA52-699434A5AC20}"/>
              </a:ext>
            </a:extLst>
          </p:cNvPr>
          <p:cNvSpPr txBox="1"/>
          <p:nvPr/>
        </p:nvSpPr>
        <p:spPr>
          <a:xfrm>
            <a:off x="2128044" y="424525"/>
            <a:ext cx="9352845"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Giải câu đố:</a:t>
            </a:r>
          </a:p>
        </p:txBody>
      </p:sp>
      <p:pic>
        <p:nvPicPr>
          <p:cNvPr id="9" name="Picture 8">
            <a:extLst>
              <a:ext uri="{FF2B5EF4-FFF2-40B4-BE49-F238E27FC236}">
                <a16:creationId xmlns:a16="http://schemas.microsoft.com/office/drawing/2014/main" id="{5AB26913-CBC5-415F-AD83-1B6F7D1E2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19" y="1524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1B213B8-8658-493D-B0B8-426BABBB47D6}"/>
              </a:ext>
            </a:extLst>
          </p:cNvPr>
          <p:cNvSpPr txBox="1"/>
          <p:nvPr/>
        </p:nvSpPr>
        <p:spPr>
          <a:xfrm>
            <a:off x="978225" y="1877406"/>
            <a:ext cx="6718506" cy="1569660"/>
          </a:xfrm>
          <a:prstGeom prst="rect">
            <a:avLst/>
          </a:prstGeom>
          <a:noFill/>
        </p:spPr>
        <p:txBody>
          <a:bodyPr wrap="none" rtlCol="0">
            <a:spAutoFit/>
          </a:bodyPr>
          <a:lstStyle/>
          <a:p>
            <a:r>
              <a:rPr lang="vi-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Quả gì vỏ có gai mềm</a:t>
            </a:r>
          </a:p>
          <a:p>
            <a:r>
              <a:rPr lang="vi-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Đến khi chín đỏ thoạt nhìn tưởng hoa?</a:t>
            </a:r>
          </a:p>
          <a:p>
            <a:pPr algn="r"/>
            <a:r>
              <a:rPr lang="vi-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(Là quả gì?)</a:t>
            </a:r>
          </a:p>
        </p:txBody>
      </p:sp>
      <p:pic>
        <p:nvPicPr>
          <p:cNvPr id="12" name="Picture 11">
            <a:extLst>
              <a:ext uri="{FF2B5EF4-FFF2-40B4-BE49-F238E27FC236}">
                <a16:creationId xmlns:a16="http://schemas.microsoft.com/office/drawing/2014/main" id="{A87140A2-206B-467D-947A-381C140DD03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104072" y="1727621"/>
            <a:ext cx="2041307" cy="1738891"/>
          </a:xfrm>
          <a:prstGeom prst="rect">
            <a:avLst/>
          </a:prstGeom>
        </p:spPr>
      </p:pic>
      <p:pic>
        <p:nvPicPr>
          <p:cNvPr id="13" name="Picture 12">
            <a:extLst>
              <a:ext uri="{FF2B5EF4-FFF2-40B4-BE49-F238E27FC236}">
                <a16:creationId xmlns:a16="http://schemas.microsoft.com/office/drawing/2014/main" id="{59A6E234-47A9-4334-8503-86A336544329}"/>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6000"/>
                    </a14:imgEffect>
                    <a14:imgEffect>
                      <a14:saturation sat="200000"/>
                    </a14:imgEffect>
                  </a14:imgLayer>
                </a14:imgProps>
              </a:ext>
            </a:extLst>
          </a:blip>
          <a:srcRect t="11580"/>
          <a:stretch/>
        </p:blipFill>
        <p:spPr>
          <a:xfrm>
            <a:off x="7289390" y="3296335"/>
            <a:ext cx="1311380" cy="1181268"/>
          </a:xfrm>
          <a:prstGeom prst="rect">
            <a:avLst/>
          </a:prstGeom>
        </p:spPr>
      </p:pic>
      <p:pic>
        <p:nvPicPr>
          <p:cNvPr id="14" name="Picture 13">
            <a:extLst>
              <a:ext uri="{FF2B5EF4-FFF2-40B4-BE49-F238E27FC236}">
                <a16:creationId xmlns:a16="http://schemas.microsoft.com/office/drawing/2014/main" id="{114765C9-8C93-477D-AEB9-9FC947AF5DB0}"/>
              </a:ext>
            </a:extLst>
          </p:cNvPr>
          <p:cNvPicPr>
            <a:picLocks noChangeAspect="1"/>
          </p:cNvPicPr>
          <p:nvPr/>
        </p:nvPicPr>
        <p:blipFill rotWithShape="1">
          <a:blip r:embed="rId9">
            <a:clrChange>
              <a:clrFrom>
                <a:srgbClr val="FFFFFF"/>
              </a:clrFrom>
              <a:clrTo>
                <a:srgbClr val="FFFFFF">
                  <a:alpha val="0"/>
                </a:srgbClr>
              </a:clrTo>
            </a:clrChange>
          </a:blip>
          <a:srcRect l="4553" t="8743" b="-12002"/>
          <a:stretch/>
        </p:blipFill>
        <p:spPr>
          <a:xfrm>
            <a:off x="8767620" y="3724595"/>
            <a:ext cx="1808936" cy="1707573"/>
          </a:xfrm>
          <a:prstGeom prst="ellipse">
            <a:avLst/>
          </a:prstGeom>
        </p:spPr>
      </p:pic>
      <p:pic>
        <p:nvPicPr>
          <p:cNvPr id="15" name="Picture 2" descr="1kg chôm chôm bao nhiêu calo? - Bác sĩ phụ khoa giỏi">
            <a:extLst>
              <a:ext uri="{FF2B5EF4-FFF2-40B4-BE49-F238E27FC236}">
                <a16:creationId xmlns:a16="http://schemas.microsoft.com/office/drawing/2014/main" id="{FB43BED5-8087-42B7-807B-D99CEA3E1AE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9388" y="4920551"/>
            <a:ext cx="1922344" cy="153939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5">
            <a:extLst>
              <a:ext uri="{FF2B5EF4-FFF2-40B4-BE49-F238E27FC236}">
                <a16:creationId xmlns:a16="http://schemas.microsoft.com/office/drawing/2014/main" id="{7D576F2D-61AF-4373-812B-642F6398B51A}"/>
              </a:ext>
            </a:extLst>
          </p:cNvPr>
          <p:cNvSpPr/>
          <p:nvPr/>
        </p:nvSpPr>
        <p:spPr>
          <a:xfrm>
            <a:off x="1025960" y="3978908"/>
            <a:ext cx="2718231" cy="498695"/>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40">
              <a:buClrTx/>
              <a:defRPr/>
            </a:pPr>
            <a:r>
              <a:rPr lang="vi-VN" sz="2400" b="1" dirty="0">
                <a:solidFill>
                  <a:schemeClr val="tx1"/>
                </a:solidFill>
                <a:latin typeface="Arial" panose="020B0604020202020204" pitchFamily="34" charset="0"/>
                <a:ea typeface="+mn-ea"/>
                <a:cs typeface="+mn-cs"/>
              </a:rPr>
              <a:t>Quả chôm chôm</a:t>
            </a:r>
          </a:p>
        </p:txBody>
      </p:sp>
    </p:spTree>
    <p:extLst>
      <p:ext uri="{BB962C8B-B14F-4D97-AF65-F5344CB8AC3E}">
        <p14:creationId xmlns:p14="http://schemas.microsoft.com/office/powerpoint/2010/main" val="25931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repeatCount="2000" fill="hold" nodeType="clickEffect">
                                  <p:stCondLst>
                                    <p:cond delay="0"/>
                                  </p:stCondLst>
                                  <p:childTnLst>
                                    <p:animEffect transition="out" filter="fade">
                                      <p:cBhvr>
                                        <p:cTn id="28" dur="500" tmFilter="0, 0; .2, .5; .8, .5; 1, 0"/>
                                        <p:tgtEl>
                                          <p:spTgt spid="15"/>
                                        </p:tgtEl>
                                      </p:cBhvr>
                                    </p:animEffect>
                                    <p:animScale>
                                      <p:cBhvr>
                                        <p:cTn id="29" dur="250" autoRev="1" fill="hold"/>
                                        <p:tgtEl>
                                          <p:spTgt spid="15"/>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par>
                          <p:cTn id="30" fill="hold">
                            <p:stCondLst>
                              <p:cond delay="1000"/>
                            </p:stCondLst>
                            <p:childTnLst>
                              <p:par>
                                <p:cTn id="31" presetID="42" presetClass="path" presetSubtype="0" accel="50000" decel="50000" fill="hold" nodeType="afterEffect">
                                  <p:stCondLst>
                                    <p:cond delay="0"/>
                                  </p:stCondLst>
                                  <p:childTnLst>
                                    <p:animMotion origin="layout" path="M -9.69847E-7 3.7037E-7 L -0.27777 -0.22454 " pathEditMode="relative" rAng="0" ptsTypes="AA">
                                      <p:cBhvr>
                                        <p:cTn id="32" dur="2000" fill="hold"/>
                                        <p:tgtEl>
                                          <p:spTgt spid="15"/>
                                        </p:tgtEl>
                                        <p:attrNameLst>
                                          <p:attrName>ppt_x</p:attrName>
                                          <p:attrName>ppt_y</p:attrName>
                                        </p:attrNameLst>
                                      </p:cBhvr>
                                      <p:rCtr x="-13889" y="-11227"/>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39"/>
          <p:cNvSpPr txBox="1">
            <a:spLocks noGrp="1"/>
          </p:cNvSpPr>
          <p:nvPr>
            <p:ph type="ctrTitle"/>
          </p:nvPr>
        </p:nvSpPr>
        <p:spPr>
          <a:xfrm>
            <a:off x="173707" y="564827"/>
            <a:ext cx="11448745" cy="2730029"/>
          </a:xfrm>
          <a:prstGeom prst="rect">
            <a:avLst/>
          </a:prstGeom>
        </p:spPr>
        <p:txBody>
          <a:bodyPr spcFirstLastPara="1" wrap="square" lIns="121598" tIns="121598" rIns="121598" bIns="121598" anchor="ctr" anchorCtr="0">
            <a:noAutofit/>
          </a:bodyPr>
          <a:lstStyle/>
          <a:p>
            <a:r>
              <a:rPr lang="en" sz="5400">
                <a:solidFill>
                  <a:srgbClr val="FBF5F3"/>
                </a:solidFill>
                <a:latin typeface="Arial-Rounded" panose="020B0500000000000000" pitchFamily="34" charset="0"/>
                <a:ea typeface="Arial-Rounded" panose="020B0500000000000000" pitchFamily="34" charset="0"/>
                <a:cs typeface="Arial-Rounded" panose="020B0500000000000000" pitchFamily="34" charset="0"/>
              </a:rPr>
              <a:t>Thứ … ngày … tháng … năm 2022</a:t>
            </a:r>
            <a:endParaRPr sz="5400">
              <a:solidFill>
                <a:srgbClr val="FBF5F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78" name="Google Shape;1578;p39"/>
          <p:cNvSpPr txBox="1">
            <a:spLocks noGrp="1"/>
          </p:cNvSpPr>
          <p:nvPr>
            <p:ph type="subTitle" idx="1"/>
          </p:nvPr>
        </p:nvSpPr>
        <p:spPr>
          <a:xfrm>
            <a:off x="3221916" y="3878542"/>
            <a:ext cx="5352326" cy="414572"/>
          </a:xfrm>
          <a:prstGeom prst="rect">
            <a:avLst/>
          </a:prstGeom>
        </p:spPr>
        <p:txBody>
          <a:bodyPr spcFirstLastPara="1" wrap="square" lIns="121598" tIns="121598" rIns="121598" bIns="121598" anchor="ctr" anchorCtr="0">
            <a:noAutofit/>
          </a:bodyPr>
          <a:lstStyle/>
          <a:p>
            <a:pPr marL="0" indent="0"/>
            <a:r>
              <a:rPr lang="en" sz="5400">
                <a:latin typeface="Arial-Rounded" panose="020B0500000000000000" pitchFamily="34" charset="0"/>
                <a:ea typeface="Arial-Rounded" panose="020B0500000000000000" pitchFamily="34" charset="0"/>
                <a:cs typeface="Arial-Rounded" panose="020B0500000000000000" pitchFamily="34" charset="0"/>
              </a:rPr>
              <a:t>Tiếng Việt</a:t>
            </a:r>
          </a:p>
          <a:p>
            <a:pPr marL="0" indent="0"/>
            <a:r>
              <a:rPr lang="en" sz="5400">
                <a:latin typeface="Arial-Rounded" panose="020B0500000000000000" pitchFamily="34" charset="0"/>
                <a:ea typeface="Arial-Rounded" panose="020B0500000000000000" pitchFamily="34" charset="0"/>
                <a:cs typeface="Arial-Rounded" panose="020B0500000000000000" pitchFamily="34" charset="0"/>
              </a:rPr>
              <a:t>Bài 6: </a:t>
            </a:r>
          </a:p>
          <a:p>
            <a:pPr marL="0" indent="0"/>
            <a:r>
              <a:rPr lang="en" sz="8000">
                <a:latin typeface="Arial-Rounded" panose="020B0500000000000000" pitchFamily="34" charset="0"/>
                <a:ea typeface="Arial-Rounded" panose="020B0500000000000000" pitchFamily="34" charset="0"/>
                <a:cs typeface="Arial-Rounded" panose="020B0500000000000000" pitchFamily="34" charset="0"/>
              </a:rPr>
              <a:t>MÙA VÀNG</a:t>
            </a:r>
            <a:endParaRPr sz="5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Subtitle 1">
            <a:extLst>
              <a:ext uri="{FF2B5EF4-FFF2-40B4-BE49-F238E27FC236}">
                <a16:creationId xmlns:a16="http://schemas.microsoft.com/office/drawing/2014/main" id="{A7A613BD-3533-4F80-AF9E-D01B498542E1}"/>
              </a:ext>
            </a:extLst>
          </p:cNvPr>
          <p:cNvSpPr txBox="1">
            <a:spLocks/>
          </p:cNvSpPr>
          <p:nvPr/>
        </p:nvSpPr>
        <p:spPr>
          <a:xfrm>
            <a:off x="8454842" y="5861538"/>
            <a:ext cx="1415511" cy="575684"/>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2800"/>
              <a:buFont typeface="Mandali"/>
              <a:buNone/>
              <a:defRPr sz="2128" b="0" i="0" u="none" strike="noStrike" cap="none">
                <a:solidFill>
                  <a:schemeClr val="accent6"/>
                </a:solidFill>
                <a:latin typeface="Mandali"/>
                <a:ea typeface="Mandali"/>
                <a:cs typeface="Mandali"/>
                <a:sym typeface="Mandali"/>
              </a:defRPr>
            </a:lvl1pPr>
            <a:lvl2pPr marL="914400" marR="0" lvl="1"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2pPr>
            <a:lvl3pPr marL="1371600" marR="0" lvl="2"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3pPr>
            <a:lvl4pPr marL="1828800" marR="0" lvl="3"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4pPr>
            <a:lvl5pPr marL="2286000" marR="0" lvl="4"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5pPr>
            <a:lvl6pPr marL="2743200" marR="0" lvl="5"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6pPr>
            <a:lvl7pPr marL="3200400" marR="0" lvl="6"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7pPr>
            <a:lvl8pPr marL="3657600" marR="0" lvl="7"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8pPr>
            <a:lvl9pPr marL="4114800" marR="0" lvl="8"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9pPr>
          </a:lstStyle>
          <a:p>
            <a:r>
              <a:rPr lang="en-US" sz="3600"/>
              <a:t>S/25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7" name="Title 6">
            <a:extLst>
              <a:ext uri="{FF2B5EF4-FFF2-40B4-BE49-F238E27FC236}">
                <a16:creationId xmlns:a16="http://schemas.microsoft.com/office/drawing/2014/main" id="{FCA74105-F7B9-4010-95CE-B0F1AFFB50E6}"/>
              </a:ext>
            </a:extLst>
          </p:cNvPr>
          <p:cNvSpPr>
            <a:spLocks noGrp="1"/>
          </p:cNvSpPr>
          <p:nvPr>
            <p:ph type="title"/>
          </p:nvPr>
        </p:nvSpPr>
        <p:spPr>
          <a:xfrm>
            <a:off x="948647" y="0"/>
            <a:ext cx="10264543" cy="637600"/>
          </a:xfrm>
        </p:spPr>
        <p:txBody>
          <a:bodyPr/>
          <a:lstStyle/>
          <a:p>
            <a:r>
              <a:rPr lang="en-US" sz="4000">
                <a:latin typeface="Arial-Rounded" panose="020B0500000000000000" pitchFamily="34" charset="0"/>
                <a:ea typeface="Arial-Rounded" panose="020B0500000000000000" pitchFamily="34" charset="0"/>
                <a:cs typeface="Arial-Rounded" panose="020B0500000000000000" pitchFamily="34" charset="0"/>
              </a:rPr>
              <a:t>MÙA VÀNG</a:t>
            </a:r>
          </a:p>
        </p:txBody>
      </p:sp>
      <p:sp>
        <p:nvSpPr>
          <p:cNvPr id="5" name="Text Placeholder 4">
            <a:extLst>
              <a:ext uri="{FF2B5EF4-FFF2-40B4-BE49-F238E27FC236}">
                <a16:creationId xmlns:a16="http://schemas.microsoft.com/office/drawing/2014/main" id="{D2F165FB-4EC4-41BA-8263-8B9FA286AB5E}"/>
              </a:ext>
            </a:extLst>
          </p:cNvPr>
          <p:cNvSpPr>
            <a:spLocks noGrp="1"/>
          </p:cNvSpPr>
          <p:nvPr>
            <p:ph type="subTitle" idx="1"/>
          </p:nvPr>
        </p:nvSpPr>
        <p:spPr>
          <a:xfrm>
            <a:off x="450166" y="3429000"/>
            <a:ext cx="11535508" cy="382400"/>
          </a:xfrm>
        </p:spPr>
        <p:txBody>
          <a:bodyPr/>
          <a:lstStyle/>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a:t>
            </a:r>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Thu về, những quả hồng đỏ mọng, những hạt dẻ nâu bóng, những quả na mở to mắt,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thơm dìu dịu. Biển lúa vàng ươm. Gió nổi lên và sóng lúa vàng dập dờn </a:t>
            </a:r>
            <a:r>
              <a:rPr lang="vi-VN" sz="2600" dirty="0">
                <a:latin typeface="Arial-Rounded" panose="020B0500000000000000" pitchFamily="34" charset="0"/>
                <a:ea typeface="Arial-Rounded" panose="020B0500000000000000" pitchFamily="34" charset="0"/>
                <a:cs typeface="Arial-Rounded" panose="020B0500000000000000" pitchFamily="34" charset="0"/>
              </a:rPr>
              <a:t>trải tới chân trời.</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Minh ríu rít bên </a:t>
            </a:r>
            <a:r>
              <a:rPr lang="vi-VN" sz="2600" dirty="0">
                <a:latin typeface="Arial-Rounded" panose="020B0500000000000000" pitchFamily="34" charset="0"/>
                <a:ea typeface="Arial-Rounded" panose="020B0500000000000000" pitchFamily="34" charset="0"/>
                <a:cs typeface="Arial-Rounded" panose="020B0500000000000000" pitchFamily="34" charset="0"/>
              </a:rPr>
              <a:t>mẹ:</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Mẹ ơi, con thấy quả trên cây đều chín hết cả rồi. Các bạn ấy đang mong có người đến hái đấy. Nhìn quả chín ngon thế này, chắc các bác nông dân vui lắm mẹ nhỉ?</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Đúng thế con ạ.</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Nếu mùa nào cũng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được thu hoạch thì thích </a:t>
            </a:r>
            <a:r>
              <a:rPr lang="vi-VN" sz="2600" dirty="0">
                <a:latin typeface="Arial-Rounded" panose="020B0500000000000000" pitchFamily="34" charset="0"/>
                <a:ea typeface="Arial-Rounded" panose="020B0500000000000000" pitchFamily="34" charset="0"/>
                <a:cs typeface="Arial-Rounded" panose="020B0500000000000000" pitchFamily="34" charset="0"/>
              </a:rPr>
              <a:t>lắm, phải không mẹ?</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Mẹ âu yếm nhìn Minh và bảo:</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Con nói đúng đấy! Mùa nào thức ấy. Nhưng để có cái thu hoạch, trước đó người nông dân phải làm rất nhiều việc. Họ phải cày bừa,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gieo hạt và </a:t>
            </a:r>
            <a:r>
              <a:rPr lang="vi-VN" sz="2600" dirty="0">
                <a:latin typeface="Arial-Rounded" panose="020B0500000000000000" pitchFamily="34" charset="0"/>
                <a:ea typeface="Arial-Rounded" panose="020B0500000000000000" pitchFamily="34" charset="0"/>
                <a:cs typeface="Arial-Rounded" panose="020B0500000000000000" pitchFamily="34" charset="0"/>
              </a:rPr>
              <a:t>ươm mầm. Rồi mưa nắng, hạn hán, họ phải chăm sóc vườn cây, ruộng đồng. Nhờ thế mà cây lớn dần,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ra hoa kết trái </a:t>
            </a:r>
            <a:r>
              <a:rPr lang="vi-VN" sz="2600" dirty="0">
                <a:latin typeface="Arial-Rounded" panose="020B0500000000000000" pitchFamily="34" charset="0"/>
                <a:ea typeface="Arial-Rounded" panose="020B0500000000000000" pitchFamily="34" charset="0"/>
                <a:cs typeface="Arial-Rounded" panose="020B0500000000000000" pitchFamily="34" charset="0"/>
              </a:rPr>
              <a:t>và chín rộ đấy.</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Mẹ ơi, con hiểu rồi. Công việc của các bác nông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dân vất vả </a:t>
            </a:r>
            <a:r>
              <a:rPr lang="vi-VN" sz="2600" dirty="0">
                <a:latin typeface="Arial-Rounded" panose="020B0500000000000000" pitchFamily="34" charset="0"/>
                <a:ea typeface="Arial-Rounded" panose="020B0500000000000000" pitchFamily="34" charset="0"/>
                <a:cs typeface="Arial-Rounded" panose="020B0500000000000000" pitchFamily="34" charset="0"/>
              </a:rPr>
              <a:t>quá mẹ nhỉ?</a:t>
            </a:r>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C7F5F8C0-D7A6-45B9-BBCC-E7E91B2D1DB8}"/>
              </a:ext>
            </a:extLst>
          </p:cNvPr>
          <p:cNvCxnSpPr>
            <a:cxnSpLocks/>
          </p:cNvCxnSpPr>
          <p:nvPr/>
        </p:nvCxnSpPr>
        <p:spPr>
          <a:xfrm>
            <a:off x="2341429" y="1448483"/>
            <a:ext cx="9661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0DFA11-EFA4-4311-9351-84BD2954C265}"/>
              </a:ext>
            </a:extLst>
          </p:cNvPr>
          <p:cNvCxnSpPr>
            <a:cxnSpLocks/>
          </p:cNvCxnSpPr>
          <p:nvPr/>
        </p:nvCxnSpPr>
        <p:spPr>
          <a:xfrm>
            <a:off x="6623626" y="1448483"/>
            <a:ext cx="1062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56C477-7B02-4B21-8B01-F63396AD176F}"/>
              </a:ext>
            </a:extLst>
          </p:cNvPr>
          <p:cNvCxnSpPr>
            <a:cxnSpLocks/>
          </p:cNvCxnSpPr>
          <p:nvPr/>
        </p:nvCxnSpPr>
        <p:spPr>
          <a:xfrm>
            <a:off x="1618728" y="2231095"/>
            <a:ext cx="7985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631EE3-7408-4B16-BEDE-7A5DA74BB95B}"/>
              </a:ext>
            </a:extLst>
          </p:cNvPr>
          <p:cNvCxnSpPr>
            <a:cxnSpLocks/>
          </p:cNvCxnSpPr>
          <p:nvPr/>
        </p:nvCxnSpPr>
        <p:spPr>
          <a:xfrm>
            <a:off x="4582172" y="4221226"/>
            <a:ext cx="13965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943EC85-ACF9-4211-A6B4-76381CD5F494}"/>
              </a:ext>
            </a:extLst>
          </p:cNvPr>
          <p:cNvCxnSpPr>
            <a:cxnSpLocks/>
          </p:cNvCxnSpPr>
          <p:nvPr/>
        </p:nvCxnSpPr>
        <p:spPr>
          <a:xfrm>
            <a:off x="7411360" y="5376247"/>
            <a:ext cx="1154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3024F9-A376-4DE8-8B2A-184D804F4A2E}"/>
              </a:ext>
            </a:extLst>
          </p:cNvPr>
          <p:cNvCxnSpPr>
            <a:cxnSpLocks/>
          </p:cNvCxnSpPr>
          <p:nvPr/>
        </p:nvCxnSpPr>
        <p:spPr>
          <a:xfrm>
            <a:off x="8693836" y="5399098"/>
            <a:ext cx="1231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64AADC-4E39-41B0-B25D-547FA5F66A83}"/>
              </a:ext>
            </a:extLst>
          </p:cNvPr>
          <p:cNvCxnSpPr>
            <a:cxnSpLocks/>
          </p:cNvCxnSpPr>
          <p:nvPr/>
        </p:nvCxnSpPr>
        <p:spPr>
          <a:xfrm>
            <a:off x="10346013" y="5376247"/>
            <a:ext cx="1639661" cy="228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C4B20D-4D7F-D589-5DBE-5A2F69743313}"/>
              </a:ext>
            </a:extLst>
          </p:cNvPr>
          <p:cNvCxnSpPr>
            <a:cxnSpLocks/>
          </p:cNvCxnSpPr>
          <p:nvPr/>
        </p:nvCxnSpPr>
        <p:spPr>
          <a:xfrm>
            <a:off x="7874005" y="5769065"/>
            <a:ext cx="1639661" cy="228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DE61354-97A6-0307-B488-D9C8221ACA4A}"/>
              </a:ext>
            </a:extLst>
          </p:cNvPr>
          <p:cNvCxnSpPr>
            <a:cxnSpLocks/>
          </p:cNvCxnSpPr>
          <p:nvPr/>
        </p:nvCxnSpPr>
        <p:spPr>
          <a:xfrm>
            <a:off x="2651199" y="6127164"/>
            <a:ext cx="11227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49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7" name="Title 6">
            <a:extLst>
              <a:ext uri="{FF2B5EF4-FFF2-40B4-BE49-F238E27FC236}">
                <a16:creationId xmlns:a16="http://schemas.microsoft.com/office/drawing/2014/main" id="{FCA74105-F7B9-4010-95CE-B0F1AFFB50E6}"/>
              </a:ext>
            </a:extLst>
          </p:cNvPr>
          <p:cNvSpPr>
            <a:spLocks noGrp="1"/>
          </p:cNvSpPr>
          <p:nvPr>
            <p:ph type="title"/>
          </p:nvPr>
        </p:nvSpPr>
        <p:spPr>
          <a:xfrm>
            <a:off x="948647" y="0"/>
            <a:ext cx="10264543" cy="637600"/>
          </a:xfrm>
        </p:spPr>
        <p:txBody>
          <a:bodyPr/>
          <a:lstStyle/>
          <a:p>
            <a:r>
              <a:rPr lang="en-US" sz="4000">
                <a:latin typeface="Arial-Rounded" panose="020B0500000000000000" pitchFamily="34" charset="0"/>
                <a:ea typeface="Arial-Rounded" panose="020B0500000000000000" pitchFamily="34" charset="0"/>
                <a:cs typeface="Arial-Rounded" panose="020B0500000000000000" pitchFamily="34" charset="0"/>
              </a:rPr>
              <a:t>MÙA VÀNG</a:t>
            </a:r>
          </a:p>
        </p:txBody>
      </p:sp>
      <p:sp>
        <p:nvSpPr>
          <p:cNvPr id="5" name="Text Placeholder 4">
            <a:extLst>
              <a:ext uri="{FF2B5EF4-FFF2-40B4-BE49-F238E27FC236}">
                <a16:creationId xmlns:a16="http://schemas.microsoft.com/office/drawing/2014/main" id="{D2F165FB-4EC4-41BA-8263-8B9FA286AB5E}"/>
              </a:ext>
            </a:extLst>
          </p:cNvPr>
          <p:cNvSpPr>
            <a:spLocks noGrp="1"/>
          </p:cNvSpPr>
          <p:nvPr>
            <p:ph type="subTitle" idx="1"/>
          </p:nvPr>
        </p:nvSpPr>
        <p:spPr>
          <a:xfrm>
            <a:off x="450166" y="3429000"/>
            <a:ext cx="11535508" cy="382400"/>
          </a:xfrm>
        </p:spPr>
        <p:txBody>
          <a:bodyPr/>
          <a:lstStyle/>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a:t>
            </a:r>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Thu về, những quả hồng đỏ mọng, những hạt dẻ nâu bóng, những quả na mở to mắt,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thơm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dìu dịu</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Biển lúa vàng ươm. Gió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 lên</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và sóng lúa vàng dập dờn </a:t>
            </a:r>
            <a:r>
              <a:rPr lang="vi-VN" sz="2600" dirty="0">
                <a:latin typeface="Arial-Rounded" panose="020B0500000000000000" pitchFamily="34" charset="0"/>
                <a:ea typeface="Arial-Rounded" panose="020B0500000000000000" pitchFamily="34" charset="0"/>
                <a:cs typeface="Arial-Rounded" panose="020B0500000000000000" pitchFamily="34" charset="0"/>
              </a:rPr>
              <a:t>trải tới chân trời.</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Minh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ríu rít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bên </a:t>
            </a:r>
            <a:r>
              <a:rPr lang="vi-VN" sz="2600" dirty="0">
                <a:latin typeface="Arial-Rounded" panose="020B0500000000000000" pitchFamily="34" charset="0"/>
                <a:ea typeface="Arial-Rounded" panose="020B0500000000000000" pitchFamily="34" charset="0"/>
                <a:cs typeface="Arial-Rounded" panose="020B0500000000000000" pitchFamily="34" charset="0"/>
              </a:rPr>
              <a:t>mẹ:</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Mẹ ơi, con thấy quả trên cây đều chín hết cả rồi. Các bạn ấy đang mong có người đến hái đấy. Nhìn quả chín ngon thế này, chắc các bác nông dân vui lắm mẹ nhỉ?</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Đúng thế con ạ.</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Nếu mùa nào cũng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được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 hoạch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thì thích </a:t>
            </a:r>
            <a:r>
              <a:rPr lang="vi-VN" sz="2600" dirty="0">
                <a:latin typeface="Arial-Rounded" panose="020B0500000000000000" pitchFamily="34" charset="0"/>
                <a:ea typeface="Arial-Rounded" panose="020B0500000000000000" pitchFamily="34" charset="0"/>
                <a:cs typeface="Arial-Rounded" panose="020B0500000000000000" pitchFamily="34" charset="0"/>
              </a:rPr>
              <a:t>lắm, phải không mẹ?</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Mẹ âu yếm nhìn Minh và bảo:</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Con nói đúng đấy! Mùa nào thức ấy. Nhưng để có cái thu hoạch, trước đó người nông dân phải làm rất nhiều việc. Họ phải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cày bừa</a:t>
            </a:r>
            <a:r>
              <a:rPr lang="vi-VN"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gieo hạt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và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ươm mầm</a:t>
            </a:r>
            <a:r>
              <a:rPr lang="vi-VN" sz="2600" dirty="0">
                <a:latin typeface="Arial-Rounded" panose="020B0500000000000000" pitchFamily="34" charset="0"/>
                <a:ea typeface="Arial-Rounded" panose="020B0500000000000000" pitchFamily="34" charset="0"/>
                <a:cs typeface="Arial-Rounded" panose="020B0500000000000000" pitchFamily="34" charset="0"/>
              </a:rPr>
              <a:t>. Rồi mưa nắng, hạn hán, họ phải chăm sóc vườn cây,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ruộng đồng</a:t>
            </a:r>
            <a:r>
              <a:rPr lang="vi-VN" sz="2600" dirty="0">
                <a:latin typeface="Arial-Rounded" panose="020B0500000000000000" pitchFamily="34" charset="0"/>
                <a:ea typeface="Arial-Rounded" panose="020B0500000000000000" pitchFamily="34" charset="0"/>
                <a:cs typeface="Arial-Rounded" panose="020B0500000000000000" pitchFamily="34" charset="0"/>
              </a:rPr>
              <a:t>. Nhờ thế mà cây lớn dần,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ra hoa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 trái </a:t>
            </a:r>
            <a:r>
              <a:rPr lang="vi-VN" sz="2600" dirty="0">
                <a:latin typeface="Arial-Rounded" panose="020B0500000000000000" pitchFamily="34" charset="0"/>
                <a:ea typeface="Arial-Rounded" panose="020B0500000000000000" pitchFamily="34" charset="0"/>
                <a:cs typeface="Arial-Rounded" panose="020B0500000000000000" pitchFamily="34" charset="0"/>
              </a:rPr>
              <a:t>và chín rộ đấy.</a:t>
            </a:r>
          </a:p>
          <a:p>
            <a:pPr marL="0" indent="0" algn="just">
              <a:buNone/>
              <a:defRPr/>
            </a:pPr>
            <a:r>
              <a:rPr lang="vi-VN" sz="2600" dirty="0">
                <a:latin typeface="Arial-Rounded" panose="020B0500000000000000" pitchFamily="34" charset="0"/>
                <a:ea typeface="Arial-Rounded" panose="020B0500000000000000" pitchFamily="34" charset="0"/>
                <a:cs typeface="Arial-Rounded" panose="020B0500000000000000" pitchFamily="34" charset="0"/>
              </a:rPr>
              <a:t>    - Mẹ ơi, con hiểu rồi. Công việc của các bác nông </a:t>
            </a:r>
            <a:r>
              <a:rPr lang="vi-VN" sz="2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dân vất vả </a:t>
            </a:r>
            <a:r>
              <a:rPr lang="vi-VN" sz="2600" dirty="0">
                <a:latin typeface="Arial-Rounded" panose="020B0500000000000000" pitchFamily="34" charset="0"/>
                <a:ea typeface="Arial-Rounded" panose="020B0500000000000000" pitchFamily="34" charset="0"/>
                <a:cs typeface="Arial-Rounded" panose="020B0500000000000000" pitchFamily="34" charset="0"/>
              </a:rPr>
              <a:t>quá mẹ nhỉ?</a:t>
            </a:r>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C7F5F8C0-D7A6-45B9-BBCC-E7E91B2D1DB8}"/>
              </a:ext>
            </a:extLst>
          </p:cNvPr>
          <p:cNvCxnSpPr>
            <a:cxnSpLocks/>
          </p:cNvCxnSpPr>
          <p:nvPr/>
        </p:nvCxnSpPr>
        <p:spPr>
          <a:xfrm>
            <a:off x="2341429" y="1448483"/>
            <a:ext cx="9661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0DFA11-EFA4-4311-9351-84BD2954C265}"/>
              </a:ext>
            </a:extLst>
          </p:cNvPr>
          <p:cNvCxnSpPr>
            <a:cxnSpLocks/>
          </p:cNvCxnSpPr>
          <p:nvPr/>
        </p:nvCxnSpPr>
        <p:spPr>
          <a:xfrm>
            <a:off x="6623626" y="1448483"/>
            <a:ext cx="1062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56C477-7B02-4B21-8B01-F63396AD176F}"/>
              </a:ext>
            </a:extLst>
          </p:cNvPr>
          <p:cNvCxnSpPr>
            <a:cxnSpLocks/>
          </p:cNvCxnSpPr>
          <p:nvPr/>
        </p:nvCxnSpPr>
        <p:spPr>
          <a:xfrm>
            <a:off x="1618728" y="2231095"/>
            <a:ext cx="7985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631EE3-7408-4B16-BEDE-7A5DA74BB95B}"/>
              </a:ext>
            </a:extLst>
          </p:cNvPr>
          <p:cNvCxnSpPr>
            <a:cxnSpLocks/>
          </p:cNvCxnSpPr>
          <p:nvPr/>
        </p:nvCxnSpPr>
        <p:spPr>
          <a:xfrm>
            <a:off x="4582172" y="4221226"/>
            <a:ext cx="13965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943EC85-ACF9-4211-A6B4-76381CD5F494}"/>
              </a:ext>
            </a:extLst>
          </p:cNvPr>
          <p:cNvCxnSpPr>
            <a:cxnSpLocks/>
          </p:cNvCxnSpPr>
          <p:nvPr/>
        </p:nvCxnSpPr>
        <p:spPr>
          <a:xfrm>
            <a:off x="7411360" y="5376247"/>
            <a:ext cx="1154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3024F9-A376-4DE8-8B2A-184D804F4A2E}"/>
              </a:ext>
            </a:extLst>
          </p:cNvPr>
          <p:cNvCxnSpPr>
            <a:cxnSpLocks/>
          </p:cNvCxnSpPr>
          <p:nvPr/>
        </p:nvCxnSpPr>
        <p:spPr>
          <a:xfrm>
            <a:off x="8693836" y="5399098"/>
            <a:ext cx="1231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64AADC-4E39-41B0-B25D-547FA5F66A83}"/>
              </a:ext>
            </a:extLst>
          </p:cNvPr>
          <p:cNvCxnSpPr>
            <a:cxnSpLocks/>
          </p:cNvCxnSpPr>
          <p:nvPr/>
        </p:nvCxnSpPr>
        <p:spPr>
          <a:xfrm>
            <a:off x="10346013" y="5376247"/>
            <a:ext cx="1639661" cy="228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C4B20D-4D7F-D589-5DBE-5A2F69743313}"/>
              </a:ext>
            </a:extLst>
          </p:cNvPr>
          <p:cNvCxnSpPr>
            <a:cxnSpLocks/>
          </p:cNvCxnSpPr>
          <p:nvPr/>
        </p:nvCxnSpPr>
        <p:spPr>
          <a:xfrm>
            <a:off x="7874005" y="5769065"/>
            <a:ext cx="1639661" cy="228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DE61354-97A6-0307-B488-D9C8221ACA4A}"/>
              </a:ext>
            </a:extLst>
          </p:cNvPr>
          <p:cNvCxnSpPr>
            <a:cxnSpLocks/>
          </p:cNvCxnSpPr>
          <p:nvPr/>
        </p:nvCxnSpPr>
        <p:spPr>
          <a:xfrm>
            <a:off x="2651199" y="6127164"/>
            <a:ext cx="11227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77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6" name="Google Shape;747;p69">
            <a:extLst>
              <a:ext uri="{FF2B5EF4-FFF2-40B4-BE49-F238E27FC236}">
                <a16:creationId xmlns:a16="http://schemas.microsoft.com/office/drawing/2014/main" id="{2A82326B-4353-46FC-A04F-5E291BD89214}"/>
              </a:ext>
            </a:extLst>
          </p:cNvPr>
          <p:cNvSpPr/>
          <p:nvPr/>
        </p:nvSpPr>
        <p:spPr>
          <a:xfrm>
            <a:off x="988808" y="1385418"/>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17" name="TextBox 16">
            <a:extLst>
              <a:ext uri="{FF2B5EF4-FFF2-40B4-BE49-F238E27FC236}">
                <a16:creationId xmlns:a16="http://schemas.microsoft.com/office/drawing/2014/main" id="{8A776FA5-C452-4263-AD95-DB1BF3C2F6B9}"/>
              </a:ext>
            </a:extLst>
          </p:cNvPr>
          <p:cNvSpPr txBox="1"/>
          <p:nvPr/>
        </p:nvSpPr>
        <p:spPr>
          <a:xfrm>
            <a:off x="1590116" y="1332875"/>
            <a:ext cx="5433571" cy="707886"/>
          </a:xfrm>
          <a:prstGeom prst="rect">
            <a:avLst/>
          </a:prstGeom>
          <a:noFill/>
        </p:spPr>
        <p:txBody>
          <a:bodyPr wrap="square" rtlCol="0">
            <a:spAutoFit/>
          </a:bodyPr>
          <a:lstStyle/>
          <a:p>
            <a:r>
              <a:rPr lang="en-US" sz="4000">
                <a:solidFill>
                  <a:srgbClr val="002060"/>
                </a:solidFill>
                <a:latin typeface="Arial-Rounded" pitchFamily="34" charset="0"/>
                <a:ea typeface="Arial-Rounded" pitchFamily="34" charset="0"/>
                <a:cs typeface="Arial-Rounded" pitchFamily="34" charset="0"/>
              </a:rPr>
              <a:t>Dập dờn:</a:t>
            </a:r>
          </a:p>
        </p:txBody>
      </p:sp>
      <p:sp>
        <p:nvSpPr>
          <p:cNvPr id="18" name="TextBox 17">
            <a:extLst>
              <a:ext uri="{FF2B5EF4-FFF2-40B4-BE49-F238E27FC236}">
                <a16:creationId xmlns:a16="http://schemas.microsoft.com/office/drawing/2014/main" id="{DA62D536-9493-44B9-A78E-09B45AF51952}"/>
              </a:ext>
            </a:extLst>
          </p:cNvPr>
          <p:cNvSpPr txBox="1"/>
          <p:nvPr/>
        </p:nvSpPr>
        <p:spPr>
          <a:xfrm>
            <a:off x="1425225" y="1326498"/>
            <a:ext cx="9536784" cy="1323439"/>
          </a:xfrm>
          <a:prstGeom prst="rect">
            <a:avLst/>
          </a:prstGeom>
          <a:noFill/>
        </p:spPr>
        <p:txBody>
          <a:bodyPr wrap="square" rtlCol="0">
            <a:spAutoFit/>
          </a:bodyPr>
          <a:lstStyle/>
          <a:p>
            <a:pPr algn="just"/>
            <a:r>
              <a:rPr lang="en-US" sz="4000">
                <a:solidFill>
                  <a:srgbClr val="00B050"/>
                </a:solidFill>
                <a:latin typeface="Arial-Rounded" pitchFamily="34" charset="0"/>
                <a:ea typeface="Arial-Rounded" pitchFamily="34" charset="0"/>
                <a:cs typeface="Arial-Rounded" pitchFamily="34" charset="0"/>
              </a:rPr>
              <a:t>                </a:t>
            </a:r>
            <a:r>
              <a:rPr lang="en-US" sz="4000">
                <a:solidFill>
                  <a:srgbClr val="002060"/>
                </a:solidFill>
                <a:latin typeface="Arial-Rounded" pitchFamily="34" charset="0"/>
                <a:ea typeface="Arial-Rounded" pitchFamily="34" charset="0"/>
                <a:cs typeface="Arial-Rounded" pitchFamily="34" charset="0"/>
              </a:rPr>
              <a:t>  (lúa) chuyển động lên xuống nhịp nhàng theo gió.</a:t>
            </a:r>
          </a:p>
        </p:txBody>
      </p:sp>
      <p:sp>
        <p:nvSpPr>
          <p:cNvPr id="19" name="Google Shape;747;p69">
            <a:extLst>
              <a:ext uri="{FF2B5EF4-FFF2-40B4-BE49-F238E27FC236}">
                <a16:creationId xmlns:a16="http://schemas.microsoft.com/office/drawing/2014/main" id="{A38B7E0E-3A83-4AF3-BBB0-9246F3102945}"/>
              </a:ext>
            </a:extLst>
          </p:cNvPr>
          <p:cNvSpPr/>
          <p:nvPr/>
        </p:nvSpPr>
        <p:spPr>
          <a:xfrm>
            <a:off x="988808" y="3394217"/>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20" name="TextBox 19">
            <a:extLst>
              <a:ext uri="{FF2B5EF4-FFF2-40B4-BE49-F238E27FC236}">
                <a16:creationId xmlns:a16="http://schemas.microsoft.com/office/drawing/2014/main" id="{3B57E00E-C670-4A5E-9837-072083BDF7BC}"/>
              </a:ext>
            </a:extLst>
          </p:cNvPr>
          <p:cNvSpPr txBox="1"/>
          <p:nvPr/>
        </p:nvSpPr>
        <p:spPr>
          <a:xfrm>
            <a:off x="1590116" y="3341674"/>
            <a:ext cx="5433571" cy="707886"/>
          </a:xfrm>
          <a:prstGeom prst="rect">
            <a:avLst/>
          </a:prstGeom>
          <a:noFill/>
        </p:spPr>
        <p:txBody>
          <a:bodyPr wrap="square" rtlCol="0">
            <a:spAutoFit/>
          </a:bodyPr>
          <a:lstStyle/>
          <a:p>
            <a:r>
              <a:rPr lang="en-US" sz="4000">
                <a:solidFill>
                  <a:srgbClr val="002060"/>
                </a:solidFill>
                <a:latin typeface="Arial-Rounded" pitchFamily="34" charset="0"/>
                <a:ea typeface="Arial-Rounded" pitchFamily="34" charset="0"/>
                <a:cs typeface="Arial-Rounded" pitchFamily="34" charset="0"/>
              </a:rPr>
              <a:t>Ươm mầm:</a:t>
            </a:r>
          </a:p>
        </p:txBody>
      </p:sp>
      <p:sp>
        <p:nvSpPr>
          <p:cNvPr id="21" name="TextBox 20">
            <a:extLst>
              <a:ext uri="{FF2B5EF4-FFF2-40B4-BE49-F238E27FC236}">
                <a16:creationId xmlns:a16="http://schemas.microsoft.com/office/drawing/2014/main" id="{5DD59A06-438C-4E4A-96F4-7F1BB13B829F}"/>
              </a:ext>
            </a:extLst>
          </p:cNvPr>
          <p:cNvSpPr txBox="1"/>
          <p:nvPr/>
        </p:nvSpPr>
        <p:spPr>
          <a:xfrm>
            <a:off x="1590115" y="3341674"/>
            <a:ext cx="9371893" cy="1323439"/>
          </a:xfrm>
          <a:prstGeom prst="rect">
            <a:avLst/>
          </a:prstGeom>
          <a:noFill/>
        </p:spPr>
        <p:txBody>
          <a:bodyPr wrap="square" rtlCol="0">
            <a:spAutoFit/>
          </a:bodyPr>
          <a:lstStyle/>
          <a:p>
            <a:pPr algn="just"/>
            <a:r>
              <a:rPr lang="en-US" sz="4000">
                <a:solidFill>
                  <a:srgbClr val="00B050"/>
                </a:solidFill>
                <a:latin typeface="Arial-Rounded" pitchFamily="34" charset="0"/>
                <a:ea typeface="Arial-Rounded" pitchFamily="34" charset="0"/>
                <a:cs typeface="Arial-Rounded" pitchFamily="34" charset="0"/>
              </a:rPr>
              <a:t>                </a:t>
            </a:r>
            <a:r>
              <a:rPr lang="en-US" sz="4000">
                <a:solidFill>
                  <a:srgbClr val="002060"/>
                </a:solidFill>
                <a:latin typeface="Arial-Rounded" pitchFamily="34" charset="0"/>
                <a:ea typeface="Arial-Rounded" pitchFamily="34" charset="0"/>
                <a:cs typeface="Arial-Rounded" pitchFamily="34" charset="0"/>
              </a:rPr>
              <a:t>     gieo hạt cho mọc thành cây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70" name="TextBox 69">
            <a:extLst>
              <a:ext uri="{FF2B5EF4-FFF2-40B4-BE49-F238E27FC236}">
                <a16:creationId xmlns:a16="http://schemas.microsoft.com/office/drawing/2014/main" id="{FC331DDD-F98A-4F5E-8C30-F6693B4C2845}"/>
              </a:ext>
            </a:extLst>
          </p:cNvPr>
          <p:cNvSpPr txBox="1"/>
          <p:nvPr/>
        </p:nvSpPr>
        <p:spPr>
          <a:xfrm>
            <a:off x="449843" y="1358924"/>
            <a:ext cx="11262151" cy="1569660"/>
          </a:xfrm>
          <a:prstGeom prst="rect">
            <a:avLst/>
          </a:prstGeom>
          <a:noFill/>
        </p:spPr>
        <p:txBody>
          <a:bodyPr wrap="square">
            <a:spAutoFit/>
          </a:bodyPr>
          <a:lstStyle/>
          <a:p>
            <a:pPr marL="0" indent="0" algn="just">
              <a:buNone/>
              <a:defRPr/>
            </a:pPr>
            <a:r>
              <a:rPr lang="vi-VN" sz="4800">
                <a:latin typeface="Arial-Rounded" panose="020B0500000000000000" pitchFamily="34" charset="0"/>
                <a:ea typeface="Arial-Rounded" panose="020B0500000000000000" pitchFamily="34" charset="0"/>
                <a:cs typeface="Arial-Rounded" panose="020B0500000000000000" pitchFamily="34" charset="0"/>
              </a:rPr>
              <a:t>Gió nổi lên </a:t>
            </a: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4800">
                <a:latin typeface="Arial-Rounded" panose="020B0500000000000000" pitchFamily="34" charset="0"/>
                <a:ea typeface="Arial-Rounded" panose="020B0500000000000000" pitchFamily="34" charset="0"/>
                <a:cs typeface="Arial-Rounded" panose="020B0500000000000000" pitchFamily="34" charset="0"/>
              </a:rPr>
              <a:t> </a:t>
            </a:r>
            <a:r>
              <a:rPr lang="vi-VN" sz="4800">
                <a:latin typeface="Arial-Rounded" panose="020B0500000000000000" pitchFamily="34" charset="0"/>
                <a:ea typeface="Arial-Rounded" panose="020B0500000000000000" pitchFamily="34" charset="0"/>
                <a:cs typeface="Arial-Rounded" panose="020B0500000000000000" pitchFamily="34" charset="0"/>
              </a:rPr>
              <a:t>và sóng lúa vàng </a:t>
            </a: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4800">
                <a:latin typeface="Arial-Rounded" panose="020B0500000000000000" pitchFamily="34" charset="0"/>
                <a:ea typeface="Arial-Rounded" panose="020B0500000000000000" pitchFamily="34" charset="0"/>
                <a:cs typeface="Arial-Rounded" panose="020B0500000000000000" pitchFamily="34" charset="0"/>
              </a:rPr>
              <a:t> </a:t>
            </a:r>
            <a:r>
              <a:rPr lang="vi-VN" sz="4800">
                <a:latin typeface="Arial-Rounded" panose="020B0500000000000000" pitchFamily="34" charset="0"/>
                <a:ea typeface="Arial-Rounded" panose="020B0500000000000000" pitchFamily="34" charset="0"/>
                <a:cs typeface="Arial-Rounded" panose="020B0500000000000000" pitchFamily="34" charset="0"/>
              </a:rPr>
              <a:t>dập dờn</a:t>
            </a:r>
            <a:r>
              <a:rPr lang="en-US" sz="4800">
                <a:latin typeface="Arial-Rounded" panose="020B0500000000000000" pitchFamily="34" charset="0"/>
                <a:ea typeface="Arial-Rounded" panose="020B0500000000000000" pitchFamily="34" charset="0"/>
                <a:cs typeface="Arial-Rounded" panose="020B0500000000000000" pitchFamily="34" charset="0"/>
              </a:rPr>
              <a:t> </a:t>
            </a: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800">
                <a:latin typeface="Arial-Rounded" panose="020B0500000000000000" pitchFamily="34" charset="0"/>
                <a:ea typeface="Arial-Rounded" panose="020B0500000000000000" pitchFamily="34" charset="0"/>
                <a:cs typeface="Arial-Rounded" panose="020B0500000000000000" pitchFamily="34" charset="0"/>
              </a:rPr>
              <a:t> trải tới chân trời.</a:t>
            </a: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4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71" name="TextBox 70">
            <a:extLst>
              <a:ext uri="{FF2B5EF4-FFF2-40B4-BE49-F238E27FC236}">
                <a16:creationId xmlns:a16="http://schemas.microsoft.com/office/drawing/2014/main" id="{D2C30BF1-ED97-4600-BBBA-12D51325735C}"/>
              </a:ext>
            </a:extLst>
          </p:cNvPr>
          <p:cNvSpPr txBox="1"/>
          <p:nvPr/>
        </p:nvSpPr>
        <p:spPr>
          <a:xfrm>
            <a:off x="449843" y="3429000"/>
            <a:ext cx="11262151" cy="1569660"/>
          </a:xfrm>
          <a:prstGeom prst="rect">
            <a:avLst/>
          </a:prstGeom>
          <a:noFill/>
        </p:spPr>
        <p:txBody>
          <a:bodyPr wrap="square">
            <a:spAutoFit/>
          </a:bodyPr>
          <a:lstStyle/>
          <a:p>
            <a:pPr marL="0" indent="0" algn="just">
              <a:buNone/>
              <a:defRPr/>
            </a:pPr>
            <a:r>
              <a:rPr lang="vi-VN" sz="4800">
                <a:latin typeface="Arial-Rounded" panose="020B0500000000000000" pitchFamily="34" charset="0"/>
                <a:ea typeface="Arial-Rounded" panose="020B0500000000000000" pitchFamily="34" charset="0"/>
                <a:cs typeface="Arial-Rounded" panose="020B0500000000000000" pitchFamily="34" charset="0"/>
              </a:rPr>
              <a:t>Nếu mùa nào </a:t>
            </a: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800">
                <a:latin typeface="Arial-Rounded" panose="020B0500000000000000" pitchFamily="34" charset="0"/>
                <a:ea typeface="Arial-Rounded" panose="020B0500000000000000" pitchFamily="34" charset="0"/>
                <a:cs typeface="Arial-Rounded" panose="020B0500000000000000" pitchFamily="34" charset="0"/>
              </a:rPr>
              <a:t>cũng được thu hoạch</a:t>
            </a: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800">
                <a:latin typeface="Arial-Rounded" panose="020B0500000000000000" pitchFamily="34" charset="0"/>
                <a:ea typeface="Arial-Rounded" panose="020B0500000000000000" pitchFamily="34" charset="0"/>
                <a:cs typeface="Arial-Rounded" panose="020B0500000000000000" pitchFamily="34" charset="0"/>
              </a:rPr>
              <a:t> thì thích lắm, </a:t>
            </a: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800">
                <a:latin typeface="Arial-Rounded" panose="020B0500000000000000" pitchFamily="34" charset="0"/>
                <a:ea typeface="Arial-Rounded" panose="020B0500000000000000" pitchFamily="34" charset="0"/>
                <a:cs typeface="Arial-Rounded" panose="020B0500000000000000" pitchFamily="34" charset="0"/>
              </a:rPr>
              <a:t>phải không mẹ?</a:t>
            </a: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480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theme/theme1.xml><?xml version="1.0" encoding="utf-8"?>
<a:theme xmlns:a="http://schemas.openxmlformats.org/drawingml/2006/main" name="Boom Cards by Slidesgo">
  <a:themeElements>
    <a:clrScheme name="Simple Light">
      <a:dk1>
        <a:srgbClr val="000000"/>
      </a:dk1>
      <a:lt1>
        <a:srgbClr val="FFFFFF"/>
      </a:lt1>
      <a:dk2>
        <a:srgbClr val="595959"/>
      </a:dk2>
      <a:lt2>
        <a:srgbClr val="150D23"/>
      </a:lt2>
      <a:accent1>
        <a:srgbClr val="50D4C9"/>
      </a:accent1>
      <a:accent2>
        <a:srgbClr val="8083E0"/>
      </a:accent2>
      <a:accent3>
        <a:srgbClr val="FF686D"/>
      </a:accent3>
      <a:accent4>
        <a:srgbClr val="FFD157"/>
      </a:accent4>
      <a:accent5>
        <a:srgbClr val="FBF5F3"/>
      </a:accent5>
      <a:accent6>
        <a:srgbClr val="150D23"/>
      </a:accent6>
      <a:hlink>
        <a:srgbClr val="150D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2145</Words>
  <Application>Microsoft Office PowerPoint</Application>
  <PresentationFormat>Custom</PresentationFormat>
  <Paragraphs>145</Paragraphs>
  <Slides>26</Slides>
  <Notes>20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26</vt:i4>
      </vt:variant>
    </vt:vector>
  </HeadingPairs>
  <TitlesOfParts>
    <vt:vector size="43" baseType="lpstr">
      <vt:lpstr>Arial-Rounded</vt:lpstr>
      <vt:lpstr>Calibri</vt:lpstr>
      <vt:lpstr>Livvic</vt:lpstr>
      <vt:lpstr>Roboto Condensed Light</vt:lpstr>
      <vt:lpstr>Arial</vt:lpstr>
      <vt:lpstr>Delius Unicase</vt:lpstr>
      <vt:lpstr>Patrick Hand SC</vt:lpstr>
      <vt:lpstr>Comfortaa</vt:lpstr>
      <vt:lpstr>HP001 4 hàng</vt:lpstr>
      <vt:lpstr>Arial Rounded MT Bold</vt:lpstr>
      <vt:lpstr>UTM Avo</vt:lpstr>
      <vt:lpstr>Mandali</vt:lpstr>
      <vt:lpstr>Chewy</vt:lpstr>
      <vt:lpstr>Calibri Light</vt:lpstr>
      <vt:lpstr>Boom Cards by Slidesgo</vt:lpstr>
      <vt:lpstr>Office Theme</vt:lpstr>
      <vt:lpstr>Response to Intervention: The Alphabet by Slidesgo</vt:lpstr>
      <vt:lpstr>PowerPoint Presentation</vt:lpstr>
      <vt:lpstr>PowerPoint Presentation</vt:lpstr>
      <vt:lpstr>PowerPoint Presentation</vt:lpstr>
      <vt:lpstr>PowerPoint Presentation</vt:lpstr>
      <vt:lpstr>Thứ … ngày … tháng … năm 2022</vt:lpstr>
      <vt:lpstr>MÙA VÀNG</vt:lpstr>
      <vt:lpstr>MÙA VÀNG</vt:lpstr>
      <vt:lpstr>PowerPoint Presentation</vt:lpstr>
      <vt:lpstr>PowerPoint Presentation</vt:lpstr>
      <vt:lpstr>MÙA VÀNG</vt:lpstr>
      <vt:lpstr>MÙA VÀNG</vt:lpstr>
      <vt:lpstr>PowerPoint Presentation</vt:lpstr>
      <vt:lpstr>Đọc  toàn bài</vt:lpstr>
      <vt:lpstr>MÙA VÀNG</vt:lpstr>
      <vt:lpstr>Thư giãn nào!</vt:lpstr>
      <vt:lpstr>PowerPoint Presentation</vt:lpstr>
      <vt:lpstr>PowerPoint Presentation</vt:lpstr>
      <vt:lpstr>PowerPoint Presentation</vt:lpstr>
      <vt:lpstr>PowerPoint Presentation</vt:lpstr>
      <vt:lpstr>MÙA VÀNG</vt:lpstr>
      <vt:lpstr>PowerPoint Presentation</vt:lpstr>
      <vt:lpstr>PowerPoint Presentation</vt:lpstr>
      <vt:lpstr>Củng cố</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BOOM CARDS PRESENTATION</dc:title>
  <dc:creator>PC</dc:creator>
  <cp:lastModifiedBy>Admin</cp:lastModifiedBy>
  <cp:revision>22</cp:revision>
  <dcterms:modified xsi:type="dcterms:W3CDTF">2024-01-18T20:51:53Z</dcterms:modified>
</cp:coreProperties>
</file>