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34" r:id="rId3"/>
  </p:sldMasterIdLst>
  <p:notesMasterIdLst>
    <p:notesMasterId r:id="rId9"/>
  </p:notesMasterIdLst>
  <p:sldIdLst>
    <p:sldId id="310" r:id="rId4"/>
    <p:sldId id="493" r:id="rId5"/>
    <p:sldId id="495" r:id="rId6"/>
    <p:sldId id="505" r:id="rId7"/>
    <p:sldId id="47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DF617-4C85-44D5-993E-B04C6D9E92B0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4C689-0797-4A8F-B2C6-5687E1566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2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81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854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7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83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BC84-CD79-4F8A-8B2C-0631AD15B4AB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42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F6C-AB48-4145-9CD2-DA00EAC0554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2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50D9-D237-4433-99FB-A444C1A586A4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25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DABC-F711-4597-8ABF-D3394326ECCE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07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A6F7-9955-464D-82FD-B7D9443146B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77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4E9E-1171-4EE8-90F0-24EE25EB2D42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45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D877-DAE7-4EF7-8996-E93FC9594007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53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4639-9C0D-4FAF-95F6-C4F4176C7433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7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99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E6DB5-6B02-4C92-A039-03756B2BBDC8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49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F941-B879-467C-A3C5-8166A920575D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67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262C-F0CB-4946-A9E2-D9A99654B6DC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47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787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786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128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243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1639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9341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52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64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873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8750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1041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13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4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0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7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4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5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0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xmlns="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3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0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757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96200DB-59C6-46AF-9A09-D0A7D23E4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931" y="1933575"/>
            <a:ext cx="8953500" cy="149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xmlns="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xmlns="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427ADA6-213D-424A-8265-DDE2F08EB70B}"/>
              </a:ext>
            </a:extLst>
          </p:cNvPr>
          <p:cNvSpPr txBox="1"/>
          <p:nvPr/>
        </p:nvSpPr>
        <p:spPr>
          <a:xfrm>
            <a:off x="4287981" y="2186613"/>
            <a:ext cx="5492476" cy="255449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8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mở</a:t>
            </a:r>
            <a:r>
              <a:rPr lang="en-US" sz="8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rộng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xmlns="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xmlns="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xmlns="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4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xmlns="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86516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CE4C519-91CE-40D1-A9C1-103ACF450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12" y="270468"/>
            <a:ext cx="9694985" cy="373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3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CE4C519-91CE-40D1-A9C1-103ACF450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109" y="293915"/>
            <a:ext cx="8326891" cy="28520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1997F0C-179F-4E81-872D-4F200E2AF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429" y="3145971"/>
            <a:ext cx="6128657" cy="340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8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xmlns="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xmlns="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xmlns="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31</Words>
  <Application>Microsoft Office PowerPoint</Application>
  <PresentationFormat>Widescreen</PresentationFormat>
  <Paragraphs>8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黑体</vt:lpstr>
      <vt:lpstr>Arial</vt:lpstr>
      <vt:lpstr>Arial-Rounded</vt:lpstr>
      <vt:lpstr>Calibri</vt:lpstr>
      <vt:lpstr>Calibri Light</vt:lpstr>
      <vt:lpstr>Times New Roman</vt:lpstr>
      <vt:lpstr>等线</vt:lpstr>
      <vt:lpstr>1_Office Theme</vt:lpstr>
      <vt:lpstr>Default Design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Microsoft</cp:lastModifiedBy>
  <cp:revision>32</cp:revision>
  <dcterms:created xsi:type="dcterms:W3CDTF">2021-05-21T10:43:38Z</dcterms:created>
  <dcterms:modified xsi:type="dcterms:W3CDTF">2024-10-20T02:50:42Z</dcterms:modified>
</cp:coreProperties>
</file>