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43" r:id="rId2"/>
    <p:sldId id="332" r:id="rId3"/>
    <p:sldId id="363" r:id="rId4"/>
    <p:sldId id="364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795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6" autoAdjust="0"/>
  </p:normalViewPr>
  <p:slideViewPr>
    <p:cSldViewPr snapToGrid="0">
      <p:cViewPr varScale="1">
        <p:scale>
          <a:sx n="92" d="100"/>
          <a:sy n="92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853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6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2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7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4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8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301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03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7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1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38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02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71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49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2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62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4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056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1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96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2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13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26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786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19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8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CD0F8A-4187-416C-8B26-32892C779C1A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714" r:id="rId3"/>
    <p:sldLayoutId id="2147483713" r:id="rId4"/>
    <p:sldLayoutId id="2147483710" r:id="rId5"/>
    <p:sldLayoutId id="2147483704" r:id="rId6"/>
    <p:sldLayoutId id="2147483690" r:id="rId7"/>
    <p:sldLayoutId id="2147483685" r:id="rId8"/>
    <p:sldLayoutId id="2147483691" r:id="rId9"/>
    <p:sldLayoutId id="2147483687" r:id="rId10"/>
    <p:sldLayoutId id="2147483692" r:id="rId11"/>
    <p:sldLayoutId id="2147483686" r:id="rId12"/>
    <p:sldLayoutId id="2147483693" r:id="rId13"/>
    <p:sldLayoutId id="2147483688" r:id="rId14"/>
    <p:sldLayoutId id="2147483703" r:id="rId15"/>
    <p:sldLayoutId id="2147483719" r:id="rId16"/>
    <p:sldLayoutId id="2147483716" r:id="rId17"/>
    <p:sldLayoutId id="2147483712" r:id="rId18"/>
    <p:sldLayoutId id="2147483709" r:id="rId19"/>
    <p:sldLayoutId id="2147483707" r:id="rId20"/>
    <p:sldLayoutId id="2147483706" r:id="rId21"/>
    <p:sldLayoutId id="2147483705" r:id="rId22"/>
    <p:sldLayoutId id="2147483702" r:id="rId23"/>
    <p:sldLayoutId id="2147483718" r:id="rId24"/>
    <p:sldLayoutId id="2147483715" r:id="rId25"/>
    <p:sldLayoutId id="2147483711" r:id="rId26"/>
    <p:sldLayoutId id="2147483708" r:id="rId27"/>
    <p:sldLayoutId id="2147483701" r:id="rId28"/>
    <p:sldLayoutId id="2147483700" r:id="rId29"/>
    <p:sldLayoutId id="2147483699" r:id="rId30"/>
    <p:sldLayoutId id="2147483698" r:id="rId31"/>
    <p:sldLayoutId id="2147483697" r:id="rId32"/>
    <p:sldLayoutId id="2147483696" r:id="rId33"/>
    <p:sldLayoutId id="2147483695" r:id="rId34"/>
    <p:sldLayoutId id="214748369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2081750" y="3337712"/>
              <a:ext cx="3409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ĐỌC </a:t>
              </a: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MỞ RỘNG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450728" y="2777615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</a:t>
              </a:r>
              <a:r>
                <a:rPr lang="en-US" sz="2800" b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vi-VN" sz="2800" b="1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36C53-CC4C-478E-8ED5-A9837067479C}"/>
              </a:ext>
            </a:extLst>
          </p:cNvPr>
          <p:cNvGrpSpPr/>
          <p:nvPr/>
        </p:nvGrpSpPr>
        <p:grpSpPr>
          <a:xfrm>
            <a:off x="351145" y="617892"/>
            <a:ext cx="1631845" cy="646332"/>
            <a:chOff x="351145" y="617892"/>
            <a:chExt cx="1631845" cy="646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CDB54DE-061D-40EF-8593-83AA02D694F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vi-VN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F13E742-D568-4510-A965-3350C695A691}"/>
                </a:ext>
              </a:extLst>
            </p:cNvPr>
            <p:cNvSpPr txBox="1"/>
            <p:nvPr/>
          </p:nvSpPr>
          <p:spPr>
            <a:xfrm>
              <a:off x="351145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vi-VN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6</a:t>
              </a:r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365B387-4014-4CE0-A2EC-62CA23D0DED2}"/>
              </a:ext>
            </a:extLst>
          </p:cNvPr>
          <p:cNvSpPr txBox="1"/>
          <p:nvPr/>
        </p:nvSpPr>
        <p:spPr>
          <a:xfrm>
            <a:off x="1964792" y="491298"/>
            <a:ext cx="385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MỘT GIỜ HỌC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FBF8A-C683-DC4F-8D52-7E14A6824B00}"/>
              </a:ext>
            </a:extLst>
          </p:cNvPr>
          <p:cNvSpPr txBox="1"/>
          <p:nvPr/>
        </p:nvSpPr>
        <p:spPr>
          <a:xfrm>
            <a:off x="1640543" y="1426702"/>
            <a:ext cx="4941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Tìm đọc một bài thơ hoặc câu chuyện về trẻ em làm việc nhà.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3AD1E2-BAA4-614B-8AA8-95EF8A805123}"/>
              </a:ext>
            </a:extLst>
          </p:cNvPr>
          <p:cNvSpPr txBox="1"/>
          <p:nvPr/>
        </p:nvSpPr>
        <p:spPr>
          <a:xfrm>
            <a:off x="471993" y="1951697"/>
            <a:ext cx="591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Đọc cho các bạn nghe một đoạn em thích.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CCEA7C-ADFE-4665-AD16-62F704C83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" t="12246" r="52012"/>
          <a:stretch/>
        </p:blipFill>
        <p:spPr>
          <a:xfrm>
            <a:off x="374488" y="368503"/>
            <a:ext cx="1266055" cy="1235846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952012-3BB7-4428-983D-4F96378591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275" y="2372056"/>
            <a:ext cx="5447448" cy="22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E49D1-961F-4CDE-BF4B-65AD43121CBB}"/>
              </a:ext>
            </a:extLst>
          </p:cNvPr>
          <p:cNvSpPr txBox="1"/>
          <p:nvPr/>
        </p:nvSpPr>
        <p:spPr>
          <a:xfrm>
            <a:off x="622407" y="358622"/>
            <a:ext cx="55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600" b="1" dirty="0">
                <a:solidFill>
                  <a:srgbClr val="399795"/>
                </a:solidFill>
                <a:latin typeface="+mn-lt"/>
              </a:rPr>
              <a:t>1. Tìm đọc một bài thơ hoặc câu chuyện về trẻ em làm việc nhà.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E5B51D-F9F2-4727-86EC-92E4B71586A0}"/>
              </a:ext>
            </a:extLst>
          </p:cNvPr>
          <p:cNvSpPr txBox="1"/>
          <p:nvPr/>
        </p:nvSpPr>
        <p:spPr>
          <a:xfrm>
            <a:off x="2430075" y="818245"/>
            <a:ext cx="219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ĐÔI BÀN TAY BÉ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94AD80-96CA-4EE6-A69D-9141B6E9ACE5}"/>
              </a:ext>
            </a:extLst>
          </p:cNvPr>
          <p:cNvSpPr txBox="1"/>
          <p:nvPr/>
        </p:nvSpPr>
        <p:spPr>
          <a:xfrm>
            <a:off x="622407" y="1016572"/>
            <a:ext cx="2650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dirty="0"/>
              <a:t>Đôi bàn tay bé xíu</a:t>
            </a:r>
          </a:p>
          <a:p>
            <a:pPr algn="just"/>
            <a:r>
              <a:rPr lang="vi-VN" sz="1600" dirty="0"/>
              <a:t>Lại siêng năng nhất nhà</a:t>
            </a:r>
          </a:p>
          <a:p>
            <a:pPr algn="just"/>
            <a:r>
              <a:rPr lang="vi-VN" sz="1600" dirty="0"/>
              <a:t>Hết xâu kim cho bà</a:t>
            </a:r>
          </a:p>
          <a:p>
            <a:pPr algn="just"/>
            <a:r>
              <a:rPr lang="vi-VN" sz="1600" dirty="0"/>
              <a:t>Lại nhặt rau giúp mẹ.</a:t>
            </a:r>
          </a:p>
          <a:p>
            <a:pPr algn="just"/>
            <a:endParaRPr lang="vi-VN" sz="1600" dirty="0"/>
          </a:p>
          <a:p>
            <a:pPr algn="just"/>
            <a:r>
              <a:rPr lang="vi-VN" sz="1600" dirty="0"/>
              <a:t>Đôi bàn tay be bé</a:t>
            </a:r>
          </a:p>
          <a:p>
            <a:pPr algn="just"/>
            <a:r>
              <a:rPr lang="vi-VN" sz="1600" dirty="0"/>
              <a:t>Nhanh nhẹn ai biết không?</a:t>
            </a:r>
          </a:p>
          <a:p>
            <a:pPr algn="just"/>
            <a:r>
              <a:rPr lang="vi-VN" sz="1600" dirty="0"/>
              <a:t>Chiều tưới cây cho ông</a:t>
            </a:r>
          </a:p>
          <a:p>
            <a:pPr algn="just"/>
            <a:r>
              <a:rPr lang="vi-VN" sz="1600" dirty="0"/>
              <a:t>Tối chép thơ tặng bố.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FF5846-5065-446C-A59B-A40E17DDE21D}"/>
              </a:ext>
            </a:extLst>
          </p:cNvPr>
          <p:cNvSpPr txBox="1"/>
          <p:nvPr/>
        </p:nvSpPr>
        <p:spPr>
          <a:xfrm>
            <a:off x="3584602" y="1446877"/>
            <a:ext cx="3000615" cy="34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dirty="0"/>
              <a:t>Đôi bàn tay bé nhỏ</a:t>
            </a:r>
          </a:p>
          <a:p>
            <a:pPr algn="just"/>
            <a:r>
              <a:rPr lang="vi-VN" sz="1600" dirty="0"/>
              <a:t>Bế em (mẹ vắng nhà)</a:t>
            </a:r>
          </a:p>
          <a:p>
            <a:pPr algn="just"/>
            <a:r>
              <a:rPr lang="vi-VN" sz="1600" dirty="0"/>
              <a:t>Đôi tay biết nhường quà</a:t>
            </a:r>
          </a:p>
          <a:p>
            <a:pPr algn="just"/>
            <a:r>
              <a:rPr lang="vi-VN" sz="1600" dirty="0"/>
              <a:t>Dỗ dành khi em khóc.</a:t>
            </a:r>
          </a:p>
          <a:p>
            <a:pPr algn="just"/>
            <a:endParaRPr lang="vi-VN" sz="1600" dirty="0"/>
          </a:p>
          <a:p>
            <a:pPr algn="just"/>
            <a:r>
              <a:rPr lang="vi-VN" sz="1600" dirty="0"/>
              <a:t>Đôi bàn tay bé nhóc</a:t>
            </a:r>
          </a:p>
          <a:p>
            <a:pPr algn="just"/>
            <a:r>
              <a:rPr lang="vi-VN" sz="1600" dirty="0"/>
              <a:t>Điểm mười giành lấy ngay</a:t>
            </a:r>
          </a:p>
          <a:p>
            <a:pPr algn="just"/>
            <a:r>
              <a:rPr lang="vi-VN" sz="1600" dirty="0"/>
              <a:t>Phát biểu xây dựng bài</a:t>
            </a:r>
          </a:p>
          <a:p>
            <a:pPr algn="just"/>
            <a:r>
              <a:rPr lang="vi-VN" sz="1600" dirty="0"/>
              <a:t>Và nổi danh múa dẻo.</a:t>
            </a:r>
          </a:p>
          <a:p>
            <a:pPr algn="just"/>
            <a:endParaRPr lang="vi-VN" sz="1600" dirty="0"/>
          </a:p>
          <a:p>
            <a:pPr algn="just"/>
            <a:r>
              <a:rPr lang="vi-VN" sz="1600" dirty="0"/>
              <a:t>Đôi bàn tay bé khéo</a:t>
            </a:r>
          </a:p>
          <a:p>
            <a:pPr algn="just"/>
            <a:r>
              <a:rPr lang="vi-VN" sz="1600" dirty="0"/>
              <a:t>Mười ngón mười bông hoa.</a:t>
            </a:r>
          </a:p>
          <a:p>
            <a:pPr algn="just">
              <a:lnSpc>
                <a:spcPct val="150000"/>
              </a:lnSpc>
            </a:pPr>
            <a:r>
              <a:rPr lang="vi-VN" sz="1600" dirty="0"/>
              <a:t>            Nguyễn Lãm Thắng</a:t>
            </a:r>
            <a:endParaRPr lang="en-US" sz="1600" dirty="0"/>
          </a:p>
        </p:txBody>
      </p:sp>
      <p:pic>
        <p:nvPicPr>
          <p:cNvPr id="8" name="Picture 7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561B225E-5459-4390-904B-0D574D34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40" y="3258031"/>
            <a:ext cx="2848833" cy="152684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C04C94C-4BA8-434C-8069-0EEDA429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42" y="527899"/>
            <a:ext cx="1495773" cy="14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31B6CD-C6C1-4CCF-BD4B-AC38C310A3FF}"/>
              </a:ext>
            </a:extLst>
          </p:cNvPr>
          <p:cNvSpPr txBox="1"/>
          <p:nvPr/>
        </p:nvSpPr>
        <p:spPr>
          <a:xfrm>
            <a:off x="870217" y="733473"/>
            <a:ext cx="466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b="1" dirty="0">
                <a:solidFill>
                  <a:srgbClr val="399795"/>
                </a:solidFill>
                <a:latin typeface="+mn-lt"/>
              </a:rPr>
              <a:t>2</a:t>
            </a:r>
            <a:r>
              <a:rPr lang="vi-VN" sz="1400" b="1" dirty="0">
                <a:solidFill>
                  <a:srgbClr val="399795"/>
                </a:solidFill>
                <a:latin typeface="+mn-lt"/>
              </a:rPr>
              <a:t>. Đọc cho các bạn nghe một đoạn em thích.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7BE23E96-9147-4C41-A48B-2FB1635E54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276" y="1531570"/>
            <a:ext cx="5447448" cy="22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5490396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179</Words>
  <Application>Microsoft Office PowerPoint</Application>
  <PresentationFormat>Custom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UTM Avo</vt:lpstr>
      <vt:lpstr>Kalam</vt:lpstr>
      <vt:lpstr>Arial</vt:lpstr>
      <vt:lpstr>Montserrat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Microsoft</cp:lastModifiedBy>
  <cp:revision>90</cp:revision>
  <dcterms:modified xsi:type="dcterms:W3CDTF">2024-10-20T03:00:54Z</dcterms:modified>
</cp:coreProperties>
</file>