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59" r:id="rId4"/>
    <p:sldId id="257" r:id="rId5"/>
    <p:sldId id="533" r:id="rId6"/>
    <p:sldId id="260" r:id="rId7"/>
    <p:sldId id="266" r:id="rId8"/>
    <p:sldId id="268" r:id="rId9"/>
    <p:sldId id="271" r:id="rId10"/>
    <p:sldId id="267" r:id="rId11"/>
    <p:sldId id="261" r:id="rId12"/>
    <p:sldId id="269" r:id="rId13"/>
    <p:sldId id="270" r:id="rId14"/>
    <p:sldId id="265"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9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13</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57961D5-8D37-0923-DC32-F00726026B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342900"/>
            <a:ext cx="2533352" cy="2533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svg"/><Relationship Id="rId42"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6.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24.svg"/><Relationship Id="rId32" Type="http://schemas.openxmlformats.org/officeDocument/2006/relationships/image" Target="../media/image32.svg"/><Relationship Id="rId37" Type="http://schemas.openxmlformats.org/officeDocument/2006/relationships/image" Target="../media/image37.png"/><Relationship Id="rId40" Type="http://schemas.openxmlformats.org/officeDocument/2006/relationships/image" Target="../media/image40.svg"/><Relationship Id="rId45" Type="http://schemas.openxmlformats.org/officeDocument/2006/relationships/image" Target="../media/image4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36" Type="http://schemas.openxmlformats.org/officeDocument/2006/relationships/image" Target="../media/image36.sv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png"/><Relationship Id="rId44" Type="http://schemas.openxmlformats.org/officeDocument/2006/relationships/image" Target="../media/image44.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png"/><Relationship Id="rId30" Type="http://schemas.openxmlformats.org/officeDocument/2006/relationships/image" Target="../media/image30.svg"/><Relationship Id="rId35" Type="http://schemas.openxmlformats.org/officeDocument/2006/relationships/image" Target="../media/image35.png"/><Relationship Id="rId43" Type="http://schemas.openxmlformats.org/officeDocument/2006/relationships/image" Target="../media/image43.png"/><Relationship Id="rId8" Type="http://schemas.openxmlformats.org/officeDocument/2006/relationships/image" Target="../media/image8.svg"/><Relationship Id="rId3" Type="http://schemas.openxmlformats.org/officeDocument/2006/relationships/image" Target="../media/image3.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svg"/><Relationship Id="rId20" Type="http://schemas.openxmlformats.org/officeDocument/2006/relationships/image" Target="../media/image20.svg"/><Relationship Id="rId41" Type="http://schemas.openxmlformats.org/officeDocument/2006/relationships/image" Target="../media/image41.png"/></Relationships>
</file>

<file path=ppt/slides/_rels/slide10.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90.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9.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6.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5.png"/><Relationship Id="rId30" Type="http://schemas.openxmlformats.org/officeDocument/2006/relationships/image" Target="../media/image88.svg"/><Relationship Id="rId8"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6.png"/><Relationship Id="rId18" Type="http://schemas.openxmlformats.org/officeDocument/2006/relationships/image" Target="../media/image88.svg"/><Relationship Id="rId3" Type="http://schemas.openxmlformats.org/officeDocument/2006/relationships/image" Target="../media/image13.png"/><Relationship Id="rId21" Type="http://schemas.openxmlformats.org/officeDocument/2006/relationships/image" Target="../media/image89.png"/><Relationship Id="rId7" Type="http://schemas.openxmlformats.org/officeDocument/2006/relationships/image" Target="../media/image19.png"/><Relationship Id="rId12" Type="http://schemas.openxmlformats.org/officeDocument/2006/relationships/image" Target="../media/image22.svg"/><Relationship Id="rId17" Type="http://schemas.openxmlformats.org/officeDocument/2006/relationships/image" Target="../media/image87.png"/><Relationship Id="rId2" Type="http://schemas.openxmlformats.org/officeDocument/2006/relationships/image" Target="../media/image2.png"/><Relationship Id="rId16" Type="http://schemas.openxmlformats.org/officeDocument/2006/relationships/image" Target="../media/image86.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85.png"/><Relationship Id="rId23" Type="http://schemas.openxmlformats.org/officeDocument/2006/relationships/image" Target="../media/image99.jpeg"/><Relationship Id="rId10" Type="http://schemas.openxmlformats.org/officeDocument/2006/relationships/image" Target="../media/image24.svg"/><Relationship Id="rId19" Type="http://schemas.openxmlformats.org/officeDocument/2006/relationships/image" Target="../media/image48.png"/><Relationship Id="rId4" Type="http://schemas.openxmlformats.org/officeDocument/2006/relationships/image" Target="../media/image14.svg"/><Relationship Id="rId9" Type="http://schemas.openxmlformats.org/officeDocument/2006/relationships/image" Target="../media/image23.png"/><Relationship Id="rId14" Type="http://schemas.openxmlformats.org/officeDocument/2006/relationships/image" Target="../media/image47.svg"/><Relationship Id="rId22" Type="http://schemas.openxmlformats.org/officeDocument/2006/relationships/image" Target="../media/image90.sv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18" Type="http://schemas.openxmlformats.org/officeDocument/2006/relationships/image" Target="../media/image87.png"/><Relationship Id="rId3" Type="http://schemas.openxmlformats.org/officeDocument/2006/relationships/image" Target="../media/image2.png"/><Relationship Id="rId21" Type="http://schemas.openxmlformats.org/officeDocument/2006/relationships/image" Target="../media/image49.svg"/><Relationship Id="rId7" Type="http://schemas.openxmlformats.org/officeDocument/2006/relationships/image" Target="../media/image8.svg"/><Relationship Id="rId12" Type="http://schemas.openxmlformats.org/officeDocument/2006/relationships/image" Target="../media/image21.png"/><Relationship Id="rId17" Type="http://schemas.openxmlformats.org/officeDocument/2006/relationships/image" Target="../media/image86.svg"/><Relationship Id="rId2" Type="http://schemas.openxmlformats.org/officeDocument/2006/relationships/notesSlide" Target="../notesSlides/notesSlide1.xml"/><Relationship Id="rId16" Type="http://schemas.openxmlformats.org/officeDocument/2006/relationships/image" Target="../media/image85.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24" Type="http://schemas.openxmlformats.org/officeDocument/2006/relationships/image" Target="../media/image101.emf"/><Relationship Id="rId5" Type="http://schemas.openxmlformats.org/officeDocument/2006/relationships/image" Target="../media/image14.svg"/><Relationship Id="rId15" Type="http://schemas.openxmlformats.org/officeDocument/2006/relationships/image" Target="../media/image47.svg"/><Relationship Id="rId23" Type="http://schemas.openxmlformats.org/officeDocument/2006/relationships/image" Target="../media/image90.svg"/><Relationship Id="rId10" Type="http://schemas.openxmlformats.org/officeDocument/2006/relationships/image" Target="../media/image23.png"/><Relationship Id="rId19" Type="http://schemas.openxmlformats.org/officeDocument/2006/relationships/image" Target="../media/image88.svg"/><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46.png"/><Relationship Id="rId22" Type="http://schemas.openxmlformats.org/officeDocument/2006/relationships/image" Target="../media/image89.png"/></Relationships>
</file>

<file path=ppt/slides/_rels/slide14.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84.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102.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49.svg"/><Relationship Id="rId26" Type="http://schemas.openxmlformats.org/officeDocument/2006/relationships/image" Target="../media/image55.svg"/><Relationship Id="rId3" Type="http://schemas.openxmlformats.org/officeDocument/2006/relationships/image" Target="../media/image8.svg"/><Relationship Id="rId21" Type="http://schemas.openxmlformats.org/officeDocument/2006/relationships/image" Target="../media/image50.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48.png"/><Relationship Id="rId25" Type="http://schemas.openxmlformats.org/officeDocument/2006/relationships/image" Target="../media/image54.png"/><Relationship Id="rId2" Type="http://schemas.openxmlformats.org/officeDocument/2006/relationships/image" Target="../media/image7.png"/><Relationship Id="rId16" Type="http://schemas.openxmlformats.org/officeDocument/2006/relationships/image" Target="../media/image47.svg"/><Relationship Id="rId20" Type="http://schemas.openxmlformats.org/officeDocument/2006/relationships/image" Target="../media/image32.svg"/><Relationship Id="rId29"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53.svg"/><Relationship Id="rId5" Type="http://schemas.openxmlformats.org/officeDocument/2006/relationships/image" Target="../media/image9.png"/><Relationship Id="rId15" Type="http://schemas.openxmlformats.org/officeDocument/2006/relationships/image" Target="../media/image46.png"/><Relationship Id="rId23" Type="http://schemas.openxmlformats.org/officeDocument/2006/relationships/image" Target="../media/image52.png"/><Relationship Id="rId28" Type="http://schemas.openxmlformats.org/officeDocument/2006/relationships/image" Target="../media/image30.svg"/><Relationship Id="rId10" Type="http://schemas.openxmlformats.org/officeDocument/2006/relationships/image" Target="../media/image16.svg"/><Relationship Id="rId19"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51.png"/><Relationship Id="rId27"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7.pn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9.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2.svg"/><Relationship Id="rId17" Type="http://schemas.openxmlformats.org/officeDocument/2006/relationships/image" Target="../media/image25.png"/><Relationship Id="rId25" Type="http://schemas.openxmlformats.org/officeDocument/2006/relationships/image" Target="../media/image48.png"/><Relationship Id="rId2" Type="http://schemas.openxmlformats.org/officeDocument/2006/relationships/image" Target="../media/image2.pn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1.png"/><Relationship Id="rId24" Type="http://schemas.openxmlformats.org/officeDocument/2006/relationships/image" Target="../media/image32.svg"/><Relationship Id="rId32"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60.svg"/><Relationship Id="rId10" Type="http://schemas.openxmlformats.org/officeDocument/2006/relationships/image" Target="../media/image20.svg"/><Relationship Id="rId19" Type="http://schemas.openxmlformats.org/officeDocument/2006/relationships/image" Target="../media/image27.png"/><Relationship Id="rId31" Type="http://schemas.openxmlformats.org/officeDocument/2006/relationships/image" Target="../media/image61.png"/><Relationship Id="rId4" Type="http://schemas.openxmlformats.org/officeDocument/2006/relationships/image" Target="../media/image10.svg"/><Relationship Id="rId9" Type="http://schemas.openxmlformats.org/officeDocument/2006/relationships/image" Target="../media/image19.png"/><Relationship Id="rId14" Type="http://schemas.openxmlformats.org/officeDocument/2006/relationships/image" Target="../media/image58.svg"/><Relationship Id="rId22" Type="http://schemas.openxmlformats.org/officeDocument/2006/relationships/image" Target="../media/image30.svg"/><Relationship Id="rId27" Type="http://schemas.openxmlformats.org/officeDocument/2006/relationships/image" Target="../media/image59.png"/><Relationship Id="rId30"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8.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7.png"/><Relationship Id="rId21" Type="http://schemas.openxmlformats.org/officeDocument/2006/relationships/image" Target="../media/image67.png"/><Relationship Id="rId7" Type="http://schemas.openxmlformats.org/officeDocument/2006/relationships/image" Target="../media/image13.png"/><Relationship Id="rId12" Type="http://schemas.openxmlformats.org/officeDocument/2006/relationships/image" Target="../media/image22.sv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1.png"/><Relationship Id="rId24" Type="http://schemas.openxmlformats.org/officeDocument/2006/relationships/image" Target="../media/image70.svg"/><Relationship Id="rId5" Type="http://schemas.openxmlformats.org/officeDocument/2006/relationships/image" Target="../media/image9.png"/><Relationship Id="rId15" Type="http://schemas.openxmlformats.org/officeDocument/2006/relationships/image" Target="../media/image15.pn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20.svg"/><Relationship Id="rId19" Type="http://schemas.openxmlformats.org/officeDocument/2006/relationships/image" Target="../media/image65.png"/><Relationship Id="rId4" Type="http://schemas.openxmlformats.org/officeDocument/2006/relationships/image" Target="../media/image8.svg"/><Relationship Id="rId9" Type="http://schemas.openxmlformats.org/officeDocument/2006/relationships/image" Target="../media/image19.png"/><Relationship Id="rId14" Type="http://schemas.openxmlformats.org/officeDocument/2006/relationships/image" Target="../media/image49.svg"/><Relationship Id="rId22" Type="http://schemas.openxmlformats.org/officeDocument/2006/relationships/image" Target="../media/image68.svg"/><Relationship Id="rId27"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1.png"/><Relationship Id="rId18" Type="http://schemas.openxmlformats.org/officeDocument/2006/relationships/image" Target="../media/image32.svg"/><Relationship Id="rId26" Type="http://schemas.openxmlformats.org/officeDocument/2006/relationships/image" Target="../media/image82.png"/><Relationship Id="rId3" Type="http://schemas.openxmlformats.org/officeDocument/2006/relationships/image" Target="../media/image7.png"/><Relationship Id="rId21" Type="http://schemas.openxmlformats.org/officeDocument/2006/relationships/image" Target="../media/image77.pn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31.png"/><Relationship Id="rId25" Type="http://schemas.openxmlformats.org/officeDocument/2006/relationships/image" Target="../media/image81.png"/><Relationship Id="rId2" Type="http://schemas.openxmlformats.org/officeDocument/2006/relationships/image" Target="../media/image2.png"/><Relationship Id="rId16" Type="http://schemas.openxmlformats.org/officeDocument/2006/relationships/image" Target="../media/image30.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80.svg"/><Relationship Id="rId5" Type="http://schemas.openxmlformats.org/officeDocument/2006/relationships/image" Target="../media/image9.png"/><Relationship Id="rId15" Type="http://schemas.openxmlformats.org/officeDocument/2006/relationships/image" Target="../media/image29.png"/><Relationship Id="rId23" Type="http://schemas.openxmlformats.org/officeDocument/2006/relationships/image" Target="../media/image79.png"/><Relationship Id="rId10" Type="http://schemas.openxmlformats.org/officeDocument/2006/relationships/image" Target="../media/image16.svg"/><Relationship Id="rId19"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2.svg"/><Relationship Id="rId22" Type="http://schemas.openxmlformats.org/officeDocument/2006/relationships/image" Target="../media/image78.svg"/><Relationship Id="rId27" Type="http://schemas.openxmlformats.org/officeDocument/2006/relationships/image" Target="../media/image83.svg"/></Relationships>
</file>

<file path=ppt/slides/_rels/slide7.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84.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59.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58.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4.svg"/><Relationship Id="rId8" Type="http://schemas.openxmlformats.org/officeDocument/2006/relationships/image" Target="../media/image6.svg"/><Relationship Id="rId3" Type="http://schemas.openxmlformats.org/officeDocument/2006/relationships/image" Target="../media/image57.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47.svg"/><Relationship Id="rId3" Type="http://schemas.openxmlformats.org/officeDocument/2006/relationships/image" Target="../media/image7.png"/><Relationship Id="rId21" Type="http://schemas.openxmlformats.org/officeDocument/2006/relationships/image" Target="../media/image31.png"/><Relationship Id="rId34" Type="http://schemas.openxmlformats.org/officeDocument/2006/relationships/image" Target="../media/image90.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46.png"/><Relationship Id="rId33" Type="http://schemas.openxmlformats.org/officeDocument/2006/relationships/image" Target="../media/image89.pn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49.sv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6.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5.png"/><Relationship Id="rId30" Type="http://schemas.openxmlformats.org/officeDocument/2006/relationships/image" Target="../media/image88.svg"/><Relationship Id="rId8" Type="http://schemas.openxmlformats.org/officeDocument/2006/relationships/image" Target="../media/image14.svg"/></Relationships>
</file>

<file path=ppt/slides/_rels/slide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86.svg"/><Relationship Id="rId21" Type="http://schemas.openxmlformats.org/officeDocument/2006/relationships/image" Target="../media/image31.png"/><Relationship Id="rId34" Type="http://schemas.openxmlformats.org/officeDocument/2006/relationships/image" Target="../media/image94.svg"/><Relationship Id="rId7" Type="http://schemas.openxmlformats.org/officeDocument/2006/relationships/image" Target="../media/image13.png"/><Relationship Id="rId12" Type="http://schemas.openxmlformats.org/officeDocument/2006/relationships/image" Target="../media/image20.svg"/><Relationship Id="rId17" Type="http://schemas.openxmlformats.org/officeDocument/2006/relationships/image" Target="../media/image2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svg"/><Relationship Id="rId2" Type="http://schemas.openxmlformats.org/officeDocument/2006/relationships/image" Target="../media/image2.png"/><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9.png"/><Relationship Id="rId24" Type="http://schemas.openxmlformats.org/officeDocument/2006/relationships/image" Target="../media/image22.svg"/><Relationship Id="rId32" Type="http://schemas.openxmlformats.org/officeDocument/2006/relationships/image" Target="../media/image92.svg"/><Relationship Id="rId37" Type="http://schemas.openxmlformats.org/officeDocument/2006/relationships/image" Target="../media/image97.png"/><Relationship Id="rId5" Type="http://schemas.openxmlformats.org/officeDocument/2006/relationships/image" Target="../media/image9.png"/><Relationship Id="rId15" Type="http://schemas.openxmlformats.org/officeDocument/2006/relationships/image" Target="../media/image25.png"/><Relationship Id="rId23" Type="http://schemas.openxmlformats.org/officeDocument/2006/relationships/image" Target="../media/image21.png"/><Relationship Id="rId28" Type="http://schemas.openxmlformats.org/officeDocument/2006/relationships/image" Target="../media/image88.svg"/><Relationship Id="rId36" Type="http://schemas.openxmlformats.org/officeDocument/2006/relationships/image" Target="../media/image96.svg"/><Relationship Id="rId10" Type="http://schemas.openxmlformats.org/officeDocument/2006/relationships/image" Target="../media/image16.svg"/><Relationship Id="rId19" Type="http://schemas.openxmlformats.org/officeDocument/2006/relationships/image" Target="../media/image29.png"/><Relationship Id="rId31" Type="http://schemas.openxmlformats.org/officeDocument/2006/relationships/image" Target="../media/image91.png"/><Relationship Id="rId4" Type="http://schemas.openxmlformats.org/officeDocument/2006/relationships/image" Target="../media/image8.svg"/><Relationship Id="rId9" Type="http://schemas.openxmlformats.org/officeDocument/2006/relationships/image" Target="../media/image15.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87.png"/><Relationship Id="rId30" Type="http://schemas.openxmlformats.org/officeDocument/2006/relationships/image" Target="../media/image49.svg"/><Relationship Id="rId35" Type="http://schemas.openxmlformats.org/officeDocument/2006/relationships/image" Target="../media/image95.png"/><Relationship Id="rId8" Type="http://schemas.openxmlformats.org/officeDocument/2006/relationships/image" Target="../media/image14.sv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85990BEF-A71D-4B9A-BB1F-A937A25E2B7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20491"/>
          <a:stretch/>
        </p:blipFill>
        <p:spPr>
          <a:xfrm>
            <a:off x="-295158" y="1924233"/>
            <a:ext cx="18583157" cy="8359815"/>
          </a:xfrm>
          <a:prstGeom prst="rect">
            <a:avLst/>
          </a:prstGeom>
        </p:spPr>
      </p:pic>
      <p:sp>
        <p:nvSpPr>
          <p:cNvPr id="7" name="TextBox 6">
            <a:extLst>
              <a:ext uri="{FF2B5EF4-FFF2-40B4-BE49-F238E27FC236}">
                <a16:creationId xmlns:a16="http://schemas.microsoft.com/office/drawing/2014/main" id="{D7E1D77E-E339-67F3-ABC3-BE611ED1CF7C}"/>
              </a:ext>
            </a:extLst>
          </p:cNvPr>
          <p:cNvSpPr txBox="1"/>
          <p:nvPr/>
        </p:nvSpPr>
        <p:spPr>
          <a:xfrm>
            <a:off x="4191000" y="1471254"/>
            <a:ext cx="13542382" cy="6603411"/>
          </a:xfrm>
          <a:prstGeom prst="rect">
            <a:avLst/>
          </a:prstGeom>
          <a:noFill/>
        </p:spPr>
        <p:txBody>
          <a:bodyPr wrap="square" rtlCol="0">
            <a:spAutoFit/>
          </a:bodyPr>
          <a:lstStyle/>
          <a:p>
            <a:pPr marL="685800" indent="-685800" algn="just">
              <a:lnSpc>
                <a:spcPct val="150000"/>
              </a:lnSpc>
              <a:buFontTx/>
              <a:buChar char="-"/>
            </a:pPr>
            <a:r>
              <a:rPr lang="vi-VN" sz="4800" dirty="0"/>
              <a:t>Lập được dàn ý cho bài văn tả phong cảnh đúng yêu cầu đề bài và đúng theo các nước cần thiết.</a:t>
            </a:r>
          </a:p>
          <a:p>
            <a:pPr marL="685800" indent="-685800" algn="just">
              <a:lnSpc>
                <a:spcPct val="150000"/>
              </a:lnSpc>
              <a:buFontTx/>
              <a:buChar char="-"/>
            </a:pPr>
            <a:r>
              <a:rPr lang="vi-VN" sz="4800" dirty="0"/>
              <a:t>Phát triển năng lực ngôn ngữ</a:t>
            </a:r>
          </a:p>
          <a:p>
            <a:pPr algn="just">
              <a:lnSpc>
                <a:spcPct val="150000"/>
              </a:lnSpc>
            </a:pPr>
            <a:r>
              <a:rPr lang="vi-VN" sz="4800" dirty="0"/>
              <a:t>- Biết thể hiện tình cảm, cảm xúc trước những vẻ      đẹp của thiên nhiên</a:t>
            </a:r>
          </a:p>
        </p:txBody>
      </p:sp>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3"/>
          <a:stretch>
            <a:fillRect/>
          </a:stretch>
        </p:blipFill>
        <p:spPr>
          <a:xfrm>
            <a:off x="4800600" y="-220259"/>
            <a:ext cx="9895013" cy="2848727"/>
          </a:xfrm>
          <a:prstGeom prst="rect">
            <a:avLst/>
          </a:prstGeom>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811</Words>
  <Application>Microsoft Office PowerPoint</Application>
  <PresentationFormat>Custom</PresentationFormat>
  <Paragraphs>42</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HP</cp:lastModifiedBy>
  <cp:revision>26</cp:revision>
  <dcterms:created xsi:type="dcterms:W3CDTF">2006-08-16T00:00:00Z</dcterms:created>
  <dcterms:modified xsi:type="dcterms:W3CDTF">2024-09-13T14:44:26Z</dcterms:modified>
  <dc:identifier>DAGMZ9ajds0</dc:identifier>
</cp:coreProperties>
</file>