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79" r:id="rId12"/>
    <p:sldId id="293" r:id="rId13"/>
    <p:sldId id="265" r:id="rId14"/>
    <p:sldId id="295" r:id="rId15"/>
    <p:sldId id="296" r:id="rId16"/>
    <p:sldId id="262" r:id="rId17"/>
    <p:sldId id="270"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103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ABFAC34-3A15-00C6-5E77-5CB8D0E768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26/10/2024</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CAA183F5-028D-1110-A941-A09107AFDC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0836" y="0"/>
            <a:ext cx="2318994" cy="2318994"/>
          </a:xfrm>
          <a:prstGeom prst="rect">
            <a:avLst/>
          </a:prstGeom>
        </p:spPr>
      </p:pic>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H="1" flipV="1">
            <a:off x="4274491" y="4623752"/>
            <a:ext cx="90509" cy="2396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a:off x="1655625" y="4651462"/>
            <a:ext cx="171024" cy="20878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H="1" flipV="1">
            <a:off x="10216062" y="4901811"/>
            <a:ext cx="155119" cy="156473"/>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a:off x="7980220" y="4901811"/>
            <a:ext cx="169531" cy="22537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H="1" flipV="1">
            <a:off x="16215993" y="4860246"/>
            <a:ext cx="146070" cy="108895"/>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down)">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down)">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down)">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down)">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down)">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down)">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22" presetClass="entr" presetSubtype="4"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00"/>
                                        <p:tgtEl>
                                          <p:spTgt spid="43"/>
                                        </p:tgtEl>
                                      </p:cBhvr>
                                    </p:animEffect>
                                  </p:childTnLst>
                                </p:cTn>
                              </p:par>
                              <p:par>
                                <p:cTn id="164" presetID="22" presetClass="entr" presetSubtype="4" fill="hold"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down)">
                                      <p:cBhvr>
                                        <p:cTn id="166" dur="500"/>
                                        <p:tgtEl>
                                          <p:spTgt spid="44"/>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down)">
                                      <p:cBhvr>
                                        <p:cTn id="169" dur="500"/>
                                        <p:tgtEl>
                                          <p:spTgt spid="4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47"/>
                                        </p:tgtEl>
                                        <p:attrNameLst>
                                          <p:attrName>style.visibility</p:attrName>
                                        </p:attrNameLst>
                                      </p:cBhvr>
                                      <p:to>
                                        <p:strVal val="visible"/>
                                      </p:to>
                                    </p:set>
                                    <p:animEffect transition="in" filter="wipe(down)">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down)">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wipe(down)">
                                      <p:cBhvr>
                                        <p:cTn id="184" dur="500"/>
                                        <p:tgtEl>
                                          <p:spTgt spid="5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00"/>
                                        <p:tgtEl>
                                          <p:spTgt spid="4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wipe(down)">
                                      <p:cBhvr>
                                        <p:cTn id="194" dur="500"/>
                                        <p:tgtEl>
                                          <p:spTgt spid="4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wipe(down)">
                                      <p:cBhvr>
                                        <p:cTn id="2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3" grpId="0" animBg="1"/>
      <p:bldP spid="6" grpId="0"/>
      <p:bldP spid="9" grpId="0"/>
      <p:bldP spid="16" grpId="0"/>
      <p:bldP spid="17" grpId="0"/>
      <p:bldP spid="18" grpId="0"/>
      <p:bldP spid="19" grpId="0"/>
      <p:bldP spid="20" grpId="0"/>
      <p:bldP spid="21" grpId="0"/>
      <p:bldP spid="22" grpId="0"/>
      <p:bldP spid="23" grpId="0"/>
      <p:bldP spid="24" grpId="0"/>
      <p:bldP spid="25" grpId="0" animBg="1"/>
      <p:bldP spid="28" grpId="0"/>
      <p:bldP spid="29" grpId="0"/>
      <p:bldP spid="32" grpId="0"/>
      <p:bldP spid="33" grpId="0"/>
      <p:bldP spid="34" grpId="0"/>
      <p:bldP spid="35" grpId="0"/>
      <p:bldP spid="36" grpId="0"/>
      <p:bldP spid="37" grpId="0"/>
      <p:bldP spid="38" grpId="0"/>
      <p:bldP spid="39" grpId="0"/>
      <p:bldP spid="40" grpId="0"/>
      <p:bldP spid="41" grpId="0"/>
      <p:bldP spid="42" grpId="0" animBg="1"/>
      <p:bldP spid="45" grpId="0"/>
      <p:bldP spid="46" grpId="0"/>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algn="ju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a:t>
              </a:r>
              <a:r>
                <a:rPr lang="en-US" sz="5400" b="1" dirty="0" smtClean="0">
                  <a:solidFill>
                    <a:srgbClr val="002060"/>
                  </a:solidFill>
                  <a:latin typeface="Cambria" panose="02040503050406030204" pitchFamily="18" charset="0"/>
                  <a:ea typeface="Cambria" panose="02040503050406030204" pitchFamily="18" charset="0"/>
                </a:rPr>
                <a:t>m</a:t>
              </a:r>
              <a:r>
                <a:rPr lang="en-US" sz="5400" b="1" baseline="30000" dirty="0" smtClean="0">
                  <a:solidFill>
                    <a:srgbClr val="002060"/>
                  </a:solidFill>
                  <a:latin typeface="Cambria" panose="02040503050406030204" pitchFamily="18" charset="0"/>
                  <a:ea typeface="Cambria" panose="02040503050406030204" pitchFamily="18" charset="0"/>
                </a:rPr>
                <a:t>2</a:t>
              </a:r>
              <a:r>
                <a:rPr kumimoji="0" lang="vi-VN" sz="54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154984"/>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smtClean="0">
                <a:solidFill>
                  <a:srgbClr val="1F497D"/>
                </a:solidFill>
                <a:latin typeface="Arial" panose="020B0604020202020204" pitchFamily="34" charset="0"/>
                <a:cs typeface="Arial" panose="020B0604020202020204" pitchFamily="34" charset="0"/>
              </a:rPr>
              <a:t>số</a:t>
            </a:r>
            <a:r>
              <a:rPr lang="en-US" sz="4400" b="1" dirty="0" smtClean="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H="1" flipV="1">
            <a:off x="5375874" y="4159382"/>
            <a:ext cx="120982" cy="272751"/>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a:off x="2306785" y="4215416"/>
            <a:ext cx="134908" cy="169892"/>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23901" y="3509020"/>
            <a:ext cx="26521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77778E-6 -2.09877E-6 L 2.77778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H="1" flipV="1">
            <a:off x="5334547" y="4198630"/>
            <a:ext cx="213824" cy="247546"/>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a:off x="2306785" y="4201561"/>
            <a:ext cx="166007" cy="272021"/>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916198" y="351335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5163" y="7235791"/>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2" y="0"/>
            <a:ext cx="2185087" cy="2153871"/>
          </a:xfrm>
          <a:prstGeom prst="rect">
            <a:avLst/>
          </a:prstGeom>
        </p:spPr>
      </p:pic>
    </p:spTree>
    <p:extLst>
      <p:ext uri="{BB962C8B-B14F-4D97-AF65-F5344CB8AC3E}">
        <p14:creationId xmlns:p14="http://schemas.microsoft.com/office/powerpoint/2010/main" val="119355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1046</TotalTime>
  <Words>624</Words>
  <Application>Microsoft Office PowerPoint</Application>
  <PresentationFormat>Custom</PresentationFormat>
  <Paragraphs>113</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Aptos Display</vt:lpstr>
      <vt:lpstr>Arial</vt:lpstr>
      <vt:lpstr>Calibri</vt:lpstr>
      <vt:lpstr>Cambria</vt:lpstr>
      <vt:lpstr>等线</vt:lpstr>
      <vt:lpstr>SVN-Nexa Rush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47</cp:revision>
  <dcterms:created xsi:type="dcterms:W3CDTF">2006-08-16T00:00:00Z</dcterms:created>
  <dcterms:modified xsi:type="dcterms:W3CDTF">2024-10-26T04:17:00Z</dcterms:modified>
  <dc:identifier>DAEs52c6gtQ</dc:identifier>
</cp:coreProperties>
</file>